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24"/>
  </p:notesMasterIdLst>
  <p:sldIdLst>
    <p:sldId id="256" r:id="rId3"/>
    <p:sldId id="257" r:id="rId4"/>
    <p:sldId id="258" r:id="rId5"/>
    <p:sldId id="259" r:id="rId6"/>
    <p:sldId id="261" r:id="rId7"/>
    <p:sldId id="264" r:id="rId8"/>
    <p:sldId id="263" r:id="rId9"/>
    <p:sldId id="260" r:id="rId10"/>
    <p:sldId id="266" r:id="rId11"/>
    <p:sldId id="278" r:id="rId12"/>
    <p:sldId id="274" r:id="rId13"/>
    <p:sldId id="269" r:id="rId14"/>
    <p:sldId id="273" r:id="rId15"/>
    <p:sldId id="275" r:id="rId16"/>
    <p:sldId id="280" r:id="rId17"/>
    <p:sldId id="270" r:id="rId18"/>
    <p:sldId id="262" r:id="rId19"/>
    <p:sldId id="281" r:id="rId20"/>
    <p:sldId id="283" r:id="rId21"/>
    <p:sldId id="284" r:id="rId22"/>
    <p:sldId id="285"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4">
          <p15:clr>
            <a:srgbClr val="A4A3A4"/>
          </p15:clr>
        </p15:guide>
        <p15:guide id="2" pos="710">
          <p15:clr>
            <a:srgbClr val="A4A3A4"/>
          </p15:clr>
        </p15:guide>
        <p15:guide id="3" pos="7378">
          <p15:clr>
            <a:srgbClr val="A4A3A4"/>
          </p15:clr>
        </p15:guide>
        <p15:guide id="4" orient="horz" pos="1954">
          <p15:clr>
            <a:srgbClr val="A4A3A4"/>
          </p15:clr>
        </p15:guide>
        <p15:guide id="5" orient="horz" pos="1312">
          <p15:clr>
            <a:srgbClr val="A4A3A4"/>
          </p15:clr>
        </p15:guide>
        <p15:guide id="6" orient="horz" pos="2264">
          <p15:clr>
            <a:srgbClr val="A4A3A4"/>
          </p15:clr>
        </p15:guide>
        <p15:guide id="7" pos="1459">
          <p15:clr>
            <a:srgbClr val="A4A3A4"/>
          </p15:clr>
        </p15:guide>
        <p15:guide id="8" orient="horz" pos="2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7F2"/>
    <a:srgbClr val="45494A"/>
    <a:srgbClr val="655C46"/>
    <a:srgbClr val="B93350"/>
    <a:srgbClr val="A1250C"/>
    <a:srgbClr val="383632"/>
    <a:srgbClr val="836517"/>
    <a:srgbClr val="124655"/>
    <a:srgbClr val="13487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6" autoAdjust="0"/>
    <p:restoredTop sz="96314" autoAdjust="0"/>
  </p:normalViewPr>
  <p:slideViewPr>
    <p:cSldViewPr snapToGrid="0" showGuides="1">
      <p:cViewPr varScale="1">
        <p:scale>
          <a:sx n="108" d="100"/>
          <a:sy n="108" d="100"/>
        </p:scale>
        <p:origin x="714" y="114"/>
      </p:cViewPr>
      <p:guideLst>
        <p:guide pos="3844"/>
        <p:guide pos="710"/>
        <p:guide pos="7378"/>
        <p:guide orient="horz" pos="1954"/>
        <p:guide orient="horz" pos="1312"/>
        <p:guide orient="horz" pos="2264"/>
        <p:guide pos="1459"/>
        <p:guide orient="horz" pos="288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cs"/>
              </a:defRPr>
            </a:pPr>
            <a:r>
              <a:rPr lang="zh-CN" altLang="en-US" dirty="0">
                <a:latin typeface="思源宋体 CN Medium" panose="02020500000000000000" pitchFamily="18" charset="-122"/>
                <a:ea typeface="思源宋体 CN Medium" panose="02020500000000000000" pitchFamily="18" charset="-122"/>
              </a:rPr>
              <a:t>图表标题</a:t>
            </a:r>
          </a:p>
        </c:rich>
      </c:tx>
      <c:layout>
        <c:manualLayout>
          <c:xMode val="edge"/>
          <c:yMode val="edge"/>
          <c:x val="0.42218867924528303"/>
          <c:y val="1.6592917463431601E-2"/>
        </c:manualLayout>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mn-cs"/>
            </a:defRPr>
          </a:pPr>
          <a:endParaRPr lang="zh-CN"/>
        </a:p>
      </c:txPr>
    </c:title>
    <c:autoTitleDeleted val="0"/>
    <c:plotArea>
      <c:layout/>
      <c:lineChart>
        <c:grouping val="stacked"/>
        <c:varyColors val="0"/>
        <c:ser>
          <c:idx val="0"/>
          <c:order val="0"/>
          <c:tx>
            <c:strRef>
              <c:f>Sheet1!$B$1</c:f>
              <c:strCache>
                <c:ptCount val="1"/>
                <c:pt idx="0">
                  <c:v>系列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xmlns:c16r2="http://schemas.microsoft.com/office/drawing/2015/06/chart">
            <c:ext xmlns:c16="http://schemas.microsoft.com/office/drawing/2014/chart" uri="{C3380CC4-5D6E-409C-BE32-E72D297353CC}">
              <c16:uniqueId val="{00000000-1BB0-4EA7-BDAE-3518BE4400F4}"/>
            </c:ext>
          </c:extLst>
        </c:ser>
        <c:ser>
          <c:idx val="1"/>
          <c:order val="1"/>
          <c:tx>
            <c:strRef>
              <c:f>Sheet1!$C$1</c:f>
              <c:strCache>
                <c:ptCount val="1"/>
                <c:pt idx="0">
                  <c:v>系列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xmlns:c16r2="http://schemas.microsoft.com/office/drawing/2015/06/chart">
            <c:ext xmlns:c16="http://schemas.microsoft.com/office/drawing/2014/chart" uri="{C3380CC4-5D6E-409C-BE32-E72D297353CC}">
              <c16:uniqueId val="{00000001-1BB0-4EA7-BDAE-3518BE4400F4}"/>
            </c:ext>
          </c:extLst>
        </c:ser>
        <c:dLbls>
          <c:showLegendKey val="0"/>
          <c:showVal val="0"/>
          <c:showCatName val="0"/>
          <c:showSerName val="0"/>
          <c:showPercent val="0"/>
          <c:showBubbleSize val="0"/>
        </c:dLbls>
        <c:marker val="1"/>
        <c:smooth val="0"/>
        <c:axId val="-1104574432"/>
        <c:axId val="-1104572800"/>
      </c:lineChart>
      <c:catAx>
        <c:axId val="-110457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104572800"/>
        <c:crosses val="autoZero"/>
        <c:auto val="1"/>
        <c:lblAlgn val="ctr"/>
        <c:lblOffset val="100"/>
        <c:noMultiLvlLbl val="0"/>
      </c:catAx>
      <c:valAx>
        <c:axId val="-1104572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104574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F2116-0800-4B71-8255-3A95E6AB7D1A}" type="datetimeFigureOut">
              <a:rPr lang="zh-CN" altLang="en-US" smtClean="0"/>
              <a:t>2024/12/3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2D2A9-458E-4D46-BF13-D88115BC3819}" type="slidenum">
              <a:rPr lang="zh-CN" altLang="en-US" smtClean="0"/>
              <a:t>‹#›</a:t>
            </a:fld>
            <a:endParaRPr lang="zh-CN" altLang="en-US"/>
          </a:p>
        </p:txBody>
      </p:sp>
    </p:spTree>
    <p:extLst>
      <p:ext uri="{BB962C8B-B14F-4D97-AF65-F5344CB8AC3E}">
        <p14:creationId xmlns:p14="http://schemas.microsoft.com/office/powerpoint/2010/main" val="174076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1</a:t>
            </a:fld>
            <a:endParaRPr lang="zh-CN" altLang="en-US"/>
          </a:p>
        </p:txBody>
      </p:sp>
    </p:spTree>
    <p:extLst>
      <p:ext uri="{BB962C8B-B14F-4D97-AF65-F5344CB8AC3E}">
        <p14:creationId xmlns:p14="http://schemas.microsoft.com/office/powerpoint/2010/main" val="444871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7D92D2A9-458E-4D46-BF13-D88115BC3819}" type="slidenum">
              <a:rPr lang="zh-CN" altLang="en-US" smtClean="0"/>
              <a:t>10</a:t>
            </a:fld>
            <a:endParaRPr lang="zh-CN" altLang="en-US"/>
          </a:p>
        </p:txBody>
      </p:sp>
    </p:spTree>
    <p:extLst>
      <p:ext uri="{BB962C8B-B14F-4D97-AF65-F5344CB8AC3E}">
        <p14:creationId xmlns:p14="http://schemas.microsoft.com/office/powerpoint/2010/main" val="89944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11</a:t>
            </a:fld>
            <a:endParaRPr lang="zh-CN" altLang="en-US"/>
          </a:p>
        </p:txBody>
      </p:sp>
    </p:spTree>
    <p:extLst>
      <p:ext uri="{BB962C8B-B14F-4D97-AF65-F5344CB8AC3E}">
        <p14:creationId xmlns:p14="http://schemas.microsoft.com/office/powerpoint/2010/main" val="3905167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12</a:t>
            </a:fld>
            <a:endParaRPr lang="zh-CN" altLang="en-US"/>
          </a:p>
        </p:txBody>
      </p:sp>
    </p:spTree>
    <p:extLst>
      <p:ext uri="{BB962C8B-B14F-4D97-AF65-F5344CB8AC3E}">
        <p14:creationId xmlns:p14="http://schemas.microsoft.com/office/powerpoint/2010/main" val="539050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13</a:t>
            </a:fld>
            <a:endParaRPr lang="zh-CN" altLang="en-US"/>
          </a:p>
        </p:txBody>
      </p:sp>
    </p:spTree>
    <p:extLst>
      <p:ext uri="{BB962C8B-B14F-4D97-AF65-F5344CB8AC3E}">
        <p14:creationId xmlns:p14="http://schemas.microsoft.com/office/powerpoint/2010/main" val="354315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14</a:t>
            </a:fld>
            <a:endParaRPr lang="zh-CN" altLang="en-US"/>
          </a:p>
        </p:txBody>
      </p:sp>
    </p:spTree>
    <p:extLst>
      <p:ext uri="{BB962C8B-B14F-4D97-AF65-F5344CB8AC3E}">
        <p14:creationId xmlns:p14="http://schemas.microsoft.com/office/powerpoint/2010/main" val="2178484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15</a:t>
            </a:fld>
            <a:endParaRPr lang="zh-CN" altLang="en-US"/>
          </a:p>
        </p:txBody>
      </p:sp>
    </p:spTree>
    <p:extLst>
      <p:ext uri="{BB962C8B-B14F-4D97-AF65-F5344CB8AC3E}">
        <p14:creationId xmlns:p14="http://schemas.microsoft.com/office/powerpoint/2010/main" val="1098449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16</a:t>
            </a:fld>
            <a:endParaRPr lang="zh-CN" altLang="en-US"/>
          </a:p>
        </p:txBody>
      </p:sp>
    </p:spTree>
    <p:extLst>
      <p:ext uri="{BB962C8B-B14F-4D97-AF65-F5344CB8AC3E}">
        <p14:creationId xmlns:p14="http://schemas.microsoft.com/office/powerpoint/2010/main" val="24784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17</a:t>
            </a:fld>
            <a:endParaRPr lang="zh-CN" altLang="en-US"/>
          </a:p>
        </p:txBody>
      </p:sp>
    </p:spTree>
    <p:extLst>
      <p:ext uri="{BB962C8B-B14F-4D97-AF65-F5344CB8AC3E}">
        <p14:creationId xmlns:p14="http://schemas.microsoft.com/office/powerpoint/2010/main" val="148883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18</a:t>
            </a:fld>
            <a:endParaRPr lang="zh-CN" altLang="en-US"/>
          </a:p>
        </p:txBody>
      </p:sp>
    </p:spTree>
    <p:extLst>
      <p:ext uri="{BB962C8B-B14F-4D97-AF65-F5344CB8AC3E}">
        <p14:creationId xmlns:p14="http://schemas.microsoft.com/office/powerpoint/2010/main" val="3330473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19</a:t>
            </a:fld>
            <a:endParaRPr lang="zh-CN" altLang="en-US"/>
          </a:p>
        </p:txBody>
      </p:sp>
    </p:spTree>
    <p:extLst>
      <p:ext uri="{BB962C8B-B14F-4D97-AF65-F5344CB8AC3E}">
        <p14:creationId xmlns:p14="http://schemas.microsoft.com/office/powerpoint/2010/main" val="269240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2</a:t>
            </a:fld>
            <a:endParaRPr lang="zh-CN" altLang="en-US"/>
          </a:p>
        </p:txBody>
      </p:sp>
    </p:spTree>
    <p:extLst>
      <p:ext uri="{BB962C8B-B14F-4D97-AF65-F5344CB8AC3E}">
        <p14:creationId xmlns:p14="http://schemas.microsoft.com/office/powerpoint/2010/main" val="212287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20</a:t>
            </a:fld>
            <a:endParaRPr lang="zh-CN" altLang="en-US"/>
          </a:p>
        </p:txBody>
      </p:sp>
    </p:spTree>
    <p:extLst>
      <p:ext uri="{BB962C8B-B14F-4D97-AF65-F5344CB8AC3E}">
        <p14:creationId xmlns:p14="http://schemas.microsoft.com/office/powerpoint/2010/main" val="743801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8701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3</a:t>
            </a:fld>
            <a:endParaRPr lang="zh-CN" altLang="en-US"/>
          </a:p>
        </p:txBody>
      </p:sp>
    </p:spTree>
    <p:extLst>
      <p:ext uri="{BB962C8B-B14F-4D97-AF65-F5344CB8AC3E}">
        <p14:creationId xmlns:p14="http://schemas.microsoft.com/office/powerpoint/2010/main" val="38092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4</a:t>
            </a:fld>
            <a:endParaRPr lang="zh-CN" altLang="en-US"/>
          </a:p>
        </p:txBody>
      </p:sp>
    </p:spTree>
    <p:extLst>
      <p:ext uri="{BB962C8B-B14F-4D97-AF65-F5344CB8AC3E}">
        <p14:creationId xmlns:p14="http://schemas.microsoft.com/office/powerpoint/2010/main" val="4219644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5</a:t>
            </a:fld>
            <a:endParaRPr lang="zh-CN" altLang="en-US"/>
          </a:p>
        </p:txBody>
      </p:sp>
    </p:spTree>
    <p:extLst>
      <p:ext uri="{BB962C8B-B14F-4D97-AF65-F5344CB8AC3E}">
        <p14:creationId xmlns:p14="http://schemas.microsoft.com/office/powerpoint/2010/main" val="279441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6</a:t>
            </a:fld>
            <a:endParaRPr lang="zh-CN" altLang="en-US"/>
          </a:p>
        </p:txBody>
      </p:sp>
    </p:spTree>
    <p:extLst>
      <p:ext uri="{BB962C8B-B14F-4D97-AF65-F5344CB8AC3E}">
        <p14:creationId xmlns:p14="http://schemas.microsoft.com/office/powerpoint/2010/main" val="3351201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7</a:t>
            </a:fld>
            <a:endParaRPr lang="zh-CN" altLang="en-US"/>
          </a:p>
        </p:txBody>
      </p:sp>
    </p:spTree>
    <p:extLst>
      <p:ext uri="{BB962C8B-B14F-4D97-AF65-F5344CB8AC3E}">
        <p14:creationId xmlns:p14="http://schemas.microsoft.com/office/powerpoint/2010/main" val="3381823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8</a:t>
            </a:fld>
            <a:endParaRPr lang="zh-CN" altLang="en-US"/>
          </a:p>
        </p:txBody>
      </p:sp>
    </p:spTree>
    <p:extLst>
      <p:ext uri="{BB962C8B-B14F-4D97-AF65-F5344CB8AC3E}">
        <p14:creationId xmlns:p14="http://schemas.microsoft.com/office/powerpoint/2010/main" val="194982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92D2A9-458E-4D46-BF13-D88115BC3819}" type="slidenum">
              <a:rPr lang="zh-CN" altLang="en-US" smtClean="0"/>
              <a:t>9</a:t>
            </a:fld>
            <a:endParaRPr lang="zh-CN" altLang="en-US"/>
          </a:p>
        </p:txBody>
      </p:sp>
    </p:spTree>
    <p:extLst>
      <p:ext uri="{BB962C8B-B14F-4D97-AF65-F5344CB8AC3E}">
        <p14:creationId xmlns:p14="http://schemas.microsoft.com/office/powerpoint/2010/main" val="1896502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blipFill dpi="0" rotWithShape="1">
            <a:blip r:embed="rId2">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214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5743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6854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01753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633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1326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8223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4" name="矩形 13"/>
          <p:cNvSpPr/>
          <p:nvPr userDrawn="1"/>
        </p:nvSpPr>
        <p:spPr>
          <a:xfrm>
            <a:off x="0" y="0"/>
            <a:ext cx="12192000" cy="6858000"/>
          </a:xfrm>
          <a:prstGeom prst="rect">
            <a:avLst/>
          </a:prstGeom>
          <a:blipFill dpi="0" rotWithShape="1">
            <a:blip r:embed="rId2">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8414" y="215900"/>
            <a:ext cx="1291286" cy="1790700"/>
          </a:xfrm>
          <a:prstGeom prst="rect">
            <a:avLst/>
          </a:prstGeom>
        </p:spPr>
      </p:pic>
      <p:sp>
        <p:nvSpPr>
          <p:cNvPr id="11" name="文本框 10"/>
          <p:cNvSpPr txBox="1"/>
          <p:nvPr userDrawn="1"/>
        </p:nvSpPr>
        <p:spPr>
          <a:xfrm>
            <a:off x="571511" y="469901"/>
            <a:ext cx="492443" cy="1333500"/>
          </a:xfrm>
          <a:prstGeom prst="rect">
            <a:avLst/>
          </a:prstGeom>
          <a:noFill/>
        </p:spPr>
        <p:txBody>
          <a:bodyPr vert="eaVert" wrap="square" rtlCol="0">
            <a:spAutoFit/>
          </a:bodyPr>
          <a:lstStyle/>
          <a:p>
            <a:pPr algn="dist"/>
            <a:r>
              <a:rPr lang="zh-CN" altLang="en-US" sz="2000" dirty="0">
                <a:solidFill>
                  <a:srgbClr val="655C46"/>
                </a:solidFill>
                <a:latin typeface="思源宋体 CN Medium" panose="02020500000000000000" pitchFamily="18" charset="-122"/>
                <a:ea typeface="思源宋体 CN Medium" panose="02020500000000000000" pitchFamily="18" charset="-122"/>
              </a:rPr>
              <a:t>教学内容</a:t>
            </a:r>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4" name="矩形 13"/>
          <p:cNvSpPr/>
          <p:nvPr userDrawn="1"/>
        </p:nvSpPr>
        <p:spPr>
          <a:xfrm>
            <a:off x="0" y="0"/>
            <a:ext cx="12192000" cy="6858000"/>
          </a:xfrm>
          <a:prstGeom prst="rect">
            <a:avLst/>
          </a:prstGeom>
          <a:blipFill dpi="0" rotWithShape="1">
            <a:blip r:embed="rId2">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8414" y="215900"/>
            <a:ext cx="1291286" cy="1790700"/>
          </a:xfrm>
          <a:prstGeom prst="rect">
            <a:avLst/>
          </a:prstGeom>
        </p:spPr>
      </p:pic>
      <p:sp>
        <p:nvSpPr>
          <p:cNvPr id="11" name="文本框 10"/>
          <p:cNvSpPr txBox="1"/>
          <p:nvPr userDrawn="1"/>
        </p:nvSpPr>
        <p:spPr>
          <a:xfrm>
            <a:off x="571512" y="469901"/>
            <a:ext cx="492443" cy="1333500"/>
          </a:xfrm>
          <a:prstGeom prst="rect">
            <a:avLst/>
          </a:prstGeom>
          <a:noFill/>
        </p:spPr>
        <p:txBody>
          <a:bodyPr vert="eaVert" wrap="square" rtlCol="0">
            <a:spAutoFit/>
          </a:bodyPr>
          <a:lstStyle/>
          <a:p>
            <a:pPr algn="dist"/>
            <a:r>
              <a:rPr lang="zh-CN" altLang="en-US" sz="2000" dirty="0">
                <a:solidFill>
                  <a:srgbClr val="655C46"/>
                </a:solidFill>
                <a:latin typeface="思源宋体 CN Medium" panose="02020500000000000000" pitchFamily="18" charset="-122"/>
                <a:ea typeface="思源宋体 CN Medium" panose="02020500000000000000" pitchFamily="18" charset="-122"/>
              </a:rPr>
              <a:t>教学目标</a:t>
            </a:r>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blipFill dpi="0" rotWithShape="1">
            <a:blip r:embed="rId2">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8414" y="215900"/>
            <a:ext cx="1291286" cy="1790700"/>
          </a:xfrm>
          <a:prstGeom prst="rect">
            <a:avLst/>
          </a:prstGeom>
        </p:spPr>
      </p:pic>
      <p:sp>
        <p:nvSpPr>
          <p:cNvPr id="8" name="文本框 7"/>
          <p:cNvSpPr txBox="1"/>
          <p:nvPr userDrawn="1"/>
        </p:nvSpPr>
        <p:spPr>
          <a:xfrm>
            <a:off x="571514" y="469901"/>
            <a:ext cx="492443" cy="1333500"/>
          </a:xfrm>
          <a:prstGeom prst="rect">
            <a:avLst/>
          </a:prstGeom>
          <a:noFill/>
        </p:spPr>
        <p:txBody>
          <a:bodyPr vert="eaVert" wrap="square" rtlCol="0">
            <a:spAutoFit/>
          </a:bodyPr>
          <a:lstStyle/>
          <a:p>
            <a:pPr algn="dist"/>
            <a:r>
              <a:rPr lang="zh-CN" altLang="en-US" sz="2000" dirty="0">
                <a:solidFill>
                  <a:srgbClr val="655C46"/>
                </a:solidFill>
                <a:latin typeface="思源宋体 CN Medium" panose="02020500000000000000" pitchFamily="18" charset="-122"/>
                <a:ea typeface="思源宋体 CN Medium" panose="02020500000000000000" pitchFamily="18" charset="-122"/>
              </a:rPr>
              <a:t>教学过程</a:t>
            </a:r>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blipFill dpi="0" rotWithShape="1">
            <a:blip r:embed="rId2">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8414" y="215900"/>
            <a:ext cx="1291286" cy="1790700"/>
          </a:xfrm>
          <a:prstGeom prst="rect">
            <a:avLst/>
          </a:prstGeom>
        </p:spPr>
      </p:pic>
      <p:sp>
        <p:nvSpPr>
          <p:cNvPr id="8" name="文本框 7"/>
          <p:cNvSpPr txBox="1"/>
          <p:nvPr userDrawn="1"/>
        </p:nvSpPr>
        <p:spPr>
          <a:xfrm>
            <a:off x="571515" y="469901"/>
            <a:ext cx="492443" cy="1333500"/>
          </a:xfrm>
          <a:prstGeom prst="rect">
            <a:avLst/>
          </a:prstGeom>
          <a:noFill/>
        </p:spPr>
        <p:txBody>
          <a:bodyPr vert="eaVert" wrap="square" rtlCol="0">
            <a:spAutoFit/>
          </a:bodyPr>
          <a:lstStyle/>
          <a:p>
            <a:pPr algn="dist"/>
            <a:r>
              <a:rPr lang="zh-CN" altLang="en-US" sz="2000" dirty="0">
                <a:solidFill>
                  <a:srgbClr val="655C46"/>
                </a:solidFill>
                <a:latin typeface="思源宋体 CN Medium" panose="02020500000000000000" pitchFamily="18" charset="-122"/>
                <a:ea typeface="思源宋体 CN Medium" panose="02020500000000000000" pitchFamily="18" charset="-122"/>
              </a:rPr>
              <a:t>教学反馈</a:t>
            </a:r>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104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11490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381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3134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A8823-3629-48E8-ADB6-3DB6D501A525}" type="datetimeFigureOut">
              <a:rPr lang="zh-CN" altLang="en-US" smtClean="0"/>
              <a:t>2024/12/3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DD38F-F824-436E-9E11-B12E65B75EB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2024/12/3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6527603"/>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8092" y="-21427"/>
            <a:ext cx="12230092" cy="6879427"/>
            <a:chOff x="-38092" y="-21427"/>
            <a:chExt cx="12230092" cy="6879427"/>
          </a:xfrm>
        </p:grpSpPr>
        <p:pic>
          <p:nvPicPr>
            <p:cNvPr id="13" name="图片 12"/>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8092" y="-21427"/>
              <a:ext cx="12230092" cy="6879427"/>
            </a:xfrm>
            <a:prstGeom prst="rect">
              <a:avLst/>
            </a:prstGeom>
          </p:spPr>
        </p:pic>
        <p:sp>
          <p:nvSpPr>
            <p:cNvPr id="14" name="矩形 13"/>
            <p:cNvSpPr/>
            <p:nvPr/>
          </p:nvSpPr>
          <p:spPr>
            <a:xfrm>
              <a:off x="-384" y="0"/>
              <a:ext cx="12192000" cy="4925961"/>
            </a:xfrm>
            <a:prstGeom prst="rect">
              <a:avLst/>
            </a:prstGeom>
            <a:gradFill>
              <a:gsLst>
                <a:gs pos="91000">
                  <a:srgbClr val="F9FAFD">
                    <a:alpha val="78000"/>
                  </a:srgbClr>
                </a:gs>
                <a:gs pos="0">
                  <a:schemeClr val="accent1">
                    <a:lumMod val="5000"/>
                    <a:lumOff val="95000"/>
                  </a:schemeClr>
                </a:gs>
                <a:gs pos="100000">
                  <a:schemeClr val="bg1">
                    <a:alpha val="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2969802" y="1900782"/>
            <a:ext cx="1089846" cy="1089845"/>
            <a:chOff x="6457950" y="-2366195"/>
            <a:chExt cx="1325512" cy="1325511"/>
          </a:xfrm>
        </p:grpSpPr>
        <p:sp>
          <p:nvSpPr>
            <p:cNvPr id="16" name="矩形 15"/>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6"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6"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4690652" y="1900782"/>
            <a:ext cx="1089846" cy="1089845"/>
            <a:chOff x="6457950" y="-2366195"/>
            <a:chExt cx="1325512" cy="1325511"/>
          </a:xfrm>
        </p:grpSpPr>
        <p:sp>
          <p:nvSpPr>
            <p:cNvPr id="31" name="矩形 30"/>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31"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1"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6411502" y="1900782"/>
            <a:ext cx="1089846" cy="1089845"/>
            <a:chOff x="6457950" y="-2366195"/>
            <a:chExt cx="1325512" cy="1325511"/>
          </a:xfrm>
        </p:grpSpPr>
        <p:sp>
          <p:nvSpPr>
            <p:cNvPr id="37" name="矩形 36"/>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7"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37"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8132352" y="1900782"/>
            <a:ext cx="1089846" cy="1089845"/>
            <a:chOff x="6457950" y="-2366195"/>
            <a:chExt cx="1325512" cy="1325511"/>
          </a:xfrm>
        </p:grpSpPr>
        <p:sp>
          <p:nvSpPr>
            <p:cNvPr id="43" name="矩形 42"/>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43"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43"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48" name="文本框 47"/>
          <p:cNvSpPr txBox="1"/>
          <p:nvPr/>
        </p:nvSpPr>
        <p:spPr>
          <a:xfrm>
            <a:off x="4694453" y="1902689"/>
            <a:ext cx="1107996" cy="1200329"/>
          </a:xfrm>
          <a:prstGeom prst="rect">
            <a:avLst/>
          </a:prstGeom>
        </p:spPr>
        <p:txBody>
          <a:bodyPr wrap="none">
            <a:spAutoFit/>
          </a:bodyPr>
          <a:lstStyle>
            <a:defPPr>
              <a:defRPr lang="zh-CN"/>
            </a:defPPr>
            <a:lvl1pPr>
              <a:defRPr sz="7200">
                <a:solidFill>
                  <a:srgbClr val="45494A"/>
                </a:solidFill>
                <a:latin typeface="思源宋体 CN Heavy" panose="02020900000000000000" pitchFamily="18" charset="-122"/>
                <a:ea typeface="思源宋体 CN Heavy" panose="02020900000000000000" pitchFamily="18" charset="-122"/>
              </a:defRPr>
            </a:lvl1pPr>
          </a:lstStyle>
          <a:p>
            <a:r>
              <a:rPr lang="zh-CN" altLang="en-US" dirty="0"/>
              <a:t>都</a:t>
            </a:r>
          </a:p>
        </p:txBody>
      </p:sp>
      <p:sp>
        <p:nvSpPr>
          <p:cNvPr id="49" name="矩形 48"/>
          <p:cNvSpPr/>
          <p:nvPr/>
        </p:nvSpPr>
        <p:spPr>
          <a:xfrm>
            <a:off x="2984579" y="19026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故</a:t>
            </a:r>
          </a:p>
        </p:txBody>
      </p:sp>
      <p:sp>
        <p:nvSpPr>
          <p:cNvPr id="50" name="矩形 49"/>
          <p:cNvSpPr/>
          <p:nvPr/>
        </p:nvSpPr>
        <p:spPr>
          <a:xfrm>
            <a:off x="6404327" y="19026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的</a:t>
            </a:r>
          </a:p>
        </p:txBody>
      </p:sp>
      <p:sp>
        <p:nvSpPr>
          <p:cNvPr id="51" name="矩形 50"/>
          <p:cNvSpPr/>
          <p:nvPr/>
        </p:nvSpPr>
        <p:spPr>
          <a:xfrm>
            <a:off x="8114202" y="19026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秋</a:t>
            </a:r>
          </a:p>
        </p:txBody>
      </p:sp>
      <p:sp>
        <p:nvSpPr>
          <p:cNvPr id="57" name="文本框 56"/>
          <p:cNvSpPr txBox="1"/>
          <p:nvPr/>
        </p:nvSpPr>
        <p:spPr>
          <a:xfrm>
            <a:off x="9271000" y="6299200"/>
            <a:ext cx="2667000" cy="461665"/>
          </a:xfrm>
          <a:prstGeom prst="rect">
            <a:avLst/>
          </a:prstGeom>
          <a:noFill/>
        </p:spPr>
        <p:txBody>
          <a:bodyPr wrap="square" rtlCol="0">
            <a:spAutoFit/>
          </a:bodyPr>
          <a:lstStyle/>
          <a:p>
            <a:pPr algn="dist"/>
            <a:r>
              <a:rPr lang="zh-CN" altLang="en-US" sz="2400" dirty="0">
                <a:solidFill>
                  <a:schemeClr val="bg1"/>
                </a:solidFill>
                <a:latin typeface="思源黑体 CN ExtraLight" panose="020B0200000000000000" pitchFamily="34" charset="-122"/>
                <a:ea typeface="思源黑体 CN ExtraLight" panose="020B0200000000000000" pitchFamily="34" charset="-122"/>
              </a:rPr>
              <a:t>人民教育出版社</a:t>
            </a:r>
          </a:p>
        </p:txBody>
      </p:sp>
      <p:sp>
        <p:nvSpPr>
          <p:cNvPr id="58" name="文本框 57"/>
          <p:cNvSpPr txBox="1"/>
          <p:nvPr/>
        </p:nvSpPr>
        <p:spPr>
          <a:xfrm>
            <a:off x="390525" y="390141"/>
            <a:ext cx="2225675" cy="307777"/>
          </a:xfrm>
          <a:prstGeom prst="rect">
            <a:avLst/>
          </a:prstGeom>
          <a:noFill/>
        </p:spPr>
        <p:txBody>
          <a:bodyPr wrap="square" rtlCol="0">
            <a:spAutoFit/>
          </a:bodyPr>
          <a:lstStyle/>
          <a:p>
            <a:pPr algn="dist"/>
            <a:r>
              <a:rPr lang="zh-CN" altLang="en-US" sz="1400" dirty="0">
                <a:solidFill>
                  <a:schemeClr val="bg2">
                    <a:lumMod val="10000"/>
                    <a:alpha val="30000"/>
                  </a:schemeClr>
                </a:solidFill>
              </a:rPr>
              <a:t>普通高中语文教学课件</a:t>
            </a:r>
          </a:p>
        </p:txBody>
      </p:sp>
      <p:sp>
        <p:nvSpPr>
          <p:cNvPr id="60" name="文本框 59"/>
          <p:cNvSpPr txBox="1"/>
          <p:nvPr/>
        </p:nvSpPr>
        <p:spPr>
          <a:xfrm>
            <a:off x="4995883" y="3416300"/>
            <a:ext cx="2200234" cy="369332"/>
          </a:xfrm>
          <a:prstGeom prst="rect">
            <a:avLst/>
          </a:prstGeom>
          <a:noFill/>
        </p:spPr>
        <p:txBody>
          <a:bodyPr wrap="square" rtlCol="0">
            <a:spAutoFit/>
          </a:bodyPr>
          <a:lstStyle/>
          <a:p>
            <a:r>
              <a:rPr lang="zh-CN" altLang="en-US" dirty="0">
                <a:solidFill>
                  <a:srgbClr val="45494A"/>
                </a:solidFill>
                <a:latin typeface="思源宋体 CN SemiBold" panose="02020600000000000000" pitchFamily="18" charset="-122"/>
                <a:ea typeface="思源宋体 CN SemiBold" panose="02020600000000000000" pitchFamily="18" charset="-122"/>
              </a:rPr>
              <a:t>授课教师   李老师</a:t>
            </a:r>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100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1000" fill="hold"/>
                                        <p:tgtEl>
                                          <p:spTgt spid="42"/>
                                        </p:tgtEl>
                                        <p:attrNameLst>
                                          <p:attrName>ppt_x</p:attrName>
                                        </p:attrNameLst>
                                      </p:cBhvr>
                                      <p:tavLst>
                                        <p:tav tm="0">
                                          <p:val>
                                            <p:strVal val="0-#ppt_w/2"/>
                                          </p:val>
                                        </p:tav>
                                        <p:tav tm="100000">
                                          <p:val>
                                            <p:strVal val="#ppt_x"/>
                                          </p:val>
                                        </p:tav>
                                      </p:tavLst>
                                    </p:anim>
                                    <p:anim calcmode="lin" valueType="num">
                                      <p:cBhvr additive="base">
                                        <p:cTn id="13" dur="1000" fill="hold"/>
                                        <p:tgtEl>
                                          <p:spTgt spid="42"/>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125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1000" fill="hold"/>
                                        <p:tgtEl>
                                          <p:spTgt spid="36"/>
                                        </p:tgtEl>
                                        <p:attrNameLst>
                                          <p:attrName>ppt_x</p:attrName>
                                        </p:attrNameLst>
                                      </p:cBhvr>
                                      <p:tavLst>
                                        <p:tav tm="0">
                                          <p:val>
                                            <p:strVal val="0-#ppt_w/2"/>
                                          </p:val>
                                        </p:tav>
                                        <p:tav tm="100000">
                                          <p:val>
                                            <p:strVal val="#ppt_x"/>
                                          </p:val>
                                        </p:tav>
                                      </p:tavLst>
                                    </p:anim>
                                    <p:anim calcmode="lin" valueType="num">
                                      <p:cBhvr additive="base">
                                        <p:cTn id="17" dur="1000" fill="hold"/>
                                        <p:tgtEl>
                                          <p:spTgt spid="36"/>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150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1000" fill="hold"/>
                                        <p:tgtEl>
                                          <p:spTgt spid="30"/>
                                        </p:tgtEl>
                                        <p:attrNameLst>
                                          <p:attrName>ppt_x</p:attrName>
                                        </p:attrNameLst>
                                      </p:cBhvr>
                                      <p:tavLst>
                                        <p:tav tm="0">
                                          <p:val>
                                            <p:strVal val="0-#ppt_w/2"/>
                                          </p:val>
                                        </p:tav>
                                        <p:tav tm="100000">
                                          <p:val>
                                            <p:strVal val="#ppt_x"/>
                                          </p:val>
                                        </p:tav>
                                      </p:tavLst>
                                    </p:anim>
                                    <p:anim calcmode="lin" valueType="num">
                                      <p:cBhvr additive="base">
                                        <p:cTn id="21" dur="1000" fill="hold"/>
                                        <p:tgtEl>
                                          <p:spTgt spid="3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200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par>
                                <p:cTn id="26" presetID="23" presetClass="entr" presetSubtype="16" fill="hold" grpId="0" nodeType="withEffect">
                                  <p:stCondLst>
                                    <p:cond delay="3500"/>
                                  </p:stCondLst>
                                  <p:childTnLst>
                                    <p:set>
                                      <p:cBhvr>
                                        <p:cTn id="27" dur="1" fill="hold">
                                          <p:stCondLst>
                                            <p:cond delay="0"/>
                                          </p:stCondLst>
                                        </p:cTn>
                                        <p:tgtEl>
                                          <p:spTgt spid="49"/>
                                        </p:tgtEl>
                                        <p:attrNameLst>
                                          <p:attrName>style.visibility</p:attrName>
                                        </p:attrNameLst>
                                      </p:cBhvr>
                                      <p:to>
                                        <p:strVal val="visible"/>
                                      </p:to>
                                    </p:set>
                                    <p:anim calcmode="lin" valueType="num">
                                      <p:cBhvr>
                                        <p:cTn id="28" dur="750" fill="hold"/>
                                        <p:tgtEl>
                                          <p:spTgt spid="49"/>
                                        </p:tgtEl>
                                        <p:attrNameLst>
                                          <p:attrName>ppt_w</p:attrName>
                                        </p:attrNameLst>
                                      </p:cBhvr>
                                      <p:tavLst>
                                        <p:tav tm="0">
                                          <p:val>
                                            <p:fltVal val="0"/>
                                          </p:val>
                                        </p:tav>
                                        <p:tav tm="100000">
                                          <p:val>
                                            <p:strVal val="#ppt_w"/>
                                          </p:val>
                                        </p:tav>
                                      </p:tavLst>
                                    </p:anim>
                                    <p:anim calcmode="lin" valueType="num">
                                      <p:cBhvr>
                                        <p:cTn id="29" dur="750" fill="hold"/>
                                        <p:tgtEl>
                                          <p:spTgt spid="49"/>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3500"/>
                                  </p:stCondLst>
                                  <p:childTnLst>
                                    <p:set>
                                      <p:cBhvr>
                                        <p:cTn id="31" dur="1" fill="hold">
                                          <p:stCondLst>
                                            <p:cond delay="0"/>
                                          </p:stCondLst>
                                        </p:cTn>
                                        <p:tgtEl>
                                          <p:spTgt spid="48"/>
                                        </p:tgtEl>
                                        <p:attrNameLst>
                                          <p:attrName>style.visibility</p:attrName>
                                        </p:attrNameLst>
                                      </p:cBhvr>
                                      <p:to>
                                        <p:strVal val="visible"/>
                                      </p:to>
                                    </p:set>
                                    <p:anim calcmode="lin" valueType="num">
                                      <p:cBhvr>
                                        <p:cTn id="32" dur="750" fill="hold"/>
                                        <p:tgtEl>
                                          <p:spTgt spid="48"/>
                                        </p:tgtEl>
                                        <p:attrNameLst>
                                          <p:attrName>ppt_w</p:attrName>
                                        </p:attrNameLst>
                                      </p:cBhvr>
                                      <p:tavLst>
                                        <p:tav tm="0">
                                          <p:val>
                                            <p:fltVal val="0"/>
                                          </p:val>
                                        </p:tav>
                                        <p:tav tm="100000">
                                          <p:val>
                                            <p:strVal val="#ppt_w"/>
                                          </p:val>
                                        </p:tav>
                                      </p:tavLst>
                                    </p:anim>
                                    <p:anim calcmode="lin" valueType="num">
                                      <p:cBhvr>
                                        <p:cTn id="33" dur="750" fill="hold"/>
                                        <p:tgtEl>
                                          <p:spTgt spid="48"/>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3500"/>
                                  </p:stCondLst>
                                  <p:childTnLst>
                                    <p:set>
                                      <p:cBhvr>
                                        <p:cTn id="35" dur="1" fill="hold">
                                          <p:stCondLst>
                                            <p:cond delay="0"/>
                                          </p:stCondLst>
                                        </p:cTn>
                                        <p:tgtEl>
                                          <p:spTgt spid="50"/>
                                        </p:tgtEl>
                                        <p:attrNameLst>
                                          <p:attrName>style.visibility</p:attrName>
                                        </p:attrNameLst>
                                      </p:cBhvr>
                                      <p:to>
                                        <p:strVal val="visible"/>
                                      </p:to>
                                    </p:set>
                                    <p:anim calcmode="lin" valueType="num">
                                      <p:cBhvr>
                                        <p:cTn id="36" dur="750" fill="hold"/>
                                        <p:tgtEl>
                                          <p:spTgt spid="50"/>
                                        </p:tgtEl>
                                        <p:attrNameLst>
                                          <p:attrName>ppt_w</p:attrName>
                                        </p:attrNameLst>
                                      </p:cBhvr>
                                      <p:tavLst>
                                        <p:tav tm="0">
                                          <p:val>
                                            <p:fltVal val="0"/>
                                          </p:val>
                                        </p:tav>
                                        <p:tav tm="100000">
                                          <p:val>
                                            <p:strVal val="#ppt_w"/>
                                          </p:val>
                                        </p:tav>
                                      </p:tavLst>
                                    </p:anim>
                                    <p:anim calcmode="lin" valueType="num">
                                      <p:cBhvr>
                                        <p:cTn id="37" dur="750" fill="hold"/>
                                        <p:tgtEl>
                                          <p:spTgt spid="50"/>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35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750" fill="hold"/>
                                        <p:tgtEl>
                                          <p:spTgt spid="51"/>
                                        </p:tgtEl>
                                        <p:attrNameLst>
                                          <p:attrName>ppt_w</p:attrName>
                                        </p:attrNameLst>
                                      </p:cBhvr>
                                      <p:tavLst>
                                        <p:tav tm="0">
                                          <p:val>
                                            <p:fltVal val="0"/>
                                          </p:val>
                                        </p:tav>
                                        <p:tav tm="100000">
                                          <p:val>
                                            <p:strVal val="#ppt_w"/>
                                          </p:val>
                                        </p:tav>
                                      </p:tavLst>
                                    </p:anim>
                                    <p:anim calcmode="lin" valueType="num">
                                      <p:cBhvr>
                                        <p:cTn id="41" dur="750" fill="hold"/>
                                        <p:tgtEl>
                                          <p:spTgt spid="51"/>
                                        </p:tgtEl>
                                        <p:attrNameLst>
                                          <p:attrName>ppt_h</p:attrName>
                                        </p:attrNameLst>
                                      </p:cBhvr>
                                      <p:tavLst>
                                        <p:tav tm="0">
                                          <p:val>
                                            <p:fltVal val="0"/>
                                          </p:val>
                                        </p:tav>
                                        <p:tav tm="100000">
                                          <p:val>
                                            <p:strVal val="#ppt_h"/>
                                          </p:val>
                                        </p:tav>
                                      </p:tavLst>
                                    </p:anim>
                                  </p:childTnLst>
                                </p:cTn>
                              </p:par>
                              <p:par>
                                <p:cTn id="42" presetID="22" presetClass="entr" presetSubtype="8" fill="hold" grpId="0" nodeType="withEffect">
                                  <p:stCondLst>
                                    <p:cond delay="4250"/>
                                  </p:stCondLst>
                                  <p:childTnLst>
                                    <p:set>
                                      <p:cBhvr>
                                        <p:cTn id="43" dur="1" fill="hold">
                                          <p:stCondLst>
                                            <p:cond delay="0"/>
                                          </p:stCondLst>
                                        </p:cTn>
                                        <p:tgtEl>
                                          <p:spTgt spid="60"/>
                                        </p:tgtEl>
                                        <p:attrNameLst>
                                          <p:attrName>style.visibility</p:attrName>
                                        </p:attrNameLst>
                                      </p:cBhvr>
                                      <p:to>
                                        <p:strVal val="visible"/>
                                      </p:to>
                                    </p:set>
                                    <p:animEffect transition="in" filter="wipe(left)">
                                      <p:cBhvr>
                                        <p:cTn id="44"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6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1999" y="3063562"/>
            <a:ext cx="4520800" cy="3950484"/>
          </a:xfrm>
          <a:prstGeom prst="rect">
            <a:avLst/>
          </a:prstGeom>
        </p:spPr>
      </p:pic>
      <p:sp>
        <p:nvSpPr>
          <p:cNvPr id="3" name="文本框 2"/>
          <p:cNvSpPr txBox="1"/>
          <p:nvPr/>
        </p:nvSpPr>
        <p:spPr>
          <a:xfrm>
            <a:off x="1469847" y="3530600"/>
            <a:ext cx="677108" cy="1914525"/>
          </a:xfrm>
          <a:prstGeom prst="rect">
            <a:avLst/>
          </a:prstGeom>
          <a:noFill/>
        </p:spPr>
        <p:txBody>
          <a:bodyPr vert="eaVert" wrap="square" rtlCol="0">
            <a:spAutoFit/>
          </a:bodyPr>
          <a:lstStyle/>
          <a:p>
            <a:r>
              <a:rPr lang="zh-CN" altLang="en-US" sz="3200" dirty="0">
                <a:solidFill>
                  <a:srgbClr val="B93350"/>
                </a:solidFill>
                <a:latin typeface="思源宋体 CN Medium" panose="02020500000000000000" pitchFamily="18" charset="-122"/>
                <a:ea typeface="思源宋体 CN Medium" panose="02020500000000000000" pitchFamily="18" charset="-122"/>
              </a:rPr>
              <a:t>知识回顾</a:t>
            </a:r>
          </a:p>
        </p:txBody>
      </p:sp>
      <p:graphicFrame>
        <p:nvGraphicFramePr>
          <p:cNvPr id="7" name="图表 6"/>
          <p:cNvGraphicFramePr/>
          <p:nvPr/>
        </p:nvGraphicFramePr>
        <p:xfrm>
          <a:off x="4673600" y="757767"/>
          <a:ext cx="6731000" cy="3826934"/>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7"/>
          <p:cNvSpPr txBox="1"/>
          <p:nvPr/>
        </p:nvSpPr>
        <p:spPr>
          <a:xfrm>
            <a:off x="4950380" y="4737101"/>
            <a:ext cx="5946243" cy="1641259"/>
          </a:xfrm>
          <a:prstGeom prst="rect">
            <a:avLst/>
          </a:prstGeom>
          <a:noFill/>
        </p:spPr>
        <p:txBody>
          <a:bodyPr vert="eaVert" wrap="square" rtlCol="0">
            <a:spAutoFit/>
          </a:bodyPr>
          <a:lstStyle>
            <a:defPPr>
              <a:defRPr lang="zh-CN"/>
            </a:defPPr>
            <a:lvl1pPr>
              <a:defRPr>
                <a:solidFill>
                  <a:srgbClr val="45494A"/>
                </a:solidFill>
                <a:latin typeface="思源黑体 CN Normal" panose="020B0400000000000000" pitchFamily="34" charset="-122"/>
                <a:ea typeface="思源黑体 CN Normal" panose="020B0400000000000000" pitchFamily="34" charset="-122"/>
              </a:defRPr>
            </a:lvl1pPr>
          </a:lstStyle>
          <a:p>
            <a:pPr>
              <a:lnSpc>
                <a:spcPct val="130000"/>
              </a:lnSpc>
            </a:pPr>
            <a:r>
              <a:rPr lang="zh-CN" altLang="en-US" sz="1600" dirty="0"/>
              <a:t>在此添加文本在此添加文本在此添加文本在此添加文本在此添加文本添加文本在此添加文本在此添加文本在此添加文本在此添加文本在此添加文本在此添加文本在此添加文本在此添加文本在此添加文本在此添加文本在此添加文本在此添加文本在此添加文本文本在此添加文本</a:t>
            </a:r>
          </a:p>
        </p:txBody>
      </p:sp>
      <p:sp>
        <p:nvSpPr>
          <p:cNvPr id="9" name="文本框 8"/>
          <p:cNvSpPr txBox="1"/>
          <p:nvPr/>
        </p:nvSpPr>
        <p:spPr>
          <a:xfrm>
            <a:off x="10881380" y="4648201"/>
            <a:ext cx="523220" cy="1641259"/>
          </a:xfrm>
          <a:prstGeom prst="rect">
            <a:avLst/>
          </a:prstGeom>
          <a:noFill/>
          <a:ln>
            <a:noFill/>
          </a:ln>
        </p:spPr>
        <p:txBody>
          <a:bodyPr vert="eaVert" wrap="square" rtlCol="0">
            <a:spAutoFit/>
          </a:bodyPr>
          <a:lstStyle/>
          <a:p>
            <a:pPr algn="dist"/>
            <a:r>
              <a:rPr lang="zh-CN" altLang="en-US" sz="2200" dirty="0">
                <a:solidFill>
                  <a:srgbClr val="45494A"/>
                </a:solidFill>
                <a:latin typeface="思源宋体 CN Medium" panose="02020500000000000000" pitchFamily="18" charset="-122"/>
                <a:ea typeface="思源宋体 CN Medium" panose="02020500000000000000" pitchFamily="18"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1500"/>
                                  </p:stCondLst>
                                  <p:iterate type="lt">
                                    <p:tmPct val="10000"/>
                                  </p:iterate>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1999" y="3063562"/>
            <a:ext cx="4520800" cy="3950484"/>
          </a:xfrm>
          <a:prstGeom prst="rect">
            <a:avLst/>
          </a:prstGeom>
        </p:spPr>
      </p:pic>
      <p:sp>
        <p:nvSpPr>
          <p:cNvPr id="3" name="文本框 2"/>
          <p:cNvSpPr txBox="1"/>
          <p:nvPr/>
        </p:nvSpPr>
        <p:spPr>
          <a:xfrm>
            <a:off x="1469847" y="3530600"/>
            <a:ext cx="677108" cy="1914525"/>
          </a:xfrm>
          <a:prstGeom prst="rect">
            <a:avLst/>
          </a:prstGeom>
          <a:noFill/>
        </p:spPr>
        <p:txBody>
          <a:bodyPr vert="eaVert" wrap="square" rtlCol="0">
            <a:spAutoFit/>
          </a:bodyPr>
          <a:lstStyle/>
          <a:p>
            <a:r>
              <a:rPr lang="zh-CN" altLang="en-US" sz="3200" dirty="0">
                <a:solidFill>
                  <a:srgbClr val="B93350"/>
                </a:solidFill>
                <a:latin typeface="思源宋体 CN Medium" panose="02020500000000000000" pitchFamily="18" charset="-122"/>
                <a:ea typeface="思源宋体 CN Medium" panose="02020500000000000000" pitchFamily="18" charset="-122"/>
              </a:rPr>
              <a:t>课堂导学</a:t>
            </a:r>
          </a:p>
        </p:txBody>
      </p:sp>
      <p:sp>
        <p:nvSpPr>
          <p:cNvPr id="4" name="矩形 3"/>
          <p:cNvSpPr/>
          <p:nvPr/>
        </p:nvSpPr>
        <p:spPr>
          <a:xfrm>
            <a:off x="4570306" y="1847485"/>
            <a:ext cx="7038428" cy="1027397"/>
          </a:xfrm>
          <a:prstGeom prst="rect">
            <a:avLst/>
          </a:prstGeom>
          <a:noFill/>
        </p:spPr>
        <p:txBody>
          <a:bodyPr vert="horz" wrap="square" rtlCol="0">
            <a:spAutoFit/>
          </a:bodyPr>
          <a:lstStyle/>
          <a:p>
            <a:pPr>
              <a:lnSpc>
                <a:spcPct val="150000"/>
              </a:lnSpc>
            </a:pPr>
            <a:r>
              <a:rPr lang="zh-CN" altLang="en-US" sz="1600" dirty="0">
                <a:solidFill>
                  <a:srgbClr val="45494A"/>
                </a:solidFill>
                <a:latin typeface="思源黑体 CN Normal" panose="020B0400000000000000" pitchFamily="34" charset="-122"/>
                <a:ea typeface="思源黑体 CN Normal" panose="020B0400000000000000" pitchFamily="34" charset="-122"/>
              </a:rPr>
              <a:t>添加文本在此添加文本在此添加文本在此添加文本在此添加文本在此添加文本在此添加文本在此添加文本在此添加文本在此添加文本在此添加文本在此添加文本在此添加文本在此添加文本在此添加文</a:t>
            </a:r>
          </a:p>
        </p:txBody>
      </p:sp>
      <p:grpSp>
        <p:nvGrpSpPr>
          <p:cNvPr id="39" name="组合 38"/>
          <p:cNvGrpSpPr/>
          <p:nvPr/>
        </p:nvGrpSpPr>
        <p:grpSpPr>
          <a:xfrm>
            <a:off x="4551452" y="3422960"/>
            <a:ext cx="6967780" cy="430887"/>
            <a:chOff x="4740134" y="3205246"/>
            <a:chExt cx="6967780" cy="430887"/>
          </a:xfrm>
        </p:grpSpPr>
        <p:sp>
          <p:nvSpPr>
            <p:cNvPr id="5" name="矩形 4"/>
            <p:cNvSpPr/>
            <p:nvPr/>
          </p:nvSpPr>
          <p:spPr>
            <a:xfrm>
              <a:off x="4740134" y="3205246"/>
              <a:ext cx="2942711" cy="424090"/>
            </a:xfrm>
            <a:prstGeom prst="rect">
              <a:avLst/>
            </a:prstGeom>
            <a:noFill/>
          </p:spPr>
          <p:txBody>
            <a:bodyPr vert="horz" wrap="square" rtlCol="0">
              <a:spAutoFit/>
            </a:bodyPr>
            <a:lstStyle/>
            <a:p>
              <a:pPr>
                <a:lnSpc>
                  <a:spcPct val="150000"/>
                </a:lnSpc>
              </a:pPr>
              <a:r>
                <a:rPr lang="zh-CN" altLang="en-US" sz="1600" dirty="0">
                  <a:solidFill>
                    <a:srgbClr val="45494A"/>
                  </a:solidFill>
                  <a:latin typeface="思源黑体 CN Normal" panose="020B0400000000000000" pitchFamily="34" charset="-122"/>
                  <a:ea typeface="思源黑体 CN Normal" panose="020B0400000000000000" pitchFamily="34" charset="-122"/>
                </a:rPr>
                <a:t>在此添加文本添加文本</a:t>
              </a:r>
            </a:p>
          </p:txBody>
        </p:sp>
        <p:sp>
          <p:nvSpPr>
            <p:cNvPr id="7" name="矩形 6"/>
            <p:cNvSpPr/>
            <p:nvPr/>
          </p:nvSpPr>
          <p:spPr>
            <a:xfrm>
              <a:off x="7192652" y="3352204"/>
              <a:ext cx="3667026" cy="754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192652" y="3361630"/>
              <a:ext cx="2432361" cy="75415"/>
            </a:xfrm>
            <a:prstGeom prst="rect">
              <a:avLst/>
            </a:prstGeom>
            <a:solidFill>
              <a:srgbClr val="655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559271" y="3333473"/>
              <a:ext cx="112876" cy="112876"/>
            </a:xfrm>
            <a:prstGeom prst="ellipse">
              <a:avLst/>
            </a:prstGeom>
            <a:solidFill>
              <a:srgbClr val="B93350"/>
            </a:solidFill>
            <a:ln>
              <a:solidFill>
                <a:srgbClr val="B93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1066153" y="3205246"/>
              <a:ext cx="641761" cy="307777"/>
            </a:xfrm>
            <a:prstGeom prst="rect">
              <a:avLst/>
            </a:prstGeom>
            <a:noFill/>
          </p:spPr>
          <p:txBody>
            <a:bodyPr wrap="square" rtlCol="0">
              <a:spAutoFit/>
            </a:bodyPr>
            <a:lstStyle/>
            <a:p>
              <a:r>
                <a:rPr lang="en-US" altLang="zh-CN" sz="1400" dirty="0">
                  <a:solidFill>
                    <a:srgbClr val="45494A"/>
                  </a:solidFill>
                </a:rPr>
                <a:t>65%</a:t>
              </a:r>
              <a:endParaRPr lang="zh-CN" altLang="en-US" sz="1400" dirty="0">
                <a:solidFill>
                  <a:srgbClr val="45494A"/>
                </a:solidFill>
              </a:endParaRPr>
            </a:p>
          </p:txBody>
        </p:sp>
      </p:grpSp>
      <p:grpSp>
        <p:nvGrpSpPr>
          <p:cNvPr id="38" name="组合 37"/>
          <p:cNvGrpSpPr/>
          <p:nvPr/>
        </p:nvGrpSpPr>
        <p:grpSpPr>
          <a:xfrm>
            <a:off x="4551452" y="3945642"/>
            <a:ext cx="6967780" cy="430887"/>
            <a:chOff x="4740134" y="3786571"/>
            <a:chExt cx="6967780" cy="430887"/>
          </a:xfrm>
        </p:grpSpPr>
        <p:sp>
          <p:nvSpPr>
            <p:cNvPr id="11" name="矩形 10"/>
            <p:cNvSpPr/>
            <p:nvPr/>
          </p:nvSpPr>
          <p:spPr>
            <a:xfrm>
              <a:off x="4740134" y="3786571"/>
              <a:ext cx="2942711" cy="424090"/>
            </a:xfrm>
            <a:prstGeom prst="rect">
              <a:avLst/>
            </a:prstGeom>
            <a:noFill/>
          </p:spPr>
          <p:txBody>
            <a:bodyPr vert="horz" wrap="square" rtlCol="0">
              <a:spAutoFit/>
            </a:bodyPr>
            <a:lstStyle/>
            <a:p>
              <a:pPr>
                <a:lnSpc>
                  <a:spcPct val="150000"/>
                </a:lnSpc>
              </a:pPr>
              <a:r>
                <a:rPr lang="zh-CN" altLang="en-US" sz="1600" dirty="0">
                  <a:solidFill>
                    <a:srgbClr val="45494A"/>
                  </a:solidFill>
                  <a:latin typeface="思源黑体 CN Normal" panose="020B0400000000000000" pitchFamily="34" charset="-122"/>
                  <a:ea typeface="思源黑体 CN Normal" panose="020B0400000000000000" pitchFamily="34" charset="-122"/>
                </a:rPr>
                <a:t>在此添加文本添加文本</a:t>
              </a:r>
            </a:p>
          </p:txBody>
        </p:sp>
        <p:sp>
          <p:nvSpPr>
            <p:cNvPr id="12" name="矩形 11"/>
            <p:cNvSpPr/>
            <p:nvPr/>
          </p:nvSpPr>
          <p:spPr>
            <a:xfrm>
              <a:off x="7192652" y="3933529"/>
              <a:ext cx="3667026" cy="754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192653" y="3942956"/>
              <a:ext cx="1018094" cy="75600"/>
            </a:xfrm>
            <a:prstGeom prst="rect">
              <a:avLst/>
            </a:prstGeom>
            <a:solidFill>
              <a:srgbClr val="655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165326" y="3914115"/>
              <a:ext cx="112876" cy="112876"/>
            </a:xfrm>
            <a:prstGeom prst="ellipse">
              <a:avLst/>
            </a:prstGeom>
            <a:solidFill>
              <a:srgbClr val="B93350"/>
            </a:solidFill>
            <a:ln>
              <a:solidFill>
                <a:srgbClr val="B93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1066153" y="3786571"/>
              <a:ext cx="641761" cy="307777"/>
            </a:xfrm>
            <a:prstGeom prst="rect">
              <a:avLst/>
            </a:prstGeom>
            <a:noFill/>
          </p:spPr>
          <p:txBody>
            <a:bodyPr wrap="square" rtlCol="0">
              <a:spAutoFit/>
            </a:bodyPr>
            <a:lstStyle/>
            <a:p>
              <a:r>
                <a:rPr lang="en-US" altLang="zh-CN" sz="1400" dirty="0">
                  <a:solidFill>
                    <a:srgbClr val="45494A"/>
                  </a:solidFill>
                </a:rPr>
                <a:t>35%</a:t>
              </a:r>
              <a:endParaRPr lang="zh-CN" altLang="en-US" sz="1400" dirty="0">
                <a:solidFill>
                  <a:srgbClr val="45494A"/>
                </a:solidFill>
              </a:endParaRPr>
            </a:p>
          </p:txBody>
        </p:sp>
      </p:grpSp>
      <p:grpSp>
        <p:nvGrpSpPr>
          <p:cNvPr id="37" name="组合 36"/>
          <p:cNvGrpSpPr/>
          <p:nvPr/>
        </p:nvGrpSpPr>
        <p:grpSpPr>
          <a:xfrm>
            <a:off x="4551452" y="4468324"/>
            <a:ext cx="6967780" cy="430887"/>
            <a:chOff x="4740134" y="4367895"/>
            <a:chExt cx="6967780" cy="430887"/>
          </a:xfrm>
        </p:grpSpPr>
        <p:sp>
          <p:nvSpPr>
            <p:cNvPr id="16" name="矩形 15"/>
            <p:cNvSpPr/>
            <p:nvPr/>
          </p:nvSpPr>
          <p:spPr>
            <a:xfrm>
              <a:off x="4740134" y="4367895"/>
              <a:ext cx="2942711" cy="424090"/>
            </a:xfrm>
            <a:prstGeom prst="rect">
              <a:avLst/>
            </a:prstGeom>
            <a:noFill/>
          </p:spPr>
          <p:txBody>
            <a:bodyPr vert="horz" wrap="square" rtlCol="0">
              <a:spAutoFit/>
            </a:bodyPr>
            <a:lstStyle/>
            <a:p>
              <a:pPr>
                <a:lnSpc>
                  <a:spcPct val="150000"/>
                </a:lnSpc>
              </a:pPr>
              <a:r>
                <a:rPr lang="zh-CN" altLang="en-US" sz="1600" dirty="0">
                  <a:solidFill>
                    <a:srgbClr val="45494A"/>
                  </a:solidFill>
                  <a:latin typeface="思源黑体 CN Normal" panose="020B0400000000000000" pitchFamily="34" charset="-122"/>
                  <a:ea typeface="思源黑体 CN Normal" panose="020B0400000000000000" pitchFamily="34" charset="-122"/>
                </a:rPr>
                <a:t>在此添加文本添加文本</a:t>
              </a:r>
            </a:p>
          </p:txBody>
        </p:sp>
        <p:sp>
          <p:nvSpPr>
            <p:cNvPr id="17" name="矩形 16"/>
            <p:cNvSpPr/>
            <p:nvPr/>
          </p:nvSpPr>
          <p:spPr>
            <a:xfrm>
              <a:off x="7192652" y="4514853"/>
              <a:ext cx="3667026" cy="754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192652" y="4524279"/>
              <a:ext cx="1440000" cy="75415"/>
            </a:xfrm>
            <a:prstGeom prst="rect">
              <a:avLst/>
            </a:prstGeom>
            <a:solidFill>
              <a:srgbClr val="655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615376" y="4496122"/>
              <a:ext cx="112876" cy="112876"/>
            </a:xfrm>
            <a:prstGeom prst="ellipse">
              <a:avLst/>
            </a:prstGeom>
            <a:solidFill>
              <a:srgbClr val="B93350"/>
            </a:solidFill>
            <a:ln>
              <a:solidFill>
                <a:srgbClr val="B93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1066153" y="4367895"/>
              <a:ext cx="641761" cy="307777"/>
            </a:xfrm>
            <a:prstGeom prst="rect">
              <a:avLst/>
            </a:prstGeom>
            <a:noFill/>
          </p:spPr>
          <p:txBody>
            <a:bodyPr wrap="square" rtlCol="0">
              <a:spAutoFit/>
            </a:bodyPr>
            <a:lstStyle/>
            <a:p>
              <a:r>
                <a:rPr lang="en-US" altLang="zh-CN" sz="1400" dirty="0">
                  <a:solidFill>
                    <a:srgbClr val="45494A"/>
                  </a:solidFill>
                </a:rPr>
                <a:t>45%</a:t>
              </a:r>
              <a:endParaRPr lang="zh-CN" altLang="en-US" sz="1400" dirty="0">
                <a:solidFill>
                  <a:srgbClr val="45494A"/>
                </a:solidFill>
              </a:endParaRPr>
            </a:p>
          </p:txBody>
        </p:sp>
      </p:grpSp>
      <p:grpSp>
        <p:nvGrpSpPr>
          <p:cNvPr id="36" name="组合 35"/>
          <p:cNvGrpSpPr/>
          <p:nvPr/>
        </p:nvGrpSpPr>
        <p:grpSpPr>
          <a:xfrm>
            <a:off x="4551452" y="4991006"/>
            <a:ext cx="6967780" cy="430887"/>
            <a:chOff x="4740134" y="4884185"/>
            <a:chExt cx="6967780" cy="430887"/>
          </a:xfrm>
        </p:grpSpPr>
        <p:sp>
          <p:nvSpPr>
            <p:cNvPr id="21" name="矩形 20"/>
            <p:cNvSpPr/>
            <p:nvPr/>
          </p:nvSpPr>
          <p:spPr>
            <a:xfrm>
              <a:off x="4740134" y="4884185"/>
              <a:ext cx="2942711" cy="424090"/>
            </a:xfrm>
            <a:prstGeom prst="rect">
              <a:avLst/>
            </a:prstGeom>
            <a:noFill/>
          </p:spPr>
          <p:txBody>
            <a:bodyPr vert="horz" wrap="square" rtlCol="0">
              <a:spAutoFit/>
            </a:bodyPr>
            <a:lstStyle/>
            <a:p>
              <a:pPr>
                <a:lnSpc>
                  <a:spcPct val="150000"/>
                </a:lnSpc>
              </a:pPr>
              <a:r>
                <a:rPr lang="zh-CN" altLang="en-US" sz="1600" dirty="0">
                  <a:solidFill>
                    <a:srgbClr val="45494A"/>
                  </a:solidFill>
                  <a:latin typeface="思源黑体 CN Normal" panose="020B0400000000000000" pitchFamily="34" charset="-122"/>
                  <a:ea typeface="思源黑体 CN Normal" panose="020B0400000000000000" pitchFamily="34" charset="-122"/>
                </a:rPr>
                <a:t>在此添加文本添加文本</a:t>
              </a:r>
            </a:p>
          </p:txBody>
        </p:sp>
        <p:sp>
          <p:nvSpPr>
            <p:cNvPr id="22" name="矩形 21"/>
            <p:cNvSpPr/>
            <p:nvPr/>
          </p:nvSpPr>
          <p:spPr>
            <a:xfrm>
              <a:off x="7192652" y="5031143"/>
              <a:ext cx="3667026" cy="754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192651" y="5040569"/>
              <a:ext cx="3240000" cy="75415"/>
            </a:xfrm>
            <a:prstGeom prst="rect">
              <a:avLst/>
            </a:prstGeom>
            <a:solidFill>
              <a:srgbClr val="655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0395015" y="5012412"/>
              <a:ext cx="112876" cy="112876"/>
            </a:xfrm>
            <a:prstGeom prst="ellipse">
              <a:avLst/>
            </a:prstGeom>
            <a:solidFill>
              <a:srgbClr val="B93350"/>
            </a:solidFill>
            <a:ln>
              <a:solidFill>
                <a:srgbClr val="B93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1066153" y="4884185"/>
              <a:ext cx="641761" cy="307777"/>
            </a:xfrm>
            <a:prstGeom prst="rect">
              <a:avLst/>
            </a:prstGeom>
            <a:noFill/>
          </p:spPr>
          <p:txBody>
            <a:bodyPr wrap="square" rtlCol="0">
              <a:spAutoFit/>
            </a:bodyPr>
            <a:lstStyle/>
            <a:p>
              <a:r>
                <a:rPr lang="en-US" altLang="zh-CN" sz="1400" dirty="0">
                  <a:solidFill>
                    <a:srgbClr val="45494A"/>
                  </a:solidFill>
                </a:rPr>
                <a:t>90%</a:t>
              </a:r>
              <a:endParaRPr lang="zh-CN" altLang="en-US" sz="1400" dirty="0">
                <a:solidFill>
                  <a:srgbClr val="45494A"/>
                </a:solidFill>
              </a:endParaRPr>
            </a:p>
          </p:txBody>
        </p:sp>
      </p:grpSp>
      <p:grpSp>
        <p:nvGrpSpPr>
          <p:cNvPr id="35" name="组合 34"/>
          <p:cNvGrpSpPr/>
          <p:nvPr/>
        </p:nvGrpSpPr>
        <p:grpSpPr>
          <a:xfrm>
            <a:off x="4551452" y="5513688"/>
            <a:ext cx="6967780" cy="430887"/>
            <a:chOff x="4740134" y="5549974"/>
            <a:chExt cx="6967780" cy="430887"/>
          </a:xfrm>
        </p:grpSpPr>
        <p:sp>
          <p:nvSpPr>
            <p:cNvPr id="30" name="矩形 29"/>
            <p:cNvSpPr/>
            <p:nvPr/>
          </p:nvSpPr>
          <p:spPr>
            <a:xfrm>
              <a:off x="4740134" y="5549974"/>
              <a:ext cx="2942711" cy="424090"/>
            </a:xfrm>
            <a:prstGeom prst="rect">
              <a:avLst/>
            </a:prstGeom>
            <a:noFill/>
          </p:spPr>
          <p:txBody>
            <a:bodyPr vert="horz" wrap="square" rtlCol="0">
              <a:spAutoFit/>
            </a:bodyPr>
            <a:lstStyle/>
            <a:p>
              <a:pPr>
                <a:lnSpc>
                  <a:spcPct val="150000"/>
                </a:lnSpc>
              </a:pPr>
              <a:r>
                <a:rPr lang="zh-CN" altLang="en-US" sz="1600" dirty="0">
                  <a:solidFill>
                    <a:srgbClr val="45494A"/>
                  </a:solidFill>
                  <a:latin typeface="思源黑体 CN Normal" panose="020B0400000000000000" pitchFamily="34" charset="-122"/>
                  <a:ea typeface="思源黑体 CN Normal" panose="020B0400000000000000" pitchFamily="34" charset="-122"/>
                </a:rPr>
                <a:t>在此添加文本添加文本</a:t>
              </a:r>
            </a:p>
          </p:txBody>
        </p:sp>
        <p:sp>
          <p:nvSpPr>
            <p:cNvPr id="31" name="矩形 30"/>
            <p:cNvSpPr/>
            <p:nvPr/>
          </p:nvSpPr>
          <p:spPr>
            <a:xfrm>
              <a:off x="7192652" y="5696932"/>
              <a:ext cx="3667026" cy="754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192651" y="5706358"/>
              <a:ext cx="540000" cy="75415"/>
            </a:xfrm>
            <a:prstGeom prst="rect">
              <a:avLst/>
            </a:prstGeom>
            <a:solidFill>
              <a:srgbClr val="655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681305" y="5678201"/>
              <a:ext cx="112876" cy="112876"/>
            </a:xfrm>
            <a:prstGeom prst="ellipse">
              <a:avLst/>
            </a:prstGeom>
            <a:solidFill>
              <a:srgbClr val="B93350"/>
            </a:solidFill>
            <a:ln>
              <a:solidFill>
                <a:srgbClr val="B93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1066153" y="5549974"/>
              <a:ext cx="641761" cy="307777"/>
            </a:xfrm>
            <a:prstGeom prst="rect">
              <a:avLst/>
            </a:prstGeom>
            <a:noFill/>
          </p:spPr>
          <p:txBody>
            <a:bodyPr wrap="square" rtlCol="0">
              <a:spAutoFit/>
            </a:bodyPr>
            <a:lstStyle/>
            <a:p>
              <a:r>
                <a:rPr lang="en-US" altLang="zh-CN" sz="1400" dirty="0">
                  <a:solidFill>
                    <a:srgbClr val="45494A"/>
                  </a:solidFill>
                </a:rPr>
                <a:t>10%</a:t>
              </a:r>
              <a:endParaRPr lang="zh-CN" altLang="en-US" sz="1400" dirty="0">
                <a:solidFill>
                  <a:srgbClr val="45494A"/>
                </a:solidFill>
              </a:endParaRPr>
            </a:p>
          </p:txBody>
        </p:sp>
      </p:grpSp>
      <p:sp>
        <p:nvSpPr>
          <p:cNvPr id="40" name="文本框 39"/>
          <p:cNvSpPr txBox="1"/>
          <p:nvPr/>
        </p:nvSpPr>
        <p:spPr>
          <a:xfrm>
            <a:off x="4570306" y="1438565"/>
            <a:ext cx="1621041" cy="430887"/>
          </a:xfrm>
          <a:prstGeom prst="rect">
            <a:avLst/>
          </a:prstGeom>
          <a:noFill/>
          <a:ln>
            <a:noFill/>
          </a:ln>
        </p:spPr>
        <p:txBody>
          <a:bodyPr vert="horz" wrap="square" rtlCol="0">
            <a:spAutoFit/>
          </a:bodyPr>
          <a:lstStyle/>
          <a:p>
            <a:pPr algn="dist"/>
            <a:r>
              <a:rPr lang="zh-CN" altLang="en-US" sz="2200" dirty="0">
                <a:solidFill>
                  <a:srgbClr val="45494A"/>
                </a:solidFill>
                <a:latin typeface="思源宋体 CN Medium" panose="02020500000000000000" pitchFamily="18" charset="-122"/>
                <a:ea typeface="思源宋体 CN Medium" panose="02020500000000000000" pitchFamily="18"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8" fill="hold" grpId="0" nodeType="withEffect">
                                  <p:stCondLst>
                                    <p:cond delay="125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nodeType="withEffect">
                                  <p:stCondLst>
                                    <p:cond delay="625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par>
                                <p:cTn id="14" presetID="22" presetClass="entr" presetSubtype="8" fill="hold" nodeType="withEffect">
                                  <p:stCondLst>
                                    <p:cond delay="650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2" presetClass="entr" presetSubtype="8" fill="hold" nodeType="withEffect">
                                  <p:stCondLst>
                                    <p:cond delay="700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nodeType="withEffect">
                                  <p:stCondLst>
                                    <p:cond delay="750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par>
                                <p:cTn id="23" presetID="22" presetClass="entr" presetSubtype="8" fill="hold" nodeType="withEffect">
                                  <p:stCondLst>
                                    <p:cond delay="800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0129665" y="1401015"/>
            <a:ext cx="738664" cy="523220"/>
          </a:xfrm>
          <a:prstGeom prst="rect">
            <a:avLst/>
          </a:prstGeom>
          <a:noFill/>
          <a:ln>
            <a:noFill/>
          </a:ln>
        </p:spPr>
        <p:txBody>
          <a:bodyPr vert="eaVert" wrap="square" rtlCol="0">
            <a:spAutoFit/>
          </a:bodyPr>
          <a:lstStyle>
            <a:defPPr>
              <a:defRPr lang="zh-CN"/>
            </a:defPPr>
            <a:lvl1pPr algn="dist">
              <a:defRPr sz="2800">
                <a:solidFill>
                  <a:srgbClr val="45494A"/>
                </a:solidFill>
                <a:latin typeface="方正清刻本悦宋简体" panose="02000000000000000000" pitchFamily="2" charset="-122"/>
                <a:ea typeface="方正清刻本悦宋简体" panose="02000000000000000000" pitchFamily="2" charset="-122"/>
              </a:defRPr>
            </a:lvl1pPr>
          </a:lstStyle>
          <a:p>
            <a:r>
              <a:rPr lang="zh-CN" altLang="en-US" sz="3600" b="1" dirty="0">
                <a:latin typeface="思源宋体 CN Medium" panose="02020500000000000000" pitchFamily="18" charset="-122"/>
                <a:ea typeface="思源宋体 CN Medium" panose="02020500000000000000" pitchFamily="18" charset="-122"/>
              </a:rPr>
              <a:t>者</a:t>
            </a:r>
          </a:p>
        </p:txBody>
      </p:sp>
      <p:sp>
        <p:nvSpPr>
          <p:cNvPr id="15" name="矩形 14"/>
          <p:cNvSpPr/>
          <p:nvPr/>
        </p:nvSpPr>
        <p:spPr>
          <a:xfrm>
            <a:off x="9976599" y="946369"/>
            <a:ext cx="738664" cy="523220"/>
          </a:xfrm>
          <a:prstGeom prst="rect">
            <a:avLst/>
          </a:prstGeom>
          <a:noFill/>
          <a:ln>
            <a:noFill/>
          </a:ln>
        </p:spPr>
        <p:txBody>
          <a:bodyPr vert="eaVert" wrap="square" rtlCol="0">
            <a:spAutoFit/>
          </a:bodyPr>
          <a:lstStyle/>
          <a:p>
            <a:pPr algn="dist"/>
            <a:r>
              <a:rPr lang="zh-CN" altLang="en-US" sz="3600" b="1" dirty="0">
                <a:solidFill>
                  <a:srgbClr val="45494A"/>
                </a:solidFill>
                <a:latin typeface="思源宋体 CN Medium" panose="02020500000000000000" pitchFamily="18" charset="-122"/>
                <a:ea typeface="思源宋体 CN Medium" panose="02020500000000000000" pitchFamily="18" charset="-122"/>
              </a:rPr>
              <a:t>作</a:t>
            </a:r>
          </a:p>
        </p:txBody>
      </p:sp>
      <p:cxnSp>
        <p:nvCxnSpPr>
          <p:cNvPr id="21" name="直接连接符 20"/>
          <p:cNvCxnSpPr/>
          <p:nvPr/>
        </p:nvCxnSpPr>
        <p:spPr>
          <a:xfrm>
            <a:off x="10367045" y="1225550"/>
            <a:ext cx="711200" cy="0"/>
          </a:xfrm>
          <a:prstGeom prst="line">
            <a:avLst/>
          </a:prstGeom>
          <a:ln>
            <a:solidFill>
              <a:srgbClr val="45494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0557545" y="1987550"/>
            <a:ext cx="520700" cy="0"/>
          </a:xfrm>
          <a:prstGeom prst="line">
            <a:avLst/>
          </a:prstGeom>
          <a:ln>
            <a:solidFill>
              <a:srgbClr val="45494A"/>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1078245" y="1225550"/>
            <a:ext cx="0" cy="768350"/>
          </a:xfrm>
          <a:prstGeom prst="line">
            <a:avLst/>
          </a:prstGeom>
          <a:ln>
            <a:solidFill>
              <a:srgbClr val="45494A"/>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0559427" y="1847356"/>
            <a:ext cx="0" cy="140194"/>
          </a:xfrm>
          <a:prstGeom prst="line">
            <a:avLst/>
          </a:prstGeom>
          <a:ln>
            <a:solidFill>
              <a:srgbClr val="45494A"/>
            </a:solidFill>
          </a:ln>
        </p:spPr>
        <p:style>
          <a:lnRef idx="1">
            <a:schemeClr val="accent1"/>
          </a:lnRef>
          <a:fillRef idx="0">
            <a:schemeClr val="accent1"/>
          </a:fillRef>
          <a:effectRef idx="0">
            <a:schemeClr val="accent1"/>
          </a:effectRef>
          <a:fontRef idx="minor">
            <a:schemeClr val="tx1"/>
          </a:fontRef>
        </p:style>
      </p:cxnSp>
      <p:pic>
        <p:nvPicPr>
          <p:cNvPr id="32" name="图片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8391" y="1113336"/>
            <a:ext cx="875292" cy="839136"/>
          </a:xfrm>
          <a:prstGeom prst="rect">
            <a:avLst/>
          </a:prstGeom>
        </p:spPr>
      </p:pic>
      <p:sp>
        <p:nvSpPr>
          <p:cNvPr id="42" name="矩形 41"/>
          <p:cNvSpPr/>
          <p:nvPr/>
        </p:nvSpPr>
        <p:spPr>
          <a:xfrm>
            <a:off x="2010382" y="1987550"/>
            <a:ext cx="8458200" cy="3463084"/>
          </a:xfrm>
          <a:prstGeom prst="rect">
            <a:avLst/>
          </a:prstGeom>
          <a:solidFill>
            <a:srgbClr val="45494A"/>
          </a:solidFill>
          <a:ln>
            <a:solidFill>
              <a:srgbClr val="45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3535046" y="2539836"/>
            <a:ext cx="5724644" cy="2358512"/>
          </a:xfrm>
          <a:prstGeom prst="rect">
            <a:avLst/>
          </a:prstGeom>
          <a:noFill/>
        </p:spPr>
        <p:txBody>
          <a:bodyPr vert="eaVert" wrap="square" rtlCol="0">
            <a:spAutoFit/>
          </a:bodyPr>
          <a:lstStyle>
            <a:defPPr>
              <a:defRPr lang="zh-CN"/>
            </a:defPPr>
            <a:lvl1pPr>
              <a:defRPr>
                <a:solidFill>
                  <a:srgbClr val="45494A"/>
                </a:solidFill>
                <a:latin typeface="思源黑体 CN Normal" panose="020B0400000000000000" pitchFamily="34" charset="-122"/>
                <a:ea typeface="思源黑体 CN Normal" panose="020B0400000000000000" pitchFamily="34" charset="-122"/>
              </a:defRPr>
            </a:lvl1pPr>
          </a:lstStyle>
          <a:p>
            <a:pPr>
              <a:lnSpc>
                <a:spcPct val="150000"/>
              </a:lnSpc>
            </a:pPr>
            <a:r>
              <a:rPr lang="zh-CN" altLang="en-US" sz="1600" dirty="0">
                <a:solidFill>
                  <a:schemeClr val="bg1"/>
                </a:solidFill>
              </a:rPr>
              <a:t>在此添加文本在此添加文本在此添加文本在此添加文本在此添加文本添加文本在此添加文本在此添加文本在此添加文本在此添加文本在此添加文本在此添加文本在此添加文本在此添加文本在此添加文本在此添加文本在此添加文本在此添加文本在此添加文本文本在此添文本在此添加文本在此添加文本在此添加文本在此添加文在此添加文本在此添加文本在此添加文本在此添加</a:t>
            </a:r>
          </a:p>
        </p:txBody>
      </p:sp>
      <p:pic>
        <p:nvPicPr>
          <p:cNvPr id="36" name="图片 35"/>
          <p:cNvPicPr>
            <a:picLocks noChangeAspect="1"/>
          </p:cNvPicPr>
          <p:nvPr/>
        </p:nvPicPr>
        <p:blipFill rotWithShape="1">
          <a:blip r:embed="rId4" cstate="screen">
            <a:extLst>
              <a:ext uri="{28A0092B-C50C-407E-A947-70E740481C1C}">
                <a14:useLocalDpi xmlns:a14="http://schemas.microsoft.com/office/drawing/2010/main"/>
              </a:ext>
            </a:extLst>
          </a:blip>
          <a:srcRect r="-929"/>
          <a:stretch>
            <a:fillRect/>
          </a:stretch>
        </p:blipFill>
        <p:spPr>
          <a:xfrm>
            <a:off x="1220026" y="2815528"/>
            <a:ext cx="1602102" cy="1602102"/>
          </a:xfrm>
          <a:prstGeom prst="ellipse">
            <a:avLst/>
          </a:prstGeom>
          <a:effectLst>
            <a:outerShdw blurRad="50800" dist="38100" dir="2700000" algn="tl" rotWithShape="0">
              <a:prstClr val="black">
                <a:alpha val="40000"/>
              </a:prstClr>
            </a:outerShdw>
          </a:effectLst>
        </p:spPr>
      </p:pic>
      <p:sp>
        <p:nvSpPr>
          <p:cNvPr id="13" name="文本框 12"/>
          <p:cNvSpPr txBox="1"/>
          <p:nvPr/>
        </p:nvSpPr>
        <p:spPr>
          <a:xfrm>
            <a:off x="9256223" y="2761417"/>
            <a:ext cx="523220" cy="1641259"/>
          </a:xfrm>
          <a:prstGeom prst="rect">
            <a:avLst/>
          </a:prstGeom>
          <a:noFill/>
          <a:ln>
            <a:noFill/>
          </a:ln>
        </p:spPr>
        <p:txBody>
          <a:bodyPr vert="eaVert" wrap="square" rtlCol="0">
            <a:spAutoFit/>
          </a:bodyPr>
          <a:lstStyle/>
          <a:p>
            <a:pPr algn="dist"/>
            <a:r>
              <a:rPr lang="zh-CN" altLang="en-US" sz="2200" dirty="0">
                <a:solidFill>
                  <a:schemeClr val="bg1"/>
                </a:solidFill>
                <a:latin typeface="思源宋体 CN Medium" panose="02020500000000000000" pitchFamily="18" charset="-122"/>
                <a:ea typeface="思源宋体 CN Medium" panose="02020500000000000000" pitchFamily="18"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par>
                                <p:cTn id="40" presetID="22" presetClass="entr" presetSubtype="2" fill="hold" grpId="0" nodeType="withEffect">
                                  <p:stCondLst>
                                    <p:cond delay="1000"/>
                                  </p:stCondLst>
                                  <p:childTnLst>
                                    <p:set>
                                      <p:cBhvr>
                                        <p:cTn id="41" dur="1" fill="hold">
                                          <p:stCondLst>
                                            <p:cond delay="0"/>
                                          </p:stCondLst>
                                        </p:cTn>
                                        <p:tgtEl>
                                          <p:spTgt spid="42"/>
                                        </p:tgtEl>
                                        <p:attrNameLst>
                                          <p:attrName>style.visibility</p:attrName>
                                        </p:attrNameLst>
                                      </p:cBhvr>
                                      <p:to>
                                        <p:strVal val="visible"/>
                                      </p:to>
                                    </p:set>
                                    <p:animEffect transition="in" filter="wipe(right)">
                                      <p:cBhvr>
                                        <p:cTn id="42" dur="500"/>
                                        <p:tgtEl>
                                          <p:spTgt spid="42"/>
                                        </p:tgtEl>
                                      </p:cBhvr>
                                    </p:animEffect>
                                  </p:childTnLst>
                                </p:cTn>
                              </p:par>
                              <p:par>
                                <p:cTn id="43" presetID="23" presetClass="entr" presetSubtype="16" fill="hold" nodeType="withEffect">
                                  <p:stCondLst>
                                    <p:cond delay="150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childTnLst>
                                </p:cTn>
                              </p:par>
                              <p:par>
                                <p:cTn id="47" presetID="22" presetClass="entr" presetSubtype="1" fill="hold" grpId="0" nodeType="withEffect">
                                  <p:stCondLst>
                                    <p:cond delay="200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par>
                                <p:cTn id="50" presetID="22" presetClass="entr" presetSubtype="1" fill="hold" grpId="0" nodeType="withEffect">
                                  <p:stCondLst>
                                    <p:cond delay="2500"/>
                                  </p:stCondLst>
                                  <p:iterate type="lt">
                                    <p:tmPct val="10000"/>
                                  </p:iterate>
                                  <p:childTnLst>
                                    <p:set>
                                      <p:cBhvr>
                                        <p:cTn id="51" dur="1" fill="hold">
                                          <p:stCondLst>
                                            <p:cond delay="0"/>
                                          </p:stCondLst>
                                        </p:cTn>
                                        <p:tgtEl>
                                          <p:spTgt spid="37"/>
                                        </p:tgtEl>
                                        <p:attrNameLst>
                                          <p:attrName>style.visibility</p:attrName>
                                        </p:attrNameLst>
                                      </p:cBhvr>
                                      <p:to>
                                        <p:strVal val="visible"/>
                                      </p:to>
                                    </p:set>
                                    <p:animEffect transition="in" filter="wipe(up)">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42" grpId="0" animBg="1"/>
      <p:bldP spid="37"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9600" y="-342900"/>
            <a:ext cx="13411200" cy="75438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0337799" y="3069055"/>
            <a:ext cx="167631" cy="1386834"/>
            <a:chOff x="10337799" y="3069055"/>
            <a:chExt cx="167631" cy="1386834"/>
          </a:xfrm>
        </p:grpSpPr>
        <p:cxnSp>
          <p:nvCxnSpPr>
            <p:cNvPr id="6" name="直接连接符 5"/>
            <p:cNvCxnSpPr/>
            <p:nvPr/>
          </p:nvCxnSpPr>
          <p:spPr>
            <a:xfrm flipV="1">
              <a:off x="10421615" y="3236686"/>
              <a:ext cx="0" cy="1219203"/>
            </a:xfrm>
            <a:prstGeom prst="line">
              <a:avLst/>
            </a:prstGeom>
            <a:ln>
              <a:gradFill flip="none" rotWithShape="1">
                <a:gsLst>
                  <a:gs pos="0">
                    <a:schemeClr val="accent1">
                      <a:lumMod val="5000"/>
                      <a:lumOff val="95000"/>
                    </a:schemeClr>
                  </a:gs>
                  <a:gs pos="63000">
                    <a:srgbClr val="F6F8FC"/>
                  </a:gs>
                  <a:gs pos="97927">
                    <a:schemeClr val="accent1">
                      <a:lumMod val="5000"/>
                      <a:lumOff val="95000"/>
                      <a:alpha val="0"/>
                    </a:schemeClr>
                  </a:gs>
                  <a:gs pos="0">
                    <a:schemeClr val="bg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0337799" y="3069055"/>
              <a:ext cx="167631" cy="167631"/>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360683" y="3091939"/>
              <a:ext cx="121864" cy="121864"/>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10825945" y="2166936"/>
            <a:ext cx="492443" cy="1730149"/>
          </a:xfrm>
          <a:prstGeom prst="rect">
            <a:avLst/>
          </a:prstGeom>
          <a:noFill/>
        </p:spPr>
        <p:txBody>
          <a:bodyPr vert="eaVert" wrap="square" rtlCol="0">
            <a:spAutoFit/>
          </a:bodyPr>
          <a:lstStyle/>
          <a:p>
            <a:r>
              <a:rPr lang="zh-CN" altLang="en-US" sz="2000" dirty="0">
                <a:solidFill>
                  <a:srgbClr val="B93350"/>
                </a:solidFill>
                <a:latin typeface="思源宋体 CN Medium" panose="02020500000000000000" pitchFamily="18" charset="-122"/>
                <a:ea typeface="思源宋体 CN Medium" panose="02020500000000000000" pitchFamily="18" charset="-122"/>
              </a:rPr>
              <a:t>添加时间</a:t>
            </a:r>
          </a:p>
        </p:txBody>
      </p:sp>
      <p:sp>
        <p:nvSpPr>
          <p:cNvPr id="12" name="文本框 11"/>
          <p:cNvSpPr txBox="1"/>
          <p:nvPr/>
        </p:nvSpPr>
        <p:spPr>
          <a:xfrm>
            <a:off x="10504657" y="2259124"/>
            <a:ext cx="461665" cy="1730149"/>
          </a:xfrm>
          <a:prstGeom prst="rect">
            <a:avLst/>
          </a:prstGeom>
          <a:noFill/>
        </p:spPr>
        <p:txBody>
          <a:bodyPr vert="eaVert" wrap="square" rtlCol="0">
            <a:spAutoFit/>
          </a:bodyPr>
          <a:lstStyle/>
          <a:p>
            <a:pPr algn="dist"/>
            <a:r>
              <a:rPr lang="zh-CN" altLang="en-US" dirty="0">
                <a:solidFill>
                  <a:schemeClr val="bg1"/>
                </a:solidFill>
                <a:latin typeface="思源宋体 CN Medium" panose="02020500000000000000" pitchFamily="18" charset="-122"/>
                <a:ea typeface="思源宋体 CN Medium" panose="02020500000000000000" pitchFamily="18" charset="-122"/>
              </a:rPr>
              <a:t>添加事件内容</a:t>
            </a:r>
          </a:p>
        </p:txBody>
      </p:sp>
      <p:grpSp>
        <p:nvGrpSpPr>
          <p:cNvPr id="5" name="组合 4"/>
          <p:cNvGrpSpPr/>
          <p:nvPr/>
        </p:nvGrpSpPr>
        <p:grpSpPr>
          <a:xfrm>
            <a:off x="8783407" y="2826655"/>
            <a:ext cx="137866" cy="1070430"/>
            <a:chOff x="8783407" y="2826655"/>
            <a:chExt cx="137866" cy="1070430"/>
          </a:xfrm>
        </p:grpSpPr>
        <p:cxnSp>
          <p:nvCxnSpPr>
            <p:cNvPr id="15" name="直接连接符 14"/>
            <p:cNvCxnSpPr/>
            <p:nvPr/>
          </p:nvCxnSpPr>
          <p:spPr>
            <a:xfrm flipV="1">
              <a:off x="8852341" y="2964523"/>
              <a:ext cx="0" cy="932562"/>
            </a:xfrm>
            <a:prstGeom prst="line">
              <a:avLst/>
            </a:prstGeom>
            <a:ln>
              <a:gradFill flip="none" rotWithShape="1">
                <a:gsLst>
                  <a:gs pos="0">
                    <a:schemeClr val="accent1">
                      <a:lumMod val="5000"/>
                      <a:lumOff val="95000"/>
                    </a:schemeClr>
                  </a:gs>
                  <a:gs pos="63000">
                    <a:srgbClr val="F6F8FC"/>
                  </a:gs>
                  <a:gs pos="97927">
                    <a:schemeClr val="accent1">
                      <a:lumMod val="5000"/>
                      <a:lumOff val="95000"/>
                      <a:alpha val="0"/>
                    </a:schemeClr>
                  </a:gs>
                  <a:gs pos="0">
                    <a:schemeClr val="bg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783407" y="2826655"/>
              <a:ext cx="137866" cy="137866"/>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802227" y="2845475"/>
              <a:ext cx="100225" cy="100225"/>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9287914" y="1481136"/>
            <a:ext cx="492443" cy="1730149"/>
          </a:xfrm>
          <a:prstGeom prst="rect">
            <a:avLst/>
          </a:prstGeom>
          <a:noFill/>
        </p:spPr>
        <p:txBody>
          <a:bodyPr vert="eaVert" wrap="square" rtlCol="0">
            <a:spAutoFit/>
          </a:bodyPr>
          <a:lstStyle/>
          <a:p>
            <a:r>
              <a:rPr lang="zh-CN" altLang="en-US" sz="2000" dirty="0">
                <a:solidFill>
                  <a:srgbClr val="B93350"/>
                </a:solidFill>
                <a:latin typeface="思源宋体 CN Medium" panose="02020500000000000000" pitchFamily="18" charset="-122"/>
                <a:ea typeface="思源宋体 CN Medium" panose="02020500000000000000" pitchFamily="18" charset="-122"/>
              </a:rPr>
              <a:t>添加时间</a:t>
            </a:r>
          </a:p>
        </p:txBody>
      </p:sp>
      <p:sp>
        <p:nvSpPr>
          <p:cNvPr id="19" name="文本框 18"/>
          <p:cNvSpPr txBox="1"/>
          <p:nvPr/>
        </p:nvSpPr>
        <p:spPr>
          <a:xfrm>
            <a:off x="8966626" y="1631381"/>
            <a:ext cx="461665" cy="1730149"/>
          </a:xfrm>
          <a:prstGeom prst="rect">
            <a:avLst/>
          </a:prstGeom>
          <a:noFill/>
        </p:spPr>
        <p:txBody>
          <a:bodyPr vert="eaVert" wrap="square" rtlCol="0">
            <a:spAutoFit/>
          </a:bodyPr>
          <a:lstStyle/>
          <a:p>
            <a:pPr algn="dist"/>
            <a:r>
              <a:rPr lang="zh-CN" altLang="en-US" dirty="0">
                <a:solidFill>
                  <a:schemeClr val="bg1"/>
                </a:solidFill>
                <a:latin typeface="思源宋体 CN Medium" panose="02020500000000000000" pitchFamily="18" charset="-122"/>
                <a:ea typeface="思源宋体 CN Medium" panose="02020500000000000000" pitchFamily="18" charset="-122"/>
              </a:rPr>
              <a:t>添加事件内容</a:t>
            </a:r>
          </a:p>
        </p:txBody>
      </p:sp>
      <p:grpSp>
        <p:nvGrpSpPr>
          <p:cNvPr id="7" name="组合 6"/>
          <p:cNvGrpSpPr/>
          <p:nvPr/>
        </p:nvGrpSpPr>
        <p:grpSpPr>
          <a:xfrm>
            <a:off x="6440713" y="2478649"/>
            <a:ext cx="137866" cy="1316836"/>
            <a:chOff x="6440713" y="2478649"/>
            <a:chExt cx="137866" cy="1316836"/>
          </a:xfrm>
        </p:grpSpPr>
        <p:cxnSp>
          <p:nvCxnSpPr>
            <p:cNvPr id="21" name="直接连接符 20"/>
            <p:cNvCxnSpPr/>
            <p:nvPr/>
          </p:nvCxnSpPr>
          <p:spPr>
            <a:xfrm flipV="1">
              <a:off x="6509647" y="2627424"/>
              <a:ext cx="0" cy="1168061"/>
            </a:xfrm>
            <a:prstGeom prst="line">
              <a:avLst/>
            </a:prstGeom>
            <a:ln>
              <a:gradFill flip="none" rotWithShape="1">
                <a:gsLst>
                  <a:gs pos="0">
                    <a:schemeClr val="accent1">
                      <a:lumMod val="5000"/>
                      <a:lumOff val="95000"/>
                    </a:schemeClr>
                  </a:gs>
                  <a:gs pos="63000">
                    <a:srgbClr val="F6F8FC"/>
                  </a:gs>
                  <a:gs pos="97927">
                    <a:schemeClr val="accent1">
                      <a:lumMod val="5000"/>
                      <a:lumOff val="95000"/>
                      <a:alpha val="0"/>
                    </a:schemeClr>
                  </a:gs>
                  <a:gs pos="0">
                    <a:schemeClr val="bg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440713" y="2478649"/>
              <a:ext cx="137866" cy="137866"/>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459533" y="2497469"/>
              <a:ext cx="100225" cy="100225"/>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7026920" y="1784122"/>
            <a:ext cx="492443" cy="1730149"/>
          </a:xfrm>
          <a:prstGeom prst="rect">
            <a:avLst/>
          </a:prstGeom>
          <a:noFill/>
        </p:spPr>
        <p:txBody>
          <a:bodyPr vert="eaVert" wrap="square" rtlCol="0">
            <a:spAutoFit/>
          </a:bodyPr>
          <a:lstStyle/>
          <a:p>
            <a:r>
              <a:rPr lang="zh-CN" altLang="en-US" sz="2000" dirty="0">
                <a:solidFill>
                  <a:srgbClr val="B93350"/>
                </a:solidFill>
                <a:latin typeface="思源宋体 CN Medium" panose="02020500000000000000" pitchFamily="18" charset="-122"/>
                <a:ea typeface="思源宋体 CN Medium" panose="02020500000000000000" pitchFamily="18" charset="-122"/>
              </a:rPr>
              <a:t>添加时间</a:t>
            </a:r>
          </a:p>
        </p:txBody>
      </p:sp>
      <p:sp>
        <p:nvSpPr>
          <p:cNvPr id="25" name="文本框 24"/>
          <p:cNvSpPr txBox="1"/>
          <p:nvPr/>
        </p:nvSpPr>
        <p:spPr>
          <a:xfrm>
            <a:off x="6705632" y="1919851"/>
            <a:ext cx="461665" cy="1730149"/>
          </a:xfrm>
          <a:prstGeom prst="rect">
            <a:avLst/>
          </a:prstGeom>
          <a:noFill/>
        </p:spPr>
        <p:txBody>
          <a:bodyPr vert="eaVert" wrap="square" rtlCol="0">
            <a:spAutoFit/>
          </a:bodyPr>
          <a:lstStyle/>
          <a:p>
            <a:pPr algn="dist"/>
            <a:r>
              <a:rPr lang="zh-CN" altLang="en-US" dirty="0">
                <a:solidFill>
                  <a:schemeClr val="bg1"/>
                </a:solidFill>
                <a:latin typeface="思源宋体 CN Medium" panose="02020500000000000000" pitchFamily="18" charset="-122"/>
                <a:ea typeface="思源宋体 CN Medium" panose="02020500000000000000" pitchFamily="18" charset="-122"/>
              </a:rPr>
              <a:t>添加事件内容</a:t>
            </a:r>
          </a:p>
        </p:txBody>
      </p:sp>
      <p:grpSp>
        <p:nvGrpSpPr>
          <p:cNvPr id="8" name="组合 7"/>
          <p:cNvGrpSpPr/>
          <p:nvPr/>
        </p:nvGrpSpPr>
        <p:grpSpPr>
          <a:xfrm>
            <a:off x="4590097" y="1822233"/>
            <a:ext cx="137866" cy="1606767"/>
            <a:chOff x="4590097" y="1822233"/>
            <a:chExt cx="137866" cy="1606767"/>
          </a:xfrm>
        </p:grpSpPr>
        <p:cxnSp>
          <p:nvCxnSpPr>
            <p:cNvPr id="29" name="直接连接符 28"/>
            <p:cNvCxnSpPr/>
            <p:nvPr/>
          </p:nvCxnSpPr>
          <p:spPr>
            <a:xfrm flipV="1">
              <a:off x="4659031" y="1960100"/>
              <a:ext cx="0" cy="1468900"/>
            </a:xfrm>
            <a:prstGeom prst="line">
              <a:avLst/>
            </a:prstGeom>
            <a:ln>
              <a:gradFill flip="none" rotWithShape="1">
                <a:gsLst>
                  <a:gs pos="0">
                    <a:schemeClr val="accent1">
                      <a:lumMod val="5000"/>
                      <a:lumOff val="95000"/>
                    </a:schemeClr>
                  </a:gs>
                  <a:gs pos="63000">
                    <a:srgbClr val="F6F8FC"/>
                  </a:gs>
                  <a:gs pos="97927">
                    <a:schemeClr val="accent1">
                      <a:lumMod val="5000"/>
                      <a:lumOff val="95000"/>
                      <a:alpha val="0"/>
                    </a:schemeClr>
                  </a:gs>
                  <a:gs pos="0">
                    <a:schemeClr val="bg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4590097" y="1822233"/>
              <a:ext cx="137866" cy="137866"/>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608917" y="1841053"/>
              <a:ext cx="100225" cy="100225"/>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5176304" y="1200269"/>
            <a:ext cx="492443" cy="1730149"/>
          </a:xfrm>
          <a:prstGeom prst="rect">
            <a:avLst/>
          </a:prstGeom>
          <a:noFill/>
        </p:spPr>
        <p:txBody>
          <a:bodyPr vert="eaVert" wrap="square" rtlCol="0">
            <a:spAutoFit/>
          </a:bodyPr>
          <a:lstStyle/>
          <a:p>
            <a:r>
              <a:rPr lang="zh-CN" altLang="en-US" sz="2000" dirty="0">
                <a:solidFill>
                  <a:srgbClr val="B93350"/>
                </a:solidFill>
                <a:latin typeface="思源宋体 CN Medium" panose="02020500000000000000" pitchFamily="18" charset="-122"/>
                <a:ea typeface="思源宋体 CN Medium" panose="02020500000000000000" pitchFamily="18" charset="-122"/>
              </a:rPr>
              <a:t>添加时间</a:t>
            </a:r>
          </a:p>
        </p:txBody>
      </p:sp>
      <p:sp>
        <p:nvSpPr>
          <p:cNvPr id="33" name="文本框 32"/>
          <p:cNvSpPr txBox="1"/>
          <p:nvPr/>
        </p:nvSpPr>
        <p:spPr>
          <a:xfrm>
            <a:off x="4855016" y="1394059"/>
            <a:ext cx="461665" cy="1730149"/>
          </a:xfrm>
          <a:prstGeom prst="rect">
            <a:avLst/>
          </a:prstGeom>
          <a:noFill/>
        </p:spPr>
        <p:txBody>
          <a:bodyPr vert="eaVert" wrap="square" rtlCol="0">
            <a:spAutoFit/>
          </a:bodyPr>
          <a:lstStyle/>
          <a:p>
            <a:pPr algn="dist"/>
            <a:r>
              <a:rPr lang="zh-CN" altLang="en-US" dirty="0">
                <a:solidFill>
                  <a:schemeClr val="bg1"/>
                </a:solidFill>
                <a:latin typeface="思源宋体 CN Medium" panose="02020500000000000000" pitchFamily="18" charset="-122"/>
                <a:ea typeface="思源宋体 CN Medium" panose="02020500000000000000" pitchFamily="18" charset="-122"/>
              </a:rPr>
              <a:t>添加事件内容</a:t>
            </a:r>
          </a:p>
        </p:txBody>
      </p:sp>
      <p:grpSp>
        <p:nvGrpSpPr>
          <p:cNvPr id="13" name="组合 12"/>
          <p:cNvGrpSpPr/>
          <p:nvPr/>
        </p:nvGrpSpPr>
        <p:grpSpPr>
          <a:xfrm>
            <a:off x="2573942" y="1555523"/>
            <a:ext cx="137866" cy="1677875"/>
            <a:chOff x="2573942" y="1555523"/>
            <a:chExt cx="137866" cy="1677875"/>
          </a:xfrm>
        </p:grpSpPr>
        <p:cxnSp>
          <p:nvCxnSpPr>
            <p:cNvPr id="34" name="直接连接符 33"/>
            <p:cNvCxnSpPr/>
            <p:nvPr/>
          </p:nvCxnSpPr>
          <p:spPr>
            <a:xfrm flipV="1">
              <a:off x="2642876" y="1693390"/>
              <a:ext cx="0" cy="1540008"/>
            </a:xfrm>
            <a:prstGeom prst="line">
              <a:avLst/>
            </a:prstGeom>
            <a:ln>
              <a:gradFill flip="none" rotWithShape="1">
                <a:gsLst>
                  <a:gs pos="0">
                    <a:schemeClr val="accent1">
                      <a:lumMod val="5000"/>
                      <a:lumOff val="95000"/>
                    </a:schemeClr>
                  </a:gs>
                  <a:gs pos="63000">
                    <a:srgbClr val="F6F8FC"/>
                  </a:gs>
                  <a:gs pos="97927">
                    <a:schemeClr val="accent1">
                      <a:lumMod val="5000"/>
                      <a:lumOff val="95000"/>
                      <a:alpha val="0"/>
                    </a:schemeClr>
                  </a:gs>
                  <a:gs pos="0">
                    <a:schemeClr val="bg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2573942" y="1555523"/>
              <a:ext cx="137866" cy="137866"/>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2592762" y="1574343"/>
              <a:ext cx="100225" cy="100225"/>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3160149" y="1064189"/>
            <a:ext cx="492443" cy="1730149"/>
          </a:xfrm>
          <a:prstGeom prst="rect">
            <a:avLst/>
          </a:prstGeom>
          <a:noFill/>
        </p:spPr>
        <p:txBody>
          <a:bodyPr vert="eaVert" wrap="square" rtlCol="0">
            <a:spAutoFit/>
          </a:bodyPr>
          <a:lstStyle/>
          <a:p>
            <a:r>
              <a:rPr lang="zh-CN" altLang="en-US" sz="2000" dirty="0">
                <a:solidFill>
                  <a:srgbClr val="B93350"/>
                </a:solidFill>
                <a:latin typeface="思源宋体 CN Medium" panose="02020500000000000000" pitchFamily="18" charset="-122"/>
                <a:ea typeface="思源宋体 CN Medium" panose="02020500000000000000" pitchFamily="18" charset="-122"/>
              </a:rPr>
              <a:t>添加时间</a:t>
            </a:r>
          </a:p>
        </p:txBody>
      </p:sp>
      <p:sp>
        <p:nvSpPr>
          <p:cNvPr id="38" name="文本框 37"/>
          <p:cNvSpPr txBox="1"/>
          <p:nvPr/>
        </p:nvSpPr>
        <p:spPr>
          <a:xfrm>
            <a:off x="2838861" y="1199919"/>
            <a:ext cx="461665" cy="1730149"/>
          </a:xfrm>
          <a:prstGeom prst="rect">
            <a:avLst/>
          </a:prstGeom>
          <a:noFill/>
        </p:spPr>
        <p:txBody>
          <a:bodyPr vert="eaVert" wrap="square" rtlCol="0">
            <a:spAutoFit/>
          </a:bodyPr>
          <a:lstStyle/>
          <a:p>
            <a:pPr algn="dist"/>
            <a:r>
              <a:rPr lang="zh-CN" altLang="en-US" dirty="0">
                <a:solidFill>
                  <a:schemeClr val="bg1"/>
                </a:solidFill>
                <a:latin typeface="思源宋体 CN Medium" panose="02020500000000000000" pitchFamily="18" charset="-122"/>
                <a:ea typeface="思源宋体 CN Medium" panose="02020500000000000000" pitchFamily="18" charset="-122"/>
              </a:rPr>
              <a:t>添加事件内容</a:t>
            </a:r>
          </a:p>
        </p:txBody>
      </p:sp>
      <p:pic>
        <p:nvPicPr>
          <p:cNvPr id="45" name="图片 4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414" y="215900"/>
            <a:ext cx="1291286" cy="1790700"/>
          </a:xfrm>
          <a:prstGeom prst="rect">
            <a:avLst/>
          </a:prstGeom>
        </p:spPr>
      </p:pic>
      <p:sp>
        <p:nvSpPr>
          <p:cNvPr id="46" name="文本框 45"/>
          <p:cNvSpPr txBox="1"/>
          <p:nvPr/>
        </p:nvSpPr>
        <p:spPr>
          <a:xfrm>
            <a:off x="571514" y="469901"/>
            <a:ext cx="492443" cy="1333500"/>
          </a:xfrm>
          <a:prstGeom prst="rect">
            <a:avLst/>
          </a:prstGeom>
          <a:noFill/>
        </p:spPr>
        <p:txBody>
          <a:bodyPr vert="eaVert" wrap="square" rtlCol="0">
            <a:spAutoFit/>
          </a:bodyPr>
          <a:lstStyle/>
          <a:p>
            <a:pPr algn="dist"/>
            <a:r>
              <a:rPr lang="zh-CN" altLang="en-US" sz="2000" dirty="0">
                <a:solidFill>
                  <a:srgbClr val="655C46"/>
                </a:solidFill>
                <a:latin typeface="思源宋体 CN Medium" panose="02020500000000000000" pitchFamily="18" charset="-122"/>
                <a:ea typeface="思源宋体 CN Medium" panose="02020500000000000000" pitchFamily="18" charset="-122"/>
              </a:rPr>
              <a:t>教学过程</a:t>
            </a:r>
          </a:p>
        </p:txBody>
      </p:sp>
      <p:grpSp>
        <p:nvGrpSpPr>
          <p:cNvPr id="52" name="组合 51"/>
          <p:cNvGrpSpPr/>
          <p:nvPr/>
        </p:nvGrpSpPr>
        <p:grpSpPr>
          <a:xfrm>
            <a:off x="1029356" y="4847482"/>
            <a:ext cx="1761490" cy="1100949"/>
            <a:chOff x="1638956" y="4557196"/>
            <a:chExt cx="1761490" cy="1100949"/>
          </a:xfrm>
        </p:grpSpPr>
        <p:sp>
          <p:nvSpPr>
            <p:cNvPr id="51" name="矩形 50"/>
            <p:cNvSpPr/>
            <p:nvPr/>
          </p:nvSpPr>
          <p:spPr>
            <a:xfrm>
              <a:off x="1740554" y="4607776"/>
              <a:ext cx="1410133" cy="9807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866707" y="4557196"/>
              <a:ext cx="1073483" cy="584775"/>
            </a:xfrm>
            <a:prstGeom prst="rect">
              <a:avLst/>
            </a:prstGeom>
            <a:noFill/>
          </p:spPr>
          <p:txBody>
            <a:bodyPr wrap="square" rtlCol="0">
              <a:spAutoFit/>
            </a:bodyPr>
            <a:lstStyle/>
            <a:p>
              <a:r>
                <a:rPr lang="zh-CN" altLang="en-US" sz="3200" dirty="0">
                  <a:solidFill>
                    <a:srgbClr val="45494A"/>
                  </a:solidFill>
                  <a:latin typeface="思源宋体 CN Medium" panose="02020500000000000000" pitchFamily="18" charset="-122"/>
                  <a:ea typeface="思源宋体 CN Medium" panose="02020500000000000000" pitchFamily="18" charset="-122"/>
                </a:rPr>
                <a:t>作者</a:t>
              </a:r>
              <a:endParaRPr lang="en-US" altLang="zh-CN" sz="3200" dirty="0">
                <a:solidFill>
                  <a:srgbClr val="45494A"/>
                </a:solidFill>
                <a:latin typeface="思源宋体 CN Medium" panose="02020500000000000000" pitchFamily="18" charset="-122"/>
                <a:ea typeface="思源宋体 CN Medium" panose="02020500000000000000" pitchFamily="18" charset="-122"/>
              </a:endParaRPr>
            </a:p>
          </p:txBody>
        </p:sp>
        <p:sp>
          <p:nvSpPr>
            <p:cNvPr id="49" name="矩形 48"/>
            <p:cNvSpPr/>
            <p:nvPr/>
          </p:nvSpPr>
          <p:spPr>
            <a:xfrm>
              <a:off x="1638956" y="5134925"/>
              <a:ext cx="1761490" cy="523220"/>
            </a:xfrm>
            <a:prstGeom prst="rect">
              <a:avLst/>
            </a:prstGeom>
            <a:noFill/>
          </p:spPr>
          <p:txBody>
            <a:bodyPr wrap="square" rtlCol="0">
              <a:spAutoFit/>
            </a:bodyPr>
            <a:lstStyle/>
            <a:p>
              <a:r>
                <a:rPr lang="zh-CN" altLang="en-US" sz="2800" dirty="0">
                  <a:solidFill>
                    <a:srgbClr val="45494A"/>
                  </a:solidFill>
                  <a:latin typeface="思源宋体 CN Medium" panose="02020500000000000000" pitchFamily="18" charset="-122"/>
                  <a:ea typeface="思源宋体 CN Medium" panose="02020500000000000000" pitchFamily="18" charset="-122"/>
                </a:rPr>
                <a:t>生平事迹</a:t>
              </a:r>
            </a:p>
          </p:txBody>
        </p:sp>
      </p:grpSp>
      <p:sp>
        <p:nvSpPr>
          <p:cNvPr id="3" name="矩形 2"/>
          <p:cNvSpPr/>
          <p:nvPr/>
        </p:nvSpPr>
        <p:spPr>
          <a:xfrm flipH="1">
            <a:off x="998219" y="4898062"/>
            <a:ext cx="69237" cy="9807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10800" fill="hold"/>
                                        <p:tgtEl>
                                          <p:spTgt spid="4"/>
                                        </p:tgtEl>
                                      </p:cBhvr>
                                      <p:by x="150000" y="150000"/>
                                    </p:animScale>
                                  </p:childTnLst>
                                </p:cTn>
                              </p:par>
                              <p:par>
                                <p:cTn id="7" presetID="42"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animEffect transition="in" filter="fade">
                                      <p:cBhvr>
                                        <p:cTn id="9" dur="1000"/>
                                        <p:tgtEl>
                                          <p:spTgt spid="52"/>
                                        </p:tgtEl>
                                      </p:cBhvr>
                                    </p:animEffect>
                                    <p:anim calcmode="lin" valueType="num">
                                      <p:cBhvr>
                                        <p:cTn id="10" dur="1000" fill="hold"/>
                                        <p:tgtEl>
                                          <p:spTgt spid="52"/>
                                        </p:tgtEl>
                                        <p:attrNameLst>
                                          <p:attrName>ppt_x</p:attrName>
                                        </p:attrNameLst>
                                      </p:cBhvr>
                                      <p:tavLst>
                                        <p:tav tm="0">
                                          <p:val>
                                            <p:strVal val="#ppt_x"/>
                                          </p:val>
                                        </p:tav>
                                        <p:tav tm="100000">
                                          <p:val>
                                            <p:strVal val="#ppt_x"/>
                                          </p:val>
                                        </p:tav>
                                      </p:tavLst>
                                    </p:anim>
                                    <p:anim calcmode="lin" valueType="num">
                                      <p:cBhvr>
                                        <p:cTn id="11" dur="1000" fill="hold"/>
                                        <p:tgtEl>
                                          <p:spTgt spid="52"/>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2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750"/>
                                        <p:tgtEl>
                                          <p:spTgt spid="1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750"/>
                                        <p:tgtEl>
                                          <p:spTgt spid="12"/>
                                        </p:tgtEl>
                                      </p:cBhvr>
                                    </p:animEffect>
                                  </p:childTnLst>
                                </p:cTn>
                              </p:par>
                              <p:par>
                                <p:cTn id="23" presetID="22" presetClass="entr" presetSubtype="1"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par>
                                <p:cTn id="26" presetID="22" presetClass="entr" presetSubtype="1" fill="hold" grpId="0" nodeType="withEffect">
                                  <p:stCondLst>
                                    <p:cond delay="50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750"/>
                                        <p:tgtEl>
                                          <p:spTgt spid="18"/>
                                        </p:tgtEl>
                                      </p:cBhvr>
                                    </p:animEffect>
                                  </p:childTnLst>
                                </p:cTn>
                              </p:par>
                              <p:par>
                                <p:cTn id="29" presetID="22" presetClass="entr" presetSubtype="1"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750"/>
                                        <p:tgtEl>
                                          <p:spTgt spid="19"/>
                                        </p:tgtEl>
                                      </p:cBhvr>
                                    </p:animEffect>
                                  </p:childTnLst>
                                </p:cTn>
                              </p:par>
                              <p:par>
                                <p:cTn id="32" presetID="22" presetClass="entr" presetSubtype="1" fill="hold" nodeType="withEffect">
                                  <p:stCondLst>
                                    <p:cond delay="50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750"/>
                                        <p:tgtEl>
                                          <p:spTgt spid="5"/>
                                        </p:tgtEl>
                                      </p:cBhvr>
                                    </p:animEffect>
                                  </p:childTnLst>
                                </p:cTn>
                              </p:par>
                              <p:par>
                                <p:cTn id="35" presetID="22" presetClass="entr" presetSubtype="1" fill="hold" grpId="0" nodeType="withEffect">
                                  <p:stCondLst>
                                    <p:cond delay="100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750"/>
                                        <p:tgtEl>
                                          <p:spTgt spid="24"/>
                                        </p:tgtEl>
                                      </p:cBhvr>
                                    </p:animEffect>
                                  </p:childTnLst>
                                </p:cTn>
                              </p:par>
                              <p:par>
                                <p:cTn id="38" presetID="22" presetClass="entr" presetSubtype="1" fill="hold" grpId="0" nodeType="withEffect">
                                  <p:stCondLst>
                                    <p:cond delay="100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750"/>
                                        <p:tgtEl>
                                          <p:spTgt spid="25"/>
                                        </p:tgtEl>
                                      </p:cBhvr>
                                    </p:animEffect>
                                  </p:childTnLst>
                                </p:cTn>
                              </p:par>
                              <p:par>
                                <p:cTn id="41" presetID="22" presetClass="entr" presetSubtype="1" fill="hold" nodeType="withEffect">
                                  <p:stCondLst>
                                    <p:cond delay="100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750"/>
                                        <p:tgtEl>
                                          <p:spTgt spid="7"/>
                                        </p:tgtEl>
                                      </p:cBhvr>
                                    </p:animEffect>
                                  </p:childTnLst>
                                </p:cTn>
                              </p:par>
                              <p:par>
                                <p:cTn id="44" presetID="22" presetClass="entr" presetSubtype="1" fill="hold" grpId="0" nodeType="withEffect">
                                  <p:stCondLst>
                                    <p:cond delay="150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750"/>
                                        <p:tgtEl>
                                          <p:spTgt spid="32"/>
                                        </p:tgtEl>
                                      </p:cBhvr>
                                    </p:animEffect>
                                  </p:childTnLst>
                                </p:cTn>
                              </p:par>
                              <p:par>
                                <p:cTn id="47" presetID="22" presetClass="entr" presetSubtype="1" fill="hold" grpId="0" nodeType="withEffect">
                                  <p:stCondLst>
                                    <p:cond delay="150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750"/>
                                        <p:tgtEl>
                                          <p:spTgt spid="33"/>
                                        </p:tgtEl>
                                      </p:cBhvr>
                                    </p:animEffect>
                                  </p:childTnLst>
                                </p:cTn>
                              </p:par>
                              <p:par>
                                <p:cTn id="50" presetID="22" presetClass="entr" presetSubtype="1" fill="hold" nodeType="withEffect">
                                  <p:stCondLst>
                                    <p:cond delay="150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750"/>
                                        <p:tgtEl>
                                          <p:spTgt spid="8"/>
                                        </p:tgtEl>
                                      </p:cBhvr>
                                    </p:animEffect>
                                  </p:childTnLst>
                                </p:cTn>
                              </p:par>
                              <p:par>
                                <p:cTn id="53" presetID="22" presetClass="entr" presetSubtype="1" fill="hold" grpId="0" nodeType="withEffect">
                                  <p:stCondLst>
                                    <p:cond delay="200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750"/>
                                        <p:tgtEl>
                                          <p:spTgt spid="37"/>
                                        </p:tgtEl>
                                      </p:cBhvr>
                                    </p:animEffect>
                                  </p:childTnLst>
                                </p:cTn>
                              </p:par>
                              <p:par>
                                <p:cTn id="56" presetID="22" presetClass="entr" presetSubtype="1" fill="hold" grpId="0" nodeType="withEffect">
                                  <p:stCondLst>
                                    <p:cond delay="2000"/>
                                  </p:stCondLst>
                                  <p:childTnLst>
                                    <p:set>
                                      <p:cBhvr>
                                        <p:cTn id="57" dur="1" fill="hold">
                                          <p:stCondLst>
                                            <p:cond delay="0"/>
                                          </p:stCondLst>
                                        </p:cTn>
                                        <p:tgtEl>
                                          <p:spTgt spid="38"/>
                                        </p:tgtEl>
                                        <p:attrNameLst>
                                          <p:attrName>style.visibility</p:attrName>
                                        </p:attrNameLst>
                                      </p:cBhvr>
                                      <p:to>
                                        <p:strVal val="visible"/>
                                      </p:to>
                                    </p:set>
                                    <p:animEffect transition="in" filter="wipe(up)">
                                      <p:cBhvr>
                                        <p:cTn id="58" dur="750"/>
                                        <p:tgtEl>
                                          <p:spTgt spid="38"/>
                                        </p:tgtEl>
                                      </p:cBhvr>
                                    </p:animEffect>
                                  </p:childTnLst>
                                </p:cTn>
                              </p:par>
                              <p:par>
                                <p:cTn id="59" presetID="22" presetClass="entr" presetSubtype="1" fill="hold" nodeType="withEffect">
                                  <p:stCondLst>
                                    <p:cond delay="200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p:bldP spid="18" grpId="0"/>
      <p:bldP spid="19" grpId="0"/>
      <p:bldP spid="24" grpId="0"/>
      <p:bldP spid="25" grpId="0"/>
      <p:bldP spid="32" grpId="0"/>
      <p:bldP spid="33" grpId="0"/>
      <p:bldP spid="37" grpId="0"/>
      <p:bldP spid="38"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1999" y="3063562"/>
            <a:ext cx="4520800" cy="3950484"/>
          </a:xfrm>
          <a:prstGeom prst="rect">
            <a:avLst/>
          </a:prstGeom>
        </p:spPr>
      </p:pic>
      <p:sp>
        <p:nvSpPr>
          <p:cNvPr id="3" name="文本框 2"/>
          <p:cNvSpPr txBox="1"/>
          <p:nvPr/>
        </p:nvSpPr>
        <p:spPr>
          <a:xfrm>
            <a:off x="1469847" y="3327400"/>
            <a:ext cx="677108" cy="2222500"/>
          </a:xfrm>
          <a:prstGeom prst="rect">
            <a:avLst/>
          </a:prstGeom>
          <a:noFill/>
        </p:spPr>
        <p:txBody>
          <a:bodyPr vert="eaVert" wrap="square" rtlCol="0">
            <a:spAutoFit/>
          </a:bodyPr>
          <a:lstStyle/>
          <a:p>
            <a:r>
              <a:rPr lang="zh-CN" altLang="en-US" sz="3200" dirty="0">
                <a:solidFill>
                  <a:srgbClr val="B93350"/>
                </a:solidFill>
                <a:latin typeface="思源宋体 CN Medium" panose="02020500000000000000" pitchFamily="18" charset="-122"/>
                <a:ea typeface="思源宋体 CN Medium" panose="02020500000000000000" pitchFamily="18" charset="-122"/>
              </a:rPr>
              <a:t>重难点剖析</a:t>
            </a:r>
          </a:p>
        </p:txBody>
      </p:sp>
      <p:grpSp>
        <p:nvGrpSpPr>
          <p:cNvPr id="7" name="组合 6"/>
          <p:cNvGrpSpPr/>
          <p:nvPr/>
        </p:nvGrpSpPr>
        <p:grpSpPr>
          <a:xfrm>
            <a:off x="10283367" y="910766"/>
            <a:ext cx="1647376" cy="2412736"/>
            <a:chOff x="9470568" y="1084938"/>
            <a:chExt cx="1647376" cy="1978624"/>
          </a:xfrm>
        </p:grpSpPr>
        <p:pic>
          <p:nvPicPr>
            <p:cNvPr id="5" name="图片 4"/>
            <p:cNvPicPr>
              <a:picLocks noChangeAspect="1"/>
            </p:cNvPicPr>
            <p:nvPr/>
          </p:nvPicPr>
          <p:blipFill>
            <a:blip r:embed="rId4" cstate="screen">
              <a:extLst>
                <a:ext uri="{BEBA8EAE-BF5A-486C-A8C5-ECC9F3942E4B}">
                  <a14:imgProps xmlns:a14="http://schemas.microsoft.com/office/drawing/2010/main">
                    <a14:imgLayer>
                      <a14:imgEffect>
                        <a14:colorTemperature colorTemp="3484"/>
                      </a14:imgEffect>
                      <a14:imgEffect>
                        <a14:saturation sat="66000"/>
                      </a14:imgEffect>
                    </a14:imgLayer>
                  </a14:imgProps>
                </a:ext>
                <a:ext uri="{28A0092B-C50C-407E-A947-70E740481C1C}">
                  <a14:useLocalDpi xmlns:a14="http://schemas.microsoft.com/office/drawing/2010/main"/>
                </a:ext>
              </a:extLst>
            </a:blip>
            <a:stretch>
              <a:fillRect/>
            </a:stretch>
          </p:blipFill>
          <p:spPr>
            <a:xfrm>
              <a:off x="9470568" y="1084938"/>
              <a:ext cx="1647376" cy="1978624"/>
            </a:xfrm>
            <a:prstGeom prst="rect">
              <a:avLst/>
            </a:prstGeom>
          </p:spPr>
        </p:pic>
        <p:sp>
          <p:nvSpPr>
            <p:cNvPr id="6" name="文本框 5"/>
            <p:cNvSpPr txBox="1"/>
            <p:nvPr/>
          </p:nvSpPr>
          <p:spPr>
            <a:xfrm>
              <a:off x="10017257" y="1428857"/>
              <a:ext cx="523220" cy="1087398"/>
            </a:xfrm>
            <a:prstGeom prst="rect">
              <a:avLst/>
            </a:prstGeom>
            <a:noFill/>
          </p:spPr>
          <p:txBody>
            <a:bodyPr vert="eaVert" wrap="square" rtlCol="0">
              <a:spAutoFit/>
            </a:bodyPr>
            <a:lstStyle/>
            <a:p>
              <a:r>
                <a:rPr lang="zh-CN" altLang="en-US" sz="2200" dirty="0">
                  <a:solidFill>
                    <a:schemeClr val="bg1"/>
                  </a:solidFill>
                  <a:latin typeface="思源宋体 CN Medium" panose="02020500000000000000" pitchFamily="18" charset="-122"/>
                  <a:ea typeface="思源宋体 CN Medium" panose="02020500000000000000" pitchFamily="18" charset="-122"/>
                </a:rPr>
                <a:t>添加标题</a:t>
              </a:r>
            </a:p>
          </p:txBody>
        </p:sp>
      </p:grpSp>
      <p:sp>
        <p:nvSpPr>
          <p:cNvPr id="8" name="文本框 7"/>
          <p:cNvSpPr txBox="1"/>
          <p:nvPr/>
        </p:nvSpPr>
        <p:spPr>
          <a:xfrm>
            <a:off x="9407023" y="1689440"/>
            <a:ext cx="1384995" cy="2751931"/>
          </a:xfrm>
          <a:prstGeom prst="rect">
            <a:avLst/>
          </a:prstGeom>
          <a:noFill/>
        </p:spPr>
        <p:txBody>
          <a:bodyPr vert="eaVert" wrap="square" rtlCol="0">
            <a:spAutoFit/>
          </a:bodyPr>
          <a:lstStyle>
            <a:defPPr>
              <a:defRPr lang="zh-CN"/>
            </a:defPPr>
            <a:lvl1pPr>
              <a:lnSpc>
                <a:spcPct val="150000"/>
              </a:lnSpc>
              <a:defRPr sz="1600">
                <a:solidFill>
                  <a:srgbClr val="45494A"/>
                </a:solidFill>
                <a:latin typeface="思源黑体 CN Normal" panose="020B0400000000000000" pitchFamily="34" charset="-122"/>
                <a:ea typeface="思源黑体 CN Normal" panose="020B0400000000000000" pitchFamily="34" charset="-122"/>
              </a:defRPr>
            </a:lvl1pPr>
          </a:lstStyle>
          <a:p>
            <a:r>
              <a:rPr lang="zh-CN" altLang="en-US" dirty="0"/>
              <a:t>在此添加正文文本在此添加正文文本文本</a:t>
            </a:r>
          </a:p>
          <a:p>
            <a:endParaRPr lang="zh-CN" altLang="en-US" dirty="0"/>
          </a:p>
        </p:txBody>
      </p:sp>
      <p:grpSp>
        <p:nvGrpSpPr>
          <p:cNvPr id="15" name="组合 14"/>
          <p:cNvGrpSpPr/>
          <p:nvPr/>
        </p:nvGrpSpPr>
        <p:grpSpPr>
          <a:xfrm>
            <a:off x="8149766" y="910766"/>
            <a:ext cx="1647376" cy="2412736"/>
            <a:chOff x="9470568" y="1084938"/>
            <a:chExt cx="1647376" cy="1978624"/>
          </a:xfrm>
        </p:grpSpPr>
        <p:pic>
          <p:nvPicPr>
            <p:cNvPr id="17" name="图片 16"/>
            <p:cNvPicPr>
              <a:picLocks noChangeAspect="1"/>
            </p:cNvPicPr>
            <p:nvPr/>
          </p:nvPicPr>
          <p:blipFill>
            <a:blip r:embed="rId4" cstate="screen">
              <a:extLst>
                <a:ext uri="{BEBA8EAE-BF5A-486C-A8C5-ECC9F3942E4B}">
                  <a14:imgProps xmlns:a14="http://schemas.microsoft.com/office/drawing/2010/main">
                    <a14:imgLayer>
                      <a14:imgEffect>
                        <a14:colorTemperature colorTemp="3484"/>
                      </a14:imgEffect>
                      <a14:imgEffect>
                        <a14:saturation sat="66000"/>
                      </a14:imgEffect>
                    </a14:imgLayer>
                  </a14:imgProps>
                </a:ext>
                <a:ext uri="{28A0092B-C50C-407E-A947-70E740481C1C}">
                  <a14:useLocalDpi xmlns:a14="http://schemas.microsoft.com/office/drawing/2010/main"/>
                </a:ext>
              </a:extLst>
            </a:blip>
            <a:stretch>
              <a:fillRect/>
            </a:stretch>
          </p:blipFill>
          <p:spPr>
            <a:xfrm>
              <a:off x="9470568" y="1084938"/>
              <a:ext cx="1647376" cy="1978624"/>
            </a:xfrm>
            <a:prstGeom prst="rect">
              <a:avLst/>
            </a:prstGeom>
          </p:spPr>
        </p:pic>
        <p:sp>
          <p:nvSpPr>
            <p:cNvPr id="18" name="文本框 17"/>
            <p:cNvSpPr txBox="1"/>
            <p:nvPr/>
          </p:nvSpPr>
          <p:spPr>
            <a:xfrm>
              <a:off x="10017257" y="1428857"/>
              <a:ext cx="523220" cy="1087398"/>
            </a:xfrm>
            <a:prstGeom prst="rect">
              <a:avLst/>
            </a:prstGeom>
            <a:noFill/>
          </p:spPr>
          <p:txBody>
            <a:bodyPr vert="eaVert" wrap="square" rtlCol="0">
              <a:spAutoFit/>
            </a:bodyPr>
            <a:lstStyle/>
            <a:p>
              <a:r>
                <a:rPr lang="zh-CN" altLang="en-US" sz="2200" dirty="0">
                  <a:solidFill>
                    <a:schemeClr val="bg1"/>
                  </a:solidFill>
                  <a:latin typeface="思源宋体 CN Medium" panose="02020500000000000000" pitchFamily="18" charset="-122"/>
                  <a:ea typeface="思源宋体 CN Medium" panose="02020500000000000000" pitchFamily="18" charset="-122"/>
                </a:rPr>
                <a:t>添加标题</a:t>
              </a:r>
            </a:p>
          </p:txBody>
        </p:sp>
      </p:grpSp>
      <p:sp>
        <p:nvSpPr>
          <p:cNvPr id="16" name="文本框 15"/>
          <p:cNvSpPr txBox="1"/>
          <p:nvPr/>
        </p:nvSpPr>
        <p:spPr>
          <a:xfrm>
            <a:off x="6873313" y="1689440"/>
            <a:ext cx="1785104" cy="2751931"/>
          </a:xfrm>
          <a:prstGeom prst="rect">
            <a:avLst/>
          </a:prstGeom>
          <a:noFill/>
        </p:spPr>
        <p:txBody>
          <a:bodyPr vert="eaVert" wrap="square" rtlCol="0">
            <a:spAutoFit/>
          </a:bodyPr>
          <a:lstStyle>
            <a:defPPr>
              <a:defRPr lang="zh-CN"/>
            </a:defPPr>
            <a:lvl1pPr>
              <a:lnSpc>
                <a:spcPct val="150000"/>
              </a:lnSpc>
              <a:defRPr sz="1600">
                <a:solidFill>
                  <a:srgbClr val="45494A"/>
                </a:solidFill>
                <a:latin typeface="思源黑体 CN Normal" panose="020B0400000000000000" pitchFamily="34" charset="-122"/>
                <a:ea typeface="思源黑体 CN Normal" panose="020B0400000000000000" pitchFamily="34" charset="-122"/>
              </a:defRPr>
            </a:lvl1pPr>
          </a:lstStyle>
          <a:p>
            <a:r>
              <a:rPr lang="zh-CN" altLang="en-US" dirty="0"/>
              <a:t>在此添加正文文本在此添加正文文本文本</a:t>
            </a:r>
          </a:p>
          <a:p>
            <a:endParaRPr lang="zh-CN" altLang="en-US" dirty="0"/>
          </a:p>
          <a:p>
            <a:endParaRPr lang="zh-CN" altLang="en-US" dirty="0"/>
          </a:p>
        </p:txBody>
      </p:sp>
      <p:grpSp>
        <p:nvGrpSpPr>
          <p:cNvPr id="20" name="组合 19"/>
          <p:cNvGrpSpPr/>
          <p:nvPr/>
        </p:nvGrpSpPr>
        <p:grpSpPr>
          <a:xfrm>
            <a:off x="6016166" y="910766"/>
            <a:ext cx="1647376" cy="2412736"/>
            <a:chOff x="9470568" y="1084938"/>
            <a:chExt cx="1647376" cy="1978624"/>
          </a:xfrm>
        </p:grpSpPr>
        <p:pic>
          <p:nvPicPr>
            <p:cNvPr id="22" name="图片 21"/>
            <p:cNvPicPr>
              <a:picLocks noChangeAspect="1"/>
            </p:cNvPicPr>
            <p:nvPr/>
          </p:nvPicPr>
          <p:blipFill>
            <a:blip r:embed="rId4" cstate="screen">
              <a:extLst>
                <a:ext uri="{BEBA8EAE-BF5A-486C-A8C5-ECC9F3942E4B}">
                  <a14:imgProps xmlns:a14="http://schemas.microsoft.com/office/drawing/2010/main">
                    <a14:imgLayer>
                      <a14:imgEffect>
                        <a14:colorTemperature colorTemp="3484"/>
                      </a14:imgEffect>
                      <a14:imgEffect>
                        <a14:saturation sat="66000"/>
                      </a14:imgEffect>
                    </a14:imgLayer>
                  </a14:imgProps>
                </a:ext>
                <a:ext uri="{28A0092B-C50C-407E-A947-70E740481C1C}">
                  <a14:useLocalDpi xmlns:a14="http://schemas.microsoft.com/office/drawing/2010/main"/>
                </a:ext>
              </a:extLst>
            </a:blip>
            <a:stretch>
              <a:fillRect/>
            </a:stretch>
          </p:blipFill>
          <p:spPr>
            <a:xfrm>
              <a:off x="9470568" y="1084938"/>
              <a:ext cx="1647376" cy="1978624"/>
            </a:xfrm>
            <a:prstGeom prst="rect">
              <a:avLst/>
            </a:prstGeom>
          </p:spPr>
        </p:pic>
        <p:sp>
          <p:nvSpPr>
            <p:cNvPr id="23" name="文本框 22"/>
            <p:cNvSpPr txBox="1"/>
            <p:nvPr/>
          </p:nvSpPr>
          <p:spPr>
            <a:xfrm>
              <a:off x="10017257" y="1428857"/>
              <a:ext cx="523220" cy="1087398"/>
            </a:xfrm>
            <a:prstGeom prst="rect">
              <a:avLst/>
            </a:prstGeom>
            <a:noFill/>
          </p:spPr>
          <p:txBody>
            <a:bodyPr vert="eaVert" wrap="square" rtlCol="0">
              <a:spAutoFit/>
            </a:bodyPr>
            <a:lstStyle/>
            <a:p>
              <a:r>
                <a:rPr lang="zh-CN" altLang="en-US" sz="2200" dirty="0">
                  <a:solidFill>
                    <a:schemeClr val="bg1"/>
                  </a:solidFill>
                  <a:latin typeface="思源宋体 CN Medium" panose="02020500000000000000" pitchFamily="18" charset="-122"/>
                  <a:ea typeface="思源宋体 CN Medium" panose="02020500000000000000" pitchFamily="18" charset="-122"/>
                </a:rPr>
                <a:t>添加标题</a:t>
              </a:r>
            </a:p>
          </p:txBody>
        </p:sp>
      </p:grpSp>
      <p:sp>
        <p:nvSpPr>
          <p:cNvPr id="21" name="文本框 20"/>
          <p:cNvSpPr txBox="1"/>
          <p:nvPr/>
        </p:nvSpPr>
        <p:spPr>
          <a:xfrm>
            <a:off x="4739713" y="1689440"/>
            <a:ext cx="1785104" cy="2751931"/>
          </a:xfrm>
          <a:prstGeom prst="rect">
            <a:avLst/>
          </a:prstGeom>
          <a:noFill/>
        </p:spPr>
        <p:txBody>
          <a:bodyPr vert="eaVert" wrap="square" rtlCol="0">
            <a:spAutoFit/>
          </a:bodyPr>
          <a:lstStyle>
            <a:defPPr>
              <a:defRPr lang="zh-CN"/>
            </a:defPPr>
            <a:lvl1pPr>
              <a:lnSpc>
                <a:spcPct val="150000"/>
              </a:lnSpc>
              <a:defRPr sz="1600">
                <a:solidFill>
                  <a:srgbClr val="45494A"/>
                </a:solidFill>
                <a:latin typeface="思源黑体 CN Normal" panose="020B0400000000000000" pitchFamily="34" charset="-122"/>
                <a:ea typeface="思源黑体 CN Normal" panose="020B0400000000000000" pitchFamily="34" charset="-122"/>
              </a:defRPr>
            </a:lvl1pPr>
          </a:lstStyle>
          <a:p>
            <a:r>
              <a:rPr lang="zh-CN" altLang="en-US" dirty="0"/>
              <a:t>在此添加正文文本在此添加正文文本文本</a:t>
            </a:r>
          </a:p>
          <a:p>
            <a:endParaRPr lang="zh-CN" altLang="en-US" dirty="0"/>
          </a:p>
          <a:p>
            <a:endParaRPr lang="zh-CN" altLang="en-US" dirty="0"/>
          </a:p>
        </p:txBody>
      </p:sp>
      <p:grpSp>
        <p:nvGrpSpPr>
          <p:cNvPr id="25" name="组合 24"/>
          <p:cNvGrpSpPr/>
          <p:nvPr/>
        </p:nvGrpSpPr>
        <p:grpSpPr>
          <a:xfrm>
            <a:off x="3882566" y="910766"/>
            <a:ext cx="1647376" cy="2412736"/>
            <a:chOff x="9470568" y="1084938"/>
            <a:chExt cx="1647376" cy="1978624"/>
          </a:xfrm>
        </p:grpSpPr>
        <p:pic>
          <p:nvPicPr>
            <p:cNvPr id="27" name="图片 26"/>
            <p:cNvPicPr>
              <a:picLocks noChangeAspect="1"/>
            </p:cNvPicPr>
            <p:nvPr/>
          </p:nvPicPr>
          <p:blipFill>
            <a:blip r:embed="rId4" cstate="screen">
              <a:extLst>
                <a:ext uri="{BEBA8EAE-BF5A-486C-A8C5-ECC9F3942E4B}">
                  <a14:imgProps xmlns:a14="http://schemas.microsoft.com/office/drawing/2010/main">
                    <a14:imgLayer>
                      <a14:imgEffect>
                        <a14:colorTemperature colorTemp="3484"/>
                      </a14:imgEffect>
                      <a14:imgEffect>
                        <a14:saturation sat="66000"/>
                      </a14:imgEffect>
                    </a14:imgLayer>
                  </a14:imgProps>
                </a:ext>
                <a:ext uri="{28A0092B-C50C-407E-A947-70E740481C1C}">
                  <a14:useLocalDpi xmlns:a14="http://schemas.microsoft.com/office/drawing/2010/main"/>
                </a:ext>
              </a:extLst>
            </a:blip>
            <a:stretch>
              <a:fillRect/>
            </a:stretch>
          </p:blipFill>
          <p:spPr>
            <a:xfrm>
              <a:off x="9470568" y="1084938"/>
              <a:ext cx="1647376" cy="1978624"/>
            </a:xfrm>
            <a:prstGeom prst="rect">
              <a:avLst/>
            </a:prstGeom>
          </p:spPr>
        </p:pic>
        <p:sp>
          <p:nvSpPr>
            <p:cNvPr id="28" name="文本框 27"/>
            <p:cNvSpPr txBox="1"/>
            <p:nvPr/>
          </p:nvSpPr>
          <p:spPr>
            <a:xfrm>
              <a:off x="10017257" y="1428857"/>
              <a:ext cx="523220" cy="1087398"/>
            </a:xfrm>
            <a:prstGeom prst="rect">
              <a:avLst/>
            </a:prstGeom>
            <a:noFill/>
          </p:spPr>
          <p:txBody>
            <a:bodyPr vert="eaVert" wrap="square" rtlCol="0">
              <a:spAutoFit/>
            </a:bodyPr>
            <a:lstStyle/>
            <a:p>
              <a:r>
                <a:rPr lang="zh-CN" altLang="en-US" sz="2200" dirty="0">
                  <a:solidFill>
                    <a:schemeClr val="bg1"/>
                  </a:solidFill>
                  <a:latin typeface="思源宋体 CN Medium" panose="02020500000000000000" pitchFamily="18" charset="-122"/>
                  <a:ea typeface="思源宋体 CN Medium" panose="02020500000000000000" pitchFamily="18" charset="-122"/>
                </a:rPr>
                <a:t>添加标题</a:t>
              </a:r>
            </a:p>
          </p:txBody>
        </p:sp>
      </p:grpSp>
      <p:sp>
        <p:nvSpPr>
          <p:cNvPr id="26" name="文本框 25"/>
          <p:cNvSpPr txBox="1"/>
          <p:nvPr/>
        </p:nvSpPr>
        <p:spPr>
          <a:xfrm>
            <a:off x="2606113" y="1689440"/>
            <a:ext cx="1785104" cy="2751931"/>
          </a:xfrm>
          <a:prstGeom prst="rect">
            <a:avLst/>
          </a:prstGeom>
          <a:noFill/>
        </p:spPr>
        <p:txBody>
          <a:bodyPr vert="eaVert" wrap="square" rtlCol="0">
            <a:spAutoFit/>
          </a:bodyPr>
          <a:lstStyle>
            <a:defPPr>
              <a:defRPr lang="zh-CN"/>
            </a:defPPr>
            <a:lvl1pPr>
              <a:lnSpc>
                <a:spcPct val="150000"/>
              </a:lnSpc>
              <a:defRPr sz="1600">
                <a:solidFill>
                  <a:srgbClr val="45494A"/>
                </a:solidFill>
                <a:latin typeface="思源黑体 CN Normal" panose="020B0400000000000000" pitchFamily="34" charset="-122"/>
                <a:ea typeface="思源黑体 CN Normal" panose="020B0400000000000000" pitchFamily="34" charset="-122"/>
              </a:defRPr>
            </a:lvl1pPr>
          </a:lstStyle>
          <a:p>
            <a:r>
              <a:rPr lang="zh-CN" altLang="en-US" dirty="0"/>
              <a:t>在此添加正文文本在此添加正文文本文本</a:t>
            </a:r>
          </a:p>
          <a:p>
            <a:endParaRPr lang="zh-CN" altLang="en-US" dirty="0"/>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250"/>
                                        <p:tgtEl>
                                          <p:spTgt spid="8"/>
                                        </p:tgtEl>
                                      </p:cBhvr>
                                    </p:animEffect>
                                  </p:childTnLst>
                                </p:cTn>
                              </p:par>
                              <p:par>
                                <p:cTn id="11" presetID="22" presetClass="entr" presetSubtype="1" fill="hold" nodeType="withEffect">
                                  <p:stCondLst>
                                    <p:cond delay="200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1250"/>
                                        <p:tgtEl>
                                          <p:spTgt spid="15"/>
                                        </p:tgtEl>
                                      </p:cBhvr>
                                    </p:animEffect>
                                  </p:childTnLst>
                                </p:cTn>
                              </p:par>
                              <p:par>
                                <p:cTn id="14" presetID="22" presetClass="entr" presetSubtype="1" fill="hold" grpId="0" nodeType="withEffect">
                                  <p:stCondLst>
                                    <p:cond delay="300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1250"/>
                                        <p:tgtEl>
                                          <p:spTgt spid="16"/>
                                        </p:tgtEl>
                                      </p:cBhvr>
                                    </p:animEffect>
                                  </p:childTnLst>
                                </p:cTn>
                              </p:par>
                              <p:par>
                                <p:cTn id="17" presetID="22" presetClass="entr" presetSubtype="1" fill="hold" nodeType="withEffect">
                                  <p:stCondLst>
                                    <p:cond delay="400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1250"/>
                                        <p:tgtEl>
                                          <p:spTgt spid="20"/>
                                        </p:tgtEl>
                                      </p:cBhvr>
                                    </p:animEffect>
                                  </p:childTnLst>
                                </p:cTn>
                              </p:par>
                              <p:par>
                                <p:cTn id="20" presetID="22" presetClass="entr" presetSubtype="1" fill="hold" grpId="0" nodeType="withEffect">
                                  <p:stCondLst>
                                    <p:cond delay="475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1250"/>
                                        <p:tgtEl>
                                          <p:spTgt spid="21"/>
                                        </p:tgtEl>
                                      </p:cBhvr>
                                    </p:animEffect>
                                  </p:childTnLst>
                                </p:cTn>
                              </p:par>
                              <p:par>
                                <p:cTn id="23" presetID="22" presetClass="entr" presetSubtype="1" fill="hold" nodeType="withEffect">
                                  <p:stCondLst>
                                    <p:cond delay="575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1250"/>
                                        <p:tgtEl>
                                          <p:spTgt spid="25"/>
                                        </p:tgtEl>
                                      </p:cBhvr>
                                    </p:animEffect>
                                  </p:childTnLst>
                                </p:cTn>
                              </p:par>
                              <p:par>
                                <p:cTn id="26" presetID="22" presetClass="entr" presetSubtype="1" fill="hold" grpId="0" nodeType="withEffect">
                                  <p:stCondLst>
                                    <p:cond delay="6750"/>
                                  </p:stCondLst>
                                  <p:childTnLst>
                                    <p:set>
                                      <p:cBhvr>
                                        <p:cTn id="27" dur="1" fill="hold">
                                          <p:stCondLst>
                                            <p:cond delay="0"/>
                                          </p:stCondLst>
                                        </p:cTn>
                                        <p:tgtEl>
                                          <p:spTgt spid="26"/>
                                        </p:tgtEl>
                                        <p:attrNameLst>
                                          <p:attrName>style.visibility</p:attrName>
                                        </p:attrNameLst>
                                      </p:cBhvr>
                                      <p:to>
                                        <p:strVal val="visible"/>
                                      </p:to>
                                    </p:set>
                                    <p:animEffect transition="in" filter="wipe(up)">
                                      <p:cBhvr>
                                        <p:cTn id="28"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1"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8090" y="2349911"/>
            <a:ext cx="6982235" cy="2918236"/>
          </a:xfrm>
          <a:prstGeom prst="rect">
            <a:avLst/>
          </a:prstGeom>
          <a:noFill/>
          <a:ln w="3175">
            <a:solidFill>
              <a:srgbClr val="45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111610" y="2634843"/>
            <a:ext cx="2769989" cy="2485822"/>
          </a:xfrm>
          <a:prstGeom prst="rect">
            <a:avLst/>
          </a:prstGeom>
          <a:noFill/>
        </p:spPr>
        <p:txBody>
          <a:bodyPr vert="eaVert" wrap="square" rtlCol="0">
            <a:spAutoFit/>
          </a:bodyPr>
          <a:lstStyle/>
          <a:p>
            <a:pPr>
              <a:lnSpc>
                <a:spcPct val="150000"/>
              </a:lnSpc>
            </a:pPr>
            <a:r>
              <a:rPr lang="zh-CN" altLang="en-US" sz="1600" dirty="0">
                <a:solidFill>
                  <a:srgbClr val="45494A"/>
                </a:solidFill>
                <a:latin typeface="思源黑体 CN Normal" panose="020B0400000000000000" pitchFamily="34" charset="-122"/>
                <a:ea typeface="思源黑体 CN Normal" panose="020B0400000000000000" pitchFamily="34" charset="-122"/>
              </a:rPr>
              <a:t>在此添加文本在此添加文本在此添加文本在此添加文本在此添加文本添加文本在此添加文本在此添加文本在此添加文本在此添加文本在此添加文本在此添加文本在此添加文本在</a:t>
            </a:r>
          </a:p>
        </p:txBody>
      </p:sp>
      <p:sp>
        <p:nvSpPr>
          <p:cNvPr id="7" name="文本框 6"/>
          <p:cNvSpPr txBox="1"/>
          <p:nvPr/>
        </p:nvSpPr>
        <p:spPr>
          <a:xfrm>
            <a:off x="3752235" y="3008063"/>
            <a:ext cx="523220" cy="1641259"/>
          </a:xfrm>
          <a:prstGeom prst="rect">
            <a:avLst/>
          </a:prstGeom>
          <a:noFill/>
          <a:ln>
            <a:noFill/>
          </a:ln>
        </p:spPr>
        <p:txBody>
          <a:bodyPr vert="eaVert" wrap="square" rtlCol="0">
            <a:spAutoFit/>
          </a:bodyPr>
          <a:lstStyle/>
          <a:p>
            <a:pPr algn="dist"/>
            <a:r>
              <a:rPr lang="zh-CN" altLang="en-US" sz="2200" dirty="0">
                <a:solidFill>
                  <a:srgbClr val="45494A"/>
                </a:solidFill>
                <a:latin typeface="思源宋体 CN Medium" panose="02020500000000000000" pitchFamily="18" charset="-122"/>
                <a:ea typeface="思源宋体 CN Medium" panose="02020500000000000000" pitchFamily="18" charset="-122"/>
              </a:rPr>
              <a:t>添加标题</a:t>
            </a:r>
          </a:p>
        </p:txBody>
      </p:sp>
      <p:sp>
        <p:nvSpPr>
          <p:cNvPr id="10" name="文本框 9"/>
          <p:cNvSpPr txBox="1"/>
          <p:nvPr/>
        </p:nvSpPr>
        <p:spPr>
          <a:xfrm>
            <a:off x="9041988" y="2546555"/>
            <a:ext cx="1478527" cy="430887"/>
          </a:xfrm>
          <a:prstGeom prst="rect">
            <a:avLst/>
          </a:prstGeom>
          <a:noFill/>
          <a:ln>
            <a:noFill/>
          </a:ln>
        </p:spPr>
        <p:txBody>
          <a:bodyPr vert="horz" wrap="square" rtlCol="0">
            <a:spAutoFit/>
          </a:bodyPr>
          <a:lstStyle/>
          <a:p>
            <a:pPr algn="dist"/>
            <a:r>
              <a:rPr lang="zh-CN" altLang="en-US" sz="2200" dirty="0">
                <a:solidFill>
                  <a:srgbClr val="45494A"/>
                </a:solidFill>
                <a:latin typeface="思源宋体 CN Medium" panose="02020500000000000000" pitchFamily="18" charset="-122"/>
                <a:ea typeface="思源宋体 CN Medium" panose="02020500000000000000" pitchFamily="18" charset="-122"/>
              </a:rPr>
              <a:t>添加标题</a:t>
            </a:r>
          </a:p>
        </p:txBody>
      </p:sp>
      <p:sp>
        <p:nvSpPr>
          <p:cNvPr id="11" name="文本框 10"/>
          <p:cNvSpPr txBox="1"/>
          <p:nvPr/>
        </p:nvSpPr>
        <p:spPr>
          <a:xfrm>
            <a:off x="8113776" y="3103929"/>
            <a:ext cx="3597029" cy="1169551"/>
          </a:xfrm>
          <a:prstGeom prst="rect">
            <a:avLst/>
          </a:prstGeom>
          <a:noFill/>
        </p:spPr>
        <p:txBody>
          <a:bodyPr vert="horz" wrap="square" rtlCol="0">
            <a:spAutoFit/>
          </a:bodyPr>
          <a:lstStyle/>
          <a:p>
            <a:pPr>
              <a:lnSpc>
                <a:spcPct val="150000"/>
              </a:lnSpc>
            </a:pPr>
            <a:r>
              <a:rPr lang="zh-CN" altLang="en-US" sz="1600" dirty="0">
                <a:solidFill>
                  <a:srgbClr val="45494A"/>
                </a:solidFill>
                <a:latin typeface="思源黑体 CN Normal" panose="020B0400000000000000" pitchFamily="34" charset="-122"/>
                <a:ea typeface="思源黑体 CN Normal" panose="020B0400000000000000" pitchFamily="34" charset="-122"/>
              </a:rPr>
              <a:t>在此添加文本在此添加文本在此添加文本在此添加文本在此添加文本添加文本在此添加文本在此添加文本在此</a:t>
            </a:r>
          </a:p>
        </p:txBody>
      </p:sp>
      <p:pic>
        <p:nvPicPr>
          <p:cNvPr id="12" name="图片 11"/>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835525" y="1487736"/>
            <a:ext cx="2639414" cy="37804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2" presetClass="entr" presetSubtype="2"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par>
                                <p:cTn id="13" presetID="22" presetClass="entr" presetSubtype="1" fill="hold" grpId="0" nodeType="with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grpId="0" nodeType="withEffect">
                                  <p:stCondLst>
                                    <p:cond delay="2000"/>
                                  </p:stCondLst>
                                  <p:iterate type="lt">
                                    <p:tmPct val="10000"/>
                                  </p:iterate>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22" presetClass="entr" presetSubtype="8" fill="hold" grpId="0" nodeType="withEffect">
                                  <p:stCondLst>
                                    <p:cond delay="1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8" fill="hold" grpId="0" nodeType="withEffect">
                                  <p:stCondLst>
                                    <p:cond delay="2000"/>
                                  </p:stCondLst>
                                  <p:iterate type="lt">
                                    <p:tmPct val="10000"/>
                                  </p:iterate>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23000"/>
          </a:schemeClr>
        </a:solidFill>
        <a:effectLst/>
      </p:bgPr>
    </p:bg>
    <p:spTree>
      <p:nvGrpSpPr>
        <p:cNvPr id="1" name=""/>
        <p:cNvGrpSpPr/>
        <p:nvPr/>
      </p:nvGrpSpPr>
      <p:grpSpPr>
        <a:xfrm>
          <a:off x="0" y="0"/>
          <a:ext cx="0" cy="0"/>
          <a:chOff x="0" y="0"/>
          <a:chExt cx="0" cy="0"/>
        </a:xfrm>
      </p:grpSpPr>
      <p:cxnSp>
        <p:nvCxnSpPr>
          <p:cNvPr id="6" name="直接连接符 5"/>
          <p:cNvCxnSpPr/>
          <p:nvPr/>
        </p:nvCxnSpPr>
        <p:spPr>
          <a:xfrm>
            <a:off x="4273206" y="4233588"/>
            <a:ext cx="0" cy="1476375"/>
          </a:xfrm>
          <a:prstGeom prst="line">
            <a:avLst/>
          </a:prstGeom>
          <a:ln>
            <a:solidFill>
              <a:srgbClr val="45494A"/>
            </a:solidFill>
            <a:headEnd type="ova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100586" y="4140177"/>
            <a:ext cx="0" cy="1584000"/>
          </a:xfrm>
          <a:prstGeom prst="line">
            <a:avLst/>
          </a:prstGeom>
          <a:ln>
            <a:solidFill>
              <a:srgbClr val="45494A"/>
            </a:solidFill>
            <a:head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273206" y="5709963"/>
            <a:ext cx="3830201" cy="0"/>
          </a:xfrm>
          <a:prstGeom prst="line">
            <a:avLst/>
          </a:prstGeom>
          <a:ln>
            <a:solidFill>
              <a:srgbClr val="45494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809781" y="5836147"/>
            <a:ext cx="2794000" cy="0"/>
          </a:xfrm>
          <a:prstGeom prst="line">
            <a:avLst/>
          </a:prstGeom>
          <a:ln>
            <a:solidFill>
              <a:srgbClr val="45494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804792" y="2052363"/>
            <a:ext cx="0" cy="3798298"/>
          </a:xfrm>
          <a:prstGeom prst="line">
            <a:avLst/>
          </a:prstGeom>
          <a:ln>
            <a:solidFill>
              <a:srgbClr val="45494A"/>
            </a:solidFill>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600606" y="2052363"/>
            <a:ext cx="0" cy="3798298"/>
          </a:xfrm>
          <a:prstGeom prst="line">
            <a:avLst/>
          </a:prstGeom>
          <a:ln>
            <a:solidFill>
              <a:srgbClr val="45494A"/>
            </a:solidFill>
            <a:headEnd type="oval"/>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5432630" y="2485512"/>
            <a:ext cx="2295340" cy="3496152"/>
          </a:xfrm>
          <a:prstGeom prst="rect">
            <a:avLst/>
          </a:prstGeom>
          <a:effectLst>
            <a:reflection blurRad="6350" stA="52000" endA="300" endPos="35000" dir="5400000" sy="-100000" algn="bl" rotWithShape="0"/>
          </a:effectLst>
        </p:spPr>
      </p:pic>
      <p:pic>
        <p:nvPicPr>
          <p:cNvPr id="33" name="图片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1548" y="1669833"/>
            <a:ext cx="360000" cy="360000"/>
          </a:xfrm>
          <a:prstGeom prst="rect">
            <a:avLst/>
          </a:prstGeom>
        </p:spPr>
      </p:pic>
      <p:pic>
        <p:nvPicPr>
          <p:cNvPr id="35" name="图片 3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8346" y="3794921"/>
            <a:ext cx="360000" cy="360000"/>
          </a:xfrm>
          <a:prstGeom prst="rect">
            <a:avLst/>
          </a:prstGeom>
        </p:spPr>
      </p:pic>
      <p:pic>
        <p:nvPicPr>
          <p:cNvPr id="37" name="图片 3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42987" y="3786158"/>
            <a:ext cx="360000" cy="360000"/>
          </a:xfrm>
          <a:prstGeom prst="rect">
            <a:avLst/>
          </a:prstGeom>
        </p:spPr>
      </p:pic>
      <p:pic>
        <p:nvPicPr>
          <p:cNvPr id="39" name="图片 3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33404" y="1628217"/>
            <a:ext cx="360000" cy="360000"/>
          </a:xfrm>
          <a:prstGeom prst="rect">
            <a:avLst/>
          </a:prstGeom>
        </p:spPr>
      </p:pic>
      <p:sp>
        <p:nvSpPr>
          <p:cNvPr id="40" name="文本框 39"/>
          <p:cNvSpPr txBox="1"/>
          <p:nvPr/>
        </p:nvSpPr>
        <p:spPr>
          <a:xfrm>
            <a:off x="7873614" y="1541437"/>
            <a:ext cx="1478527" cy="430887"/>
          </a:xfrm>
          <a:prstGeom prst="rect">
            <a:avLst/>
          </a:prstGeom>
          <a:noFill/>
          <a:ln>
            <a:noFill/>
          </a:ln>
        </p:spPr>
        <p:txBody>
          <a:bodyPr vert="horz" wrap="square" rtlCol="0">
            <a:spAutoFit/>
          </a:bodyPr>
          <a:lstStyle/>
          <a:p>
            <a:pPr algn="dist"/>
            <a:r>
              <a:rPr lang="zh-CN" altLang="en-US" sz="2200" dirty="0">
                <a:solidFill>
                  <a:srgbClr val="45494A"/>
                </a:solidFill>
                <a:latin typeface="思源宋体 CN Medium" panose="02020500000000000000" pitchFamily="18" charset="-122"/>
                <a:ea typeface="思源宋体 CN Medium" panose="02020500000000000000" pitchFamily="18" charset="-122"/>
              </a:rPr>
              <a:t>添加标题</a:t>
            </a:r>
          </a:p>
        </p:txBody>
      </p:sp>
      <p:sp>
        <p:nvSpPr>
          <p:cNvPr id="41" name="文本框 40"/>
          <p:cNvSpPr txBox="1"/>
          <p:nvPr/>
        </p:nvSpPr>
        <p:spPr>
          <a:xfrm>
            <a:off x="7873614" y="1886133"/>
            <a:ext cx="3597029" cy="800219"/>
          </a:xfrm>
          <a:prstGeom prst="rect">
            <a:avLst/>
          </a:prstGeom>
          <a:noFill/>
        </p:spPr>
        <p:txBody>
          <a:bodyPr vert="horz" wrap="square" rtlCol="0">
            <a:spAutoFit/>
          </a:bodyPr>
          <a:lstStyle/>
          <a:p>
            <a:pPr>
              <a:lnSpc>
                <a:spcPct val="150000"/>
              </a:lnSpc>
            </a:pPr>
            <a:r>
              <a:rPr lang="zh-CN" altLang="en-US" sz="1600" dirty="0">
                <a:solidFill>
                  <a:srgbClr val="45494A"/>
                </a:solidFill>
                <a:latin typeface="思源黑体 CN Normal" panose="020B0400000000000000" pitchFamily="34" charset="-122"/>
                <a:ea typeface="思源黑体 CN Normal" panose="020B0400000000000000" pitchFamily="34" charset="-122"/>
              </a:rPr>
              <a:t>在此添加文本在此添加文本在此添加文本在此添加文本在此添加文本添加</a:t>
            </a:r>
          </a:p>
        </p:txBody>
      </p:sp>
      <p:sp>
        <p:nvSpPr>
          <p:cNvPr id="43" name="文本框 42"/>
          <p:cNvSpPr txBox="1"/>
          <p:nvPr/>
        </p:nvSpPr>
        <p:spPr>
          <a:xfrm>
            <a:off x="8302220" y="3700401"/>
            <a:ext cx="1478527" cy="430887"/>
          </a:xfrm>
          <a:prstGeom prst="rect">
            <a:avLst/>
          </a:prstGeom>
          <a:noFill/>
          <a:ln>
            <a:noFill/>
          </a:ln>
        </p:spPr>
        <p:txBody>
          <a:bodyPr vert="horz" wrap="square" rtlCol="0">
            <a:spAutoFit/>
          </a:bodyPr>
          <a:lstStyle/>
          <a:p>
            <a:pPr algn="dist"/>
            <a:r>
              <a:rPr lang="zh-CN" altLang="en-US" sz="2200" dirty="0">
                <a:solidFill>
                  <a:srgbClr val="45494A"/>
                </a:solidFill>
                <a:latin typeface="思源宋体 CN Medium" panose="02020500000000000000" pitchFamily="18" charset="-122"/>
                <a:ea typeface="思源宋体 CN Medium" panose="02020500000000000000" pitchFamily="18" charset="-122"/>
              </a:rPr>
              <a:t>添加标题</a:t>
            </a:r>
          </a:p>
        </p:txBody>
      </p:sp>
      <p:sp>
        <p:nvSpPr>
          <p:cNvPr id="44" name="文本框 43"/>
          <p:cNvSpPr txBox="1"/>
          <p:nvPr/>
        </p:nvSpPr>
        <p:spPr>
          <a:xfrm>
            <a:off x="8302220" y="4045097"/>
            <a:ext cx="3597029" cy="800219"/>
          </a:xfrm>
          <a:prstGeom prst="rect">
            <a:avLst/>
          </a:prstGeom>
          <a:noFill/>
        </p:spPr>
        <p:txBody>
          <a:bodyPr vert="horz" wrap="square" rtlCol="0">
            <a:spAutoFit/>
          </a:bodyPr>
          <a:lstStyle/>
          <a:p>
            <a:pPr>
              <a:lnSpc>
                <a:spcPct val="150000"/>
              </a:lnSpc>
            </a:pPr>
            <a:r>
              <a:rPr lang="zh-CN" altLang="en-US" sz="1600" dirty="0">
                <a:solidFill>
                  <a:srgbClr val="45494A"/>
                </a:solidFill>
                <a:latin typeface="思源黑体 CN Normal" panose="020B0400000000000000" pitchFamily="34" charset="-122"/>
                <a:ea typeface="思源黑体 CN Normal" panose="020B0400000000000000" pitchFamily="34" charset="-122"/>
              </a:rPr>
              <a:t>在此添加文本在此添加文本在此添加文本在此添加文本在此添加文本添加</a:t>
            </a:r>
          </a:p>
        </p:txBody>
      </p:sp>
      <p:sp>
        <p:nvSpPr>
          <p:cNvPr id="45" name="文本框 44"/>
          <p:cNvSpPr txBox="1"/>
          <p:nvPr/>
        </p:nvSpPr>
        <p:spPr>
          <a:xfrm>
            <a:off x="3149596" y="1141327"/>
            <a:ext cx="1478527" cy="430887"/>
          </a:xfrm>
          <a:prstGeom prst="rect">
            <a:avLst/>
          </a:prstGeom>
          <a:noFill/>
          <a:ln>
            <a:noFill/>
          </a:ln>
        </p:spPr>
        <p:txBody>
          <a:bodyPr vert="horz" wrap="square" rtlCol="0">
            <a:spAutoFit/>
          </a:bodyPr>
          <a:lstStyle/>
          <a:p>
            <a:pPr algn="r"/>
            <a:r>
              <a:rPr lang="zh-CN" altLang="en-US" sz="2200" dirty="0">
                <a:solidFill>
                  <a:srgbClr val="45494A"/>
                </a:solidFill>
                <a:latin typeface="思源宋体 CN Medium" panose="02020500000000000000" pitchFamily="18" charset="-122"/>
                <a:ea typeface="思源宋体 CN Medium" panose="02020500000000000000" pitchFamily="18" charset="-122"/>
              </a:rPr>
              <a:t>添加标题</a:t>
            </a:r>
          </a:p>
        </p:txBody>
      </p:sp>
      <p:sp>
        <p:nvSpPr>
          <p:cNvPr id="46" name="文本框 45"/>
          <p:cNvSpPr txBox="1"/>
          <p:nvPr/>
        </p:nvSpPr>
        <p:spPr>
          <a:xfrm>
            <a:off x="1032038" y="1486023"/>
            <a:ext cx="3597029" cy="800219"/>
          </a:xfrm>
          <a:prstGeom prst="rect">
            <a:avLst/>
          </a:prstGeom>
          <a:noFill/>
        </p:spPr>
        <p:txBody>
          <a:bodyPr vert="horz" wrap="square" rtlCol="0">
            <a:spAutoFit/>
          </a:bodyPr>
          <a:lstStyle/>
          <a:p>
            <a:pPr algn="r">
              <a:lnSpc>
                <a:spcPct val="150000"/>
              </a:lnSpc>
            </a:pPr>
            <a:r>
              <a:rPr lang="zh-CN" altLang="en-US" sz="1600" dirty="0">
                <a:solidFill>
                  <a:srgbClr val="45494A"/>
                </a:solidFill>
                <a:latin typeface="思源黑体 CN Normal" panose="020B0400000000000000" pitchFamily="34" charset="-122"/>
                <a:ea typeface="思源黑体 CN Normal" panose="020B0400000000000000" pitchFamily="34" charset="-122"/>
              </a:rPr>
              <a:t>在此添加文本在此添加文本在此添加文本在此添加文本在此添加文本添加</a:t>
            </a:r>
          </a:p>
        </p:txBody>
      </p:sp>
      <p:sp>
        <p:nvSpPr>
          <p:cNvPr id="47" name="文本框 46"/>
          <p:cNvSpPr txBox="1"/>
          <p:nvPr/>
        </p:nvSpPr>
        <p:spPr>
          <a:xfrm>
            <a:off x="2566909" y="3700401"/>
            <a:ext cx="1478527" cy="430887"/>
          </a:xfrm>
          <a:prstGeom prst="rect">
            <a:avLst/>
          </a:prstGeom>
          <a:noFill/>
          <a:ln>
            <a:noFill/>
          </a:ln>
        </p:spPr>
        <p:txBody>
          <a:bodyPr vert="horz" wrap="square" rtlCol="0">
            <a:spAutoFit/>
          </a:bodyPr>
          <a:lstStyle/>
          <a:p>
            <a:pPr algn="r"/>
            <a:r>
              <a:rPr lang="zh-CN" altLang="en-US" sz="2200" dirty="0">
                <a:solidFill>
                  <a:srgbClr val="45494A"/>
                </a:solidFill>
                <a:latin typeface="思源宋体 CN Medium" panose="02020500000000000000" pitchFamily="18" charset="-122"/>
                <a:ea typeface="思源宋体 CN Medium" panose="02020500000000000000" pitchFamily="18" charset="-122"/>
              </a:rPr>
              <a:t>添加标题</a:t>
            </a:r>
          </a:p>
        </p:txBody>
      </p:sp>
      <p:sp>
        <p:nvSpPr>
          <p:cNvPr id="48" name="文本框 47"/>
          <p:cNvSpPr txBox="1"/>
          <p:nvPr/>
        </p:nvSpPr>
        <p:spPr>
          <a:xfrm>
            <a:off x="417268" y="4045097"/>
            <a:ext cx="3597029" cy="800219"/>
          </a:xfrm>
          <a:prstGeom prst="rect">
            <a:avLst/>
          </a:prstGeom>
          <a:noFill/>
        </p:spPr>
        <p:txBody>
          <a:bodyPr vert="horz" wrap="square" rtlCol="0">
            <a:spAutoFit/>
          </a:bodyPr>
          <a:lstStyle/>
          <a:p>
            <a:pPr algn="r">
              <a:lnSpc>
                <a:spcPct val="150000"/>
              </a:lnSpc>
            </a:pPr>
            <a:r>
              <a:rPr lang="zh-CN" altLang="en-US" sz="1600" dirty="0">
                <a:solidFill>
                  <a:srgbClr val="45494A"/>
                </a:solidFill>
                <a:latin typeface="思源黑体 CN Normal" panose="020B0400000000000000" pitchFamily="34" charset="-122"/>
                <a:ea typeface="思源黑体 CN Normal" panose="020B0400000000000000" pitchFamily="34" charset="-122"/>
              </a:rPr>
              <a:t>在此添加文本在此添加文本在此添加文本在此添加文本在此添加文本添加</a:t>
            </a:r>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4" fill="hold" nodeType="withEffect">
                                  <p:stCondLst>
                                    <p:cond delay="150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150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100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nodeType="withEffect">
                                  <p:stCondLst>
                                    <p:cond delay="150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nodeType="withEffect">
                                  <p:stCondLst>
                                    <p:cond delay="150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3" presetClass="entr" presetSubtype="16" fill="hold" nodeType="withEffect">
                                  <p:stCondLst>
                                    <p:cond delay="200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200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ppt_w</p:attrName>
                                        </p:attrNameLst>
                                      </p:cBhvr>
                                      <p:tavLst>
                                        <p:tav tm="0">
                                          <p:val>
                                            <p:fltVal val="0"/>
                                          </p:val>
                                        </p:tav>
                                        <p:tav tm="100000">
                                          <p:val>
                                            <p:strVal val="#ppt_w"/>
                                          </p:val>
                                        </p:tav>
                                      </p:tavLst>
                                    </p:anim>
                                    <p:anim calcmode="lin" valueType="num">
                                      <p:cBhvr>
                                        <p:cTn id="35" dur="500" fill="hold"/>
                                        <p:tgtEl>
                                          <p:spTgt spid="39"/>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200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2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childTnLst>
                                </p:cTn>
                              </p:par>
                              <p:par>
                                <p:cTn id="44" presetID="22" presetClass="entr" presetSubtype="2" fill="hold" grpId="0" nodeType="withEffect">
                                  <p:stCondLst>
                                    <p:cond delay="2500"/>
                                  </p:stCondLst>
                                  <p:childTnLst>
                                    <p:set>
                                      <p:cBhvr>
                                        <p:cTn id="45" dur="1" fill="hold">
                                          <p:stCondLst>
                                            <p:cond delay="0"/>
                                          </p:stCondLst>
                                        </p:cTn>
                                        <p:tgtEl>
                                          <p:spTgt spid="45"/>
                                        </p:tgtEl>
                                        <p:attrNameLst>
                                          <p:attrName>style.visibility</p:attrName>
                                        </p:attrNameLst>
                                      </p:cBhvr>
                                      <p:to>
                                        <p:strVal val="visible"/>
                                      </p:to>
                                    </p:set>
                                    <p:animEffect transition="in" filter="wipe(right)">
                                      <p:cBhvr>
                                        <p:cTn id="46" dur="500"/>
                                        <p:tgtEl>
                                          <p:spTgt spid="45"/>
                                        </p:tgtEl>
                                      </p:cBhvr>
                                    </p:animEffect>
                                  </p:childTnLst>
                                </p:cTn>
                              </p:par>
                              <p:par>
                                <p:cTn id="47" presetID="22" presetClass="entr" presetSubtype="2" fill="hold" grpId="0" nodeType="withEffect">
                                  <p:stCondLst>
                                    <p:cond delay="2500"/>
                                  </p:stCondLst>
                                  <p:childTnLst>
                                    <p:set>
                                      <p:cBhvr>
                                        <p:cTn id="48" dur="1" fill="hold">
                                          <p:stCondLst>
                                            <p:cond delay="0"/>
                                          </p:stCondLst>
                                        </p:cTn>
                                        <p:tgtEl>
                                          <p:spTgt spid="46"/>
                                        </p:tgtEl>
                                        <p:attrNameLst>
                                          <p:attrName>style.visibility</p:attrName>
                                        </p:attrNameLst>
                                      </p:cBhvr>
                                      <p:to>
                                        <p:strVal val="visible"/>
                                      </p:to>
                                    </p:set>
                                    <p:animEffect transition="in" filter="wipe(right)">
                                      <p:cBhvr>
                                        <p:cTn id="49" dur="500"/>
                                        <p:tgtEl>
                                          <p:spTgt spid="46"/>
                                        </p:tgtEl>
                                      </p:cBhvr>
                                    </p:animEffect>
                                  </p:childTnLst>
                                </p:cTn>
                              </p:par>
                              <p:par>
                                <p:cTn id="50" presetID="22" presetClass="entr" presetSubtype="8" fill="hold" grpId="0" nodeType="withEffect">
                                  <p:stCondLst>
                                    <p:cond delay="250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22" presetClass="entr" presetSubtype="8" fill="hold" grpId="0" nodeType="withEffect">
                                  <p:stCondLst>
                                    <p:cond delay="250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par>
                                <p:cTn id="56" presetID="22" presetClass="entr" presetSubtype="8" fill="hold" grpId="0" nodeType="withEffect">
                                  <p:stCondLst>
                                    <p:cond delay="3000"/>
                                  </p:stCondLst>
                                  <p:childTnLst>
                                    <p:set>
                                      <p:cBhvr>
                                        <p:cTn id="57" dur="1" fill="hold">
                                          <p:stCondLst>
                                            <p:cond delay="0"/>
                                          </p:stCondLst>
                                        </p:cTn>
                                        <p:tgtEl>
                                          <p:spTgt spid="43"/>
                                        </p:tgtEl>
                                        <p:attrNameLst>
                                          <p:attrName>style.visibility</p:attrName>
                                        </p:attrNameLst>
                                      </p:cBhvr>
                                      <p:to>
                                        <p:strVal val="visible"/>
                                      </p:to>
                                    </p:set>
                                    <p:animEffect transition="in" filter="wipe(left)">
                                      <p:cBhvr>
                                        <p:cTn id="58" dur="500"/>
                                        <p:tgtEl>
                                          <p:spTgt spid="43"/>
                                        </p:tgtEl>
                                      </p:cBhvr>
                                    </p:animEffect>
                                  </p:childTnLst>
                                </p:cTn>
                              </p:par>
                              <p:par>
                                <p:cTn id="59" presetID="22" presetClass="entr" presetSubtype="8" fill="hold" grpId="0" nodeType="withEffect">
                                  <p:stCondLst>
                                    <p:cond delay="300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par>
                                <p:cTn id="62" presetID="22" presetClass="entr" presetSubtype="2" fill="hold" grpId="0" nodeType="withEffect">
                                  <p:stCondLst>
                                    <p:cond delay="3000"/>
                                  </p:stCondLst>
                                  <p:childTnLst>
                                    <p:set>
                                      <p:cBhvr>
                                        <p:cTn id="63" dur="1" fill="hold">
                                          <p:stCondLst>
                                            <p:cond delay="0"/>
                                          </p:stCondLst>
                                        </p:cTn>
                                        <p:tgtEl>
                                          <p:spTgt spid="47"/>
                                        </p:tgtEl>
                                        <p:attrNameLst>
                                          <p:attrName>style.visibility</p:attrName>
                                        </p:attrNameLst>
                                      </p:cBhvr>
                                      <p:to>
                                        <p:strVal val="visible"/>
                                      </p:to>
                                    </p:set>
                                    <p:animEffect transition="in" filter="wipe(right)">
                                      <p:cBhvr>
                                        <p:cTn id="64" dur="500"/>
                                        <p:tgtEl>
                                          <p:spTgt spid="47"/>
                                        </p:tgtEl>
                                      </p:cBhvr>
                                    </p:animEffect>
                                  </p:childTnLst>
                                </p:cTn>
                              </p:par>
                              <p:par>
                                <p:cTn id="65" presetID="22" presetClass="entr" presetSubtype="2" fill="hold" grpId="0" nodeType="withEffect">
                                  <p:stCondLst>
                                    <p:cond delay="3000"/>
                                  </p:stCondLst>
                                  <p:childTnLst>
                                    <p:set>
                                      <p:cBhvr>
                                        <p:cTn id="66" dur="1" fill="hold">
                                          <p:stCondLst>
                                            <p:cond delay="0"/>
                                          </p:stCondLst>
                                        </p:cTn>
                                        <p:tgtEl>
                                          <p:spTgt spid="48"/>
                                        </p:tgtEl>
                                        <p:attrNameLst>
                                          <p:attrName>style.visibility</p:attrName>
                                        </p:attrNameLst>
                                      </p:cBhvr>
                                      <p:to>
                                        <p:strVal val="visible"/>
                                      </p:to>
                                    </p:set>
                                    <p:animEffect transition="in" filter="wipe(right)">
                                      <p:cBhvr>
                                        <p:cTn id="6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2844457" y="2763838"/>
            <a:ext cx="1112249" cy="1200329"/>
            <a:chOff x="2916826" y="1966189"/>
            <a:chExt cx="1112249" cy="1200329"/>
          </a:xfrm>
        </p:grpSpPr>
        <p:grpSp>
          <p:nvGrpSpPr>
            <p:cNvPr id="4" name="组合 3"/>
            <p:cNvGrpSpPr/>
            <p:nvPr/>
          </p:nvGrpSpPr>
          <p:grpSpPr>
            <a:xfrm>
              <a:off x="2916826" y="1976982"/>
              <a:ext cx="1089846" cy="1089845"/>
              <a:chOff x="6457950" y="-2366195"/>
              <a:chExt cx="1325512" cy="1325511"/>
            </a:xfrm>
          </p:grpSpPr>
          <p:sp>
            <p:nvSpPr>
              <p:cNvPr id="5" name="矩形 4"/>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5"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5"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0" name="矩形 29"/>
            <p:cNvSpPr/>
            <p:nvPr/>
          </p:nvSpPr>
          <p:spPr>
            <a:xfrm>
              <a:off x="2921079" y="19661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教</a:t>
              </a:r>
            </a:p>
          </p:txBody>
        </p:sp>
      </p:grpSp>
      <p:grpSp>
        <p:nvGrpSpPr>
          <p:cNvPr id="41" name="组合 40"/>
          <p:cNvGrpSpPr/>
          <p:nvPr/>
        </p:nvGrpSpPr>
        <p:grpSpPr>
          <a:xfrm>
            <a:off x="4554761" y="2763838"/>
            <a:ext cx="1110831" cy="1200329"/>
            <a:chOff x="4672993" y="1966189"/>
            <a:chExt cx="1110831" cy="1200329"/>
          </a:xfrm>
        </p:grpSpPr>
        <p:grpSp>
          <p:nvGrpSpPr>
            <p:cNvPr id="10" name="组合 9"/>
            <p:cNvGrpSpPr/>
            <p:nvPr/>
          </p:nvGrpSpPr>
          <p:grpSpPr>
            <a:xfrm>
              <a:off x="4672993" y="1976982"/>
              <a:ext cx="1089846" cy="1089845"/>
              <a:chOff x="6457950" y="-2366195"/>
              <a:chExt cx="1325512" cy="1325511"/>
            </a:xfrm>
          </p:grpSpPr>
          <p:sp>
            <p:nvSpPr>
              <p:cNvPr id="11" name="矩形 10"/>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1"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1"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4675828" y="19661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学</a:t>
              </a:r>
            </a:p>
          </p:txBody>
        </p:sp>
      </p:grpSp>
      <p:grpSp>
        <p:nvGrpSpPr>
          <p:cNvPr id="42" name="组合 41"/>
          <p:cNvGrpSpPr/>
          <p:nvPr/>
        </p:nvGrpSpPr>
        <p:grpSpPr>
          <a:xfrm>
            <a:off x="6311403" y="2787471"/>
            <a:ext cx="1109413" cy="1200329"/>
            <a:chOff x="6429160" y="1966189"/>
            <a:chExt cx="1109413" cy="1200329"/>
          </a:xfrm>
        </p:grpSpPr>
        <p:grpSp>
          <p:nvGrpSpPr>
            <p:cNvPr id="16" name="组合 15"/>
            <p:cNvGrpSpPr/>
            <p:nvPr/>
          </p:nvGrpSpPr>
          <p:grpSpPr>
            <a:xfrm>
              <a:off x="6429160" y="1976982"/>
              <a:ext cx="1089846" cy="1089845"/>
              <a:chOff x="6457950" y="-2366195"/>
              <a:chExt cx="1325512" cy="1325511"/>
            </a:xfrm>
          </p:grpSpPr>
          <p:sp>
            <p:nvSpPr>
              <p:cNvPr id="17" name="矩形 16"/>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7"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7"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6430577" y="19661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反</a:t>
              </a:r>
            </a:p>
          </p:txBody>
        </p:sp>
      </p:grpSp>
      <p:pic>
        <p:nvPicPr>
          <p:cNvPr id="35" name="图片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8938229" y="3238248"/>
            <a:ext cx="2596901" cy="1237491"/>
          </a:xfrm>
          <a:prstGeom prst="rect">
            <a:avLst/>
          </a:prstGeom>
        </p:spPr>
      </p:pic>
      <p:grpSp>
        <p:nvGrpSpPr>
          <p:cNvPr id="43" name="组合 42"/>
          <p:cNvGrpSpPr/>
          <p:nvPr/>
        </p:nvGrpSpPr>
        <p:grpSpPr>
          <a:xfrm>
            <a:off x="8226263" y="2787471"/>
            <a:ext cx="1107996" cy="1200329"/>
            <a:chOff x="8185327" y="1966189"/>
            <a:chExt cx="1107996" cy="1200329"/>
          </a:xfrm>
        </p:grpSpPr>
        <p:sp>
          <p:nvSpPr>
            <p:cNvPr id="33" name="矩形 32"/>
            <p:cNvSpPr/>
            <p:nvPr/>
          </p:nvSpPr>
          <p:spPr>
            <a:xfrm>
              <a:off x="8185327" y="19661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馈</a:t>
              </a:r>
            </a:p>
          </p:txBody>
        </p:sp>
        <p:grpSp>
          <p:nvGrpSpPr>
            <p:cNvPr id="22" name="组合 21"/>
            <p:cNvGrpSpPr/>
            <p:nvPr/>
          </p:nvGrpSpPr>
          <p:grpSpPr>
            <a:xfrm>
              <a:off x="8185328" y="1976982"/>
              <a:ext cx="1089846" cy="1089845"/>
              <a:chOff x="6457950" y="-2366195"/>
              <a:chExt cx="1325512" cy="1325511"/>
            </a:xfrm>
          </p:grpSpPr>
          <p:sp>
            <p:nvSpPr>
              <p:cNvPr id="23" name="矩形 22"/>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3"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3"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39" name="图片 38"/>
          <p:cNvPicPr>
            <a:picLocks noChangeAspect="1"/>
          </p:cNvPicPr>
          <p:nvPr/>
        </p:nvPicPr>
        <p:blipFill>
          <a:blip r:embed="rId4" cstate="screen">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a:xfrm>
            <a:off x="1774469" y="1615247"/>
            <a:ext cx="2950570" cy="2950570"/>
          </a:xfrm>
          <a:custGeom>
            <a:avLst/>
            <a:gdLst>
              <a:gd name="connsiteX0" fmla="*/ 0 w 5357053"/>
              <a:gd name="connsiteY0" fmla="*/ 0 h 5357053"/>
              <a:gd name="connsiteX1" fmla="*/ 5357053 w 5357053"/>
              <a:gd name="connsiteY1" fmla="*/ 0 h 5357053"/>
              <a:gd name="connsiteX2" fmla="*/ 5357053 w 5357053"/>
              <a:gd name="connsiteY2" fmla="*/ 1773374 h 5357053"/>
              <a:gd name="connsiteX3" fmla="*/ 5073747 w 5357053"/>
              <a:gd name="connsiteY3" fmla="*/ 1714914 h 5357053"/>
              <a:gd name="connsiteX4" fmla="*/ 1454247 w 5357053"/>
              <a:gd name="connsiteY4" fmla="*/ 1664114 h 5357053"/>
              <a:gd name="connsiteX5" fmla="*/ 755747 w 5357053"/>
              <a:gd name="connsiteY5" fmla="*/ 1841914 h 5357053"/>
              <a:gd name="connsiteX6" fmla="*/ 730347 w 5357053"/>
              <a:gd name="connsiteY6" fmla="*/ 3150014 h 5357053"/>
              <a:gd name="connsiteX7" fmla="*/ 1454247 w 5357053"/>
              <a:gd name="connsiteY7" fmla="*/ 3277014 h 5357053"/>
              <a:gd name="connsiteX8" fmla="*/ 1746347 w 5357053"/>
              <a:gd name="connsiteY8" fmla="*/ 3772314 h 5357053"/>
              <a:gd name="connsiteX9" fmla="*/ 5357053 w 5357053"/>
              <a:gd name="connsiteY9" fmla="*/ 3592341 h 5357053"/>
              <a:gd name="connsiteX10" fmla="*/ 5357053 w 5357053"/>
              <a:gd name="connsiteY10" fmla="*/ 5357053 h 5357053"/>
              <a:gd name="connsiteX11" fmla="*/ 0 w 5357053"/>
              <a:gd name="connsiteY11" fmla="*/ 5357053 h 535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57053" h="5357053">
                <a:moveTo>
                  <a:pt x="0" y="0"/>
                </a:moveTo>
                <a:lnTo>
                  <a:pt x="5357053" y="0"/>
                </a:lnTo>
                <a:lnTo>
                  <a:pt x="5357053" y="1773374"/>
                </a:lnTo>
                <a:lnTo>
                  <a:pt x="5073747" y="1714914"/>
                </a:lnTo>
                <a:lnTo>
                  <a:pt x="1454247" y="1664114"/>
                </a:lnTo>
                <a:lnTo>
                  <a:pt x="755747" y="1841914"/>
                </a:lnTo>
                <a:lnTo>
                  <a:pt x="730347" y="3150014"/>
                </a:lnTo>
                <a:lnTo>
                  <a:pt x="1454247" y="3277014"/>
                </a:lnTo>
                <a:lnTo>
                  <a:pt x="1746347" y="3772314"/>
                </a:lnTo>
                <a:lnTo>
                  <a:pt x="5357053" y="3592341"/>
                </a:lnTo>
                <a:lnTo>
                  <a:pt x="5357053" y="5357053"/>
                </a:lnTo>
                <a:lnTo>
                  <a:pt x="0" y="5357053"/>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100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par>
                                <p:cTn id="13" presetID="22" presetClass="entr" presetSubtype="8" fill="hold" nodeType="withEffect">
                                  <p:stCondLst>
                                    <p:cond delay="125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par>
                                <p:cTn id="16" presetID="22" presetClass="entr" presetSubtype="8" fill="hold" nodeType="withEffect">
                                  <p:stCondLst>
                                    <p:cond delay="150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8" fill="hold" nodeType="withEffect">
                                  <p:stCondLst>
                                    <p:cond delay="175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par>
                                <p:cTn id="22" presetID="10" presetClass="entr" presetSubtype="0" fill="hold" nodeType="withEffect">
                                  <p:stCondLst>
                                    <p:cond delay="20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235200" y="1381111"/>
            <a:ext cx="9779000" cy="4454553"/>
          </a:xfrm>
          <a:prstGeom prst="rect">
            <a:avLst/>
          </a:prstGeom>
          <a:noFill/>
        </p:spPr>
        <p:txBody>
          <a:bodyPr wrap="square" rtlCol="0">
            <a:spAutoFit/>
          </a:bodyPr>
          <a:lstStyle/>
          <a:p>
            <a:pPr>
              <a:lnSpc>
                <a:spcPct val="130000"/>
              </a:lnSpc>
            </a:pPr>
            <a:r>
              <a:rPr lang="en-US" altLang="zh-CN" sz="2000" spc="600" dirty="0">
                <a:solidFill>
                  <a:srgbClr val="45494A"/>
                </a:solidFill>
                <a:latin typeface="微软雅黑" panose="020B0503020204020204" charset="-122"/>
                <a:ea typeface="微软雅黑" panose="020B0503020204020204" charset="-122"/>
              </a:rPr>
              <a:t>1.  </a:t>
            </a:r>
            <a:r>
              <a:rPr lang="zh-CN" altLang="en-US" sz="2000" spc="600" dirty="0">
                <a:solidFill>
                  <a:srgbClr val="45494A"/>
                </a:solidFill>
                <a:latin typeface="微软雅黑" panose="020B0503020204020204" charset="-122"/>
                <a:ea typeface="微软雅黑" panose="020B0503020204020204" charset="-122"/>
              </a:rPr>
              <a:t>给下列词语中加点的字注音。</a:t>
            </a:r>
          </a:p>
          <a:p>
            <a:pPr>
              <a:lnSpc>
                <a:spcPct val="130000"/>
              </a:lnSpc>
            </a:pPr>
            <a:r>
              <a:rPr lang="zh-CN" altLang="en-US" sz="2000" spc="600" dirty="0">
                <a:solidFill>
                  <a:srgbClr val="45494A"/>
                </a:solidFill>
                <a:latin typeface="微软雅黑" panose="020B0503020204020204" charset="-122"/>
                <a:ea typeface="微软雅黑" panose="020B0503020204020204" charset="-122"/>
              </a:rPr>
              <a:t>    混沌</a:t>
            </a:r>
            <a:r>
              <a:rPr lang="en-US" altLang="zh-CN" sz="2000" spc="600" dirty="0">
                <a:solidFill>
                  <a:srgbClr val="45494A"/>
                </a:solidFill>
                <a:latin typeface="微软雅黑" panose="020B0503020204020204" charset="-122"/>
                <a:ea typeface="微软雅黑" panose="020B0503020204020204" charset="-122"/>
              </a:rPr>
              <a:t>( )</a:t>
            </a:r>
            <a:r>
              <a:rPr lang="zh-CN" altLang="en-US" sz="2000" spc="600" dirty="0">
                <a:solidFill>
                  <a:srgbClr val="45494A"/>
                </a:solidFill>
                <a:latin typeface="微软雅黑" panose="020B0503020204020204" charset="-122"/>
                <a:ea typeface="微软雅黑" panose="020B0503020204020204" charset="-122"/>
              </a:rPr>
              <a:t>潭柘寺</a:t>
            </a:r>
            <a:r>
              <a:rPr lang="en-US" altLang="zh-CN" sz="2000" spc="600" dirty="0">
                <a:solidFill>
                  <a:srgbClr val="45494A"/>
                </a:solidFill>
                <a:latin typeface="微软雅黑" panose="020B0503020204020204" charset="-122"/>
                <a:ea typeface="微软雅黑" panose="020B0503020204020204" charset="-122"/>
              </a:rPr>
              <a:t>( ) </a:t>
            </a:r>
            <a:r>
              <a:rPr lang="zh-CN" altLang="en-US" sz="2000" spc="600" dirty="0">
                <a:solidFill>
                  <a:srgbClr val="45494A"/>
                </a:solidFill>
                <a:latin typeface="微软雅黑" panose="020B0503020204020204" charset="-122"/>
                <a:ea typeface="微软雅黑" panose="020B0503020204020204" charset="-122"/>
              </a:rPr>
              <a:t>驯鸽</a:t>
            </a:r>
            <a:r>
              <a:rPr lang="en-US" altLang="zh-CN" sz="2000" spc="600" dirty="0">
                <a:solidFill>
                  <a:srgbClr val="45494A"/>
                </a:solidFill>
                <a:latin typeface="微软雅黑" panose="020B0503020204020204" charset="-122"/>
                <a:ea typeface="微软雅黑" panose="020B0503020204020204" charset="-122"/>
              </a:rPr>
              <a:t>( )</a:t>
            </a:r>
          </a:p>
          <a:p>
            <a:pPr>
              <a:lnSpc>
                <a:spcPct val="130000"/>
              </a:lnSpc>
            </a:pPr>
            <a:r>
              <a:rPr lang="zh-CN" altLang="en-US" sz="2000" spc="600" dirty="0">
                <a:solidFill>
                  <a:srgbClr val="45494A"/>
                </a:solidFill>
                <a:latin typeface="微软雅黑" panose="020B0503020204020204" charset="-122"/>
                <a:ea typeface="微软雅黑" panose="020B0503020204020204" charset="-122"/>
              </a:rPr>
              <a:t>    落蕊</a:t>
            </a:r>
            <a:r>
              <a:rPr lang="en-US" altLang="zh-CN" sz="2000" spc="600" dirty="0">
                <a:solidFill>
                  <a:srgbClr val="45494A"/>
                </a:solidFill>
                <a:latin typeface="微软雅黑" panose="020B0503020204020204" charset="-122"/>
                <a:ea typeface="微软雅黑" panose="020B0503020204020204" charset="-122"/>
              </a:rPr>
              <a:t>( )</a:t>
            </a:r>
            <a:r>
              <a:rPr lang="zh-CN" altLang="en-US" sz="2000" spc="600" dirty="0">
                <a:solidFill>
                  <a:srgbClr val="45494A"/>
                </a:solidFill>
                <a:latin typeface="微软雅黑" panose="020B0503020204020204" charset="-122"/>
                <a:ea typeface="微软雅黑" panose="020B0503020204020204" charset="-122"/>
              </a:rPr>
              <a:t>平仄 </a:t>
            </a:r>
            <a:r>
              <a:rPr lang="en-US" altLang="zh-CN" sz="2000" spc="600" dirty="0">
                <a:solidFill>
                  <a:srgbClr val="45494A"/>
                </a:solidFill>
                <a:latin typeface="微软雅黑" panose="020B0503020204020204" charset="-122"/>
                <a:ea typeface="微软雅黑" panose="020B0503020204020204" charset="-122"/>
              </a:rPr>
              <a:t>( ) </a:t>
            </a:r>
            <a:r>
              <a:rPr lang="zh-CN" altLang="en-US" sz="2000" spc="600" dirty="0">
                <a:solidFill>
                  <a:srgbClr val="45494A"/>
                </a:solidFill>
                <a:latin typeface="微软雅黑" panose="020B0503020204020204" charset="-122"/>
                <a:ea typeface="微软雅黑" panose="020B0503020204020204" charset="-122"/>
              </a:rPr>
              <a:t>椭圆</a:t>
            </a:r>
            <a:r>
              <a:rPr lang="en-US" altLang="zh-CN" sz="2000" spc="600" dirty="0">
                <a:solidFill>
                  <a:srgbClr val="45494A"/>
                </a:solidFill>
                <a:latin typeface="微软雅黑" panose="020B0503020204020204" charset="-122"/>
                <a:ea typeface="微软雅黑" panose="020B0503020204020204" charset="-122"/>
              </a:rPr>
              <a:t>( )</a:t>
            </a:r>
          </a:p>
          <a:p>
            <a:pPr>
              <a:lnSpc>
                <a:spcPct val="130000"/>
              </a:lnSpc>
            </a:pPr>
            <a:r>
              <a:rPr lang="zh-CN" altLang="en-US" sz="2000" spc="600" dirty="0">
                <a:solidFill>
                  <a:srgbClr val="45494A"/>
                </a:solidFill>
                <a:latin typeface="微软雅黑" panose="020B0503020204020204" charset="-122"/>
                <a:ea typeface="微软雅黑" panose="020B0503020204020204" charset="-122"/>
              </a:rPr>
              <a:t>    颓废</a:t>
            </a:r>
            <a:r>
              <a:rPr lang="en-US" altLang="zh-CN" sz="2000" spc="600" dirty="0">
                <a:solidFill>
                  <a:srgbClr val="45494A"/>
                </a:solidFill>
                <a:latin typeface="微软雅黑" panose="020B0503020204020204" charset="-122"/>
                <a:ea typeface="微软雅黑" panose="020B0503020204020204" charset="-122"/>
              </a:rPr>
              <a:t>( )</a:t>
            </a:r>
            <a:r>
              <a:rPr lang="zh-CN" altLang="en-US" sz="2000" spc="600" dirty="0">
                <a:solidFill>
                  <a:srgbClr val="45494A"/>
                </a:solidFill>
                <a:latin typeface="微软雅黑" panose="020B0503020204020204" charset="-122"/>
                <a:ea typeface="微软雅黑" panose="020B0503020204020204" charset="-122"/>
              </a:rPr>
              <a:t>普陀山</a:t>
            </a:r>
            <a:r>
              <a:rPr lang="en-US" altLang="zh-CN" sz="2000" spc="600" dirty="0">
                <a:solidFill>
                  <a:srgbClr val="45494A"/>
                </a:solidFill>
                <a:latin typeface="微软雅黑" panose="020B0503020204020204" charset="-122"/>
                <a:ea typeface="微软雅黑" panose="020B0503020204020204" charset="-122"/>
              </a:rPr>
              <a:t>( ) </a:t>
            </a:r>
            <a:r>
              <a:rPr lang="zh-CN" altLang="en-US" sz="2000" spc="600" dirty="0">
                <a:solidFill>
                  <a:srgbClr val="45494A"/>
                </a:solidFill>
                <a:latin typeface="微软雅黑" panose="020B0503020204020204" charset="-122"/>
                <a:ea typeface="微软雅黑" panose="020B0503020204020204" charset="-122"/>
              </a:rPr>
              <a:t>一椽破屋</a:t>
            </a:r>
            <a:r>
              <a:rPr lang="en-US" altLang="zh-CN" sz="2000" spc="600" dirty="0">
                <a:solidFill>
                  <a:srgbClr val="45494A"/>
                </a:solidFill>
                <a:latin typeface="微软雅黑" panose="020B0503020204020204" charset="-122"/>
                <a:ea typeface="微软雅黑" panose="020B0503020204020204" charset="-122"/>
              </a:rPr>
              <a:t>( )</a:t>
            </a:r>
          </a:p>
          <a:p>
            <a:pPr>
              <a:lnSpc>
                <a:spcPct val="130000"/>
              </a:lnSpc>
            </a:pPr>
            <a:endParaRPr lang="en-US" altLang="zh-CN" sz="2000" spc="600" dirty="0">
              <a:solidFill>
                <a:srgbClr val="45494A"/>
              </a:solidFill>
              <a:latin typeface="微软雅黑" panose="020B0503020204020204" charset="-122"/>
              <a:ea typeface="微软雅黑" panose="020B0503020204020204" charset="-122"/>
            </a:endParaRPr>
          </a:p>
          <a:p>
            <a:pPr>
              <a:lnSpc>
                <a:spcPct val="130000"/>
              </a:lnSpc>
            </a:pPr>
            <a:r>
              <a:rPr lang="en-US" altLang="zh-CN" sz="2000" spc="600" dirty="0">
                <a:solidFill>
                  <a:srgbClr val="45494A"/>
                </a:solidFill>
                <a:latin typeface="微软雅黑" panose="020B0503020204020204" charset="-122"/>
                <a:ea typeface="微软雅黑" panose="020B0503020204020204" charset="-122"/>
              </a:rPr>
              <a:t>2. </a:t>
            </a:r>
            <a:r>
              <a:rPr lang="zh-CN" altLang="en-US" sz="2000" spc="600" dirty="0">
                <a:solidFill>
                  <a:srgbClr val="45494A"/>
                </a:solidFill>
                <a:latin typeface="微软雅黑" panose="020B0503020204020204" charset="-122"/>
                <a:ea typeface="微软雅黑" panose="020B0503020204020204" charset="-122"/>
              </a:rPr>
              <a:t>下列词语中没有错别字的一组是</a:t>
            </a:r>
            <a:r>
              <a:rPr lang="en-US" altLang="zh-CN" sz="2000" spc="600" dirty="0">
                <a:solidFill>
                  <a:srgbClr val="45494A"/>
                </a:solidFill>
                <a:latin typeface="微软雅黑" panose="020B0503020204020204" charset="-122"/>
                <a:ea typeface="微软雅黑" panose="020B0503020204020204" charset="-122"/>
              </a:rPr>
              <a:t>( )</a:t>
            </a:r>
          </a:p>
          <a:p>
            <a:pPr>
              <a:lnSpc>
                <a:spcPct val="130000"/>
              </a:lnSpc>
            </a:pPr>
            <a:r>
              <a:rPr lang="en-US" altLang="zh-CN" sz="2000" spc="600" dirty="0">
                <a:solidFill>
                  <a:srgbClr val="45494A"/>
                </a:solidFill>
                <a:latin typeface="微软雅黑" panose="020B0503020204020204" charset="-122"/>
                <a:ea typeface="微软雅黑" panose="020B0503020204020204" charset="-122"/>
              </a:rPr>
              <a:t>    A</a:t>
            </a:r>
            <a:r>
              <a:rPr lang="zh-CN" altLang="en-US" sz="2000" spc="600" dirty="0">
                <a:solidFill>
                  <a:srgbClr val="45494A"/>
                </a:solidFill>
                <a:latin typeface="微软雅黑" panose="020B0503020204020204" charset="-122"/>
                <a:ea typeface="微软雅黑" panose="020B0503020204020204" charset="-122"/>
              </a:rPr>
              <a:t>、姿态 赏玩 即使 黄城人海</a:t>
            </a:r>
          </a:p>
          <a:p>
            <a:pPr>
              <a:lnSpc>
                <a:spcPct val="130000"/>
              </a:lnSpc>
            </a:pPr>
            <a:r>
              <a:rPr lang="en-US" altLang="zh-CN" sz="2000" spc="600" dirty="0">
                <a:solidFill>
                  <a:srgbClr val="45494A"/>
                </a:solidFill>
                <a:latin typeface="微软雅黑" panose="020B0503020204020204" charset="-122"/>
                <a:ea typeface="微软雅黑" panose="020B0503020204020204" charset="-122"/>
              </a:rPr>
              <a:t>    B</a:t>
            </a:r>
            <a:r>
              <a:rPr lang="zh-CN" altLang="en-US" sz="2000" spc="600" dirty="0">
                <a:solidFill>
                  <a:srgbClr val="45494A"/>
                </a:solidFill>
                <a:latin typeface="微软雅黑" panose="020B0503020204020204" charset="-122"/>
                <a:ea typeface="微软雅黑" panose="020B0503020204020204" charset="-122"/>
              </a:rPr>
              <a:t>、细腻 清闲 啼唱 尘沙灰土</a:t>
            </a:r>
          </a:p>
          <a:p>
            <a:pPr>
              <a:lnSpc>
                <a:spcPct val="130000"/>
              </a:lnSpc>
            </a:pPr>
            <a:r>
              <a:rPr lang="en-US" altLang="zh-CN" sz="2000" spc="600" dirty="0">
                <a:solidFill>
                  <a:srgbClr val="45494A"/>
                </a:solidFill>
                <a:latin typeface="微软雅黑" panose="020B0503020204020204" charset="-122"/>
                <a:ea typeface="微软雅黑" panose="020B0503020204020204" charset="-122"/>
              </a:rPr>
              <a:t>    C</a:t>
            </a:r>
            <a:r>
              <a:rPr lang="zh-CN" altLang="en-US" sz="2000" spc="600" dirty="0">
                <a:solidFill>
                  <a:srgbClr val="45494A"/>
                </a:solidFill>
                <a:latin typeface="微软雅黑" panose="020B0503020204020204" charset="-122"/>
                <a:ea typeface="微软雅黑" panose="020B0503020204020204" charset="-122"/>
              </a:rPr>
              <a:t>、田圆 深沉 严厉 不能自已</a:t>
            </a:r>
          </a:p>
          <a:p>
            <a:pPr>
              <a:lnSpc>
                <a:spcPct val="130000"/>
              </a:lnSpc>
            </a:pPr>
            <a:r>
              <a:rPr lang="en-US" altLang="zh-CN" sz="2000" spc="600" dirty="0">
                <a:solidFill>
                  <a:srgbClr val="45494A"/>
                </a:solidFill>
                <a:latin typeface="微软雅黑" panose="020B0503020204020204" charset="-122"/>
                <a:ea typeface="微软雅黑" panose="020B0503020204020204" charset="-122"/>
              </a:rPr>
              <a:t>    D</a:t>
            </a:r>
            <a:r>
              <a:rPr lang="zh-CN" altLang="en-US" sz="2000" spc="600" dirty="0">
                <a:solidFill>
                  <a:srgbClr val="45494A"/>
                </a:solidFill>
                <a:latin typeface="微软雅黑" panose="020B0503020204020204" charset="-122"/>
                <a:ea typeface="微软雅黑" panose="020B0503020204020204" charset="-122"/>
              </a:rPr>
              <a:t>、蓑弱 悠闲 陶然 回味不永</a:t>
            </a:r>
          </a:p>
          <a:p>
            <a:pPr>
              <a:lnSpc>
                <a:spcPct val="130000"/>
              </a:lnSpc>
            </a:pPr>
            <a:endParaRPr lang="zh-CN" altLang="en-US" sz="2000" spc="600" dirty="0">
              <a:solidFill>
                <a:srgbClr val="45494A"/>
              </a:solidFill>
              <a:latin typeface="微软雅黑" panose="020B0503020204020204" charset="-122"/>
              <a:ea typeface="微软雅黑" panose="020B0503020204020204" charset="-122"/>
            </a:endParaRPr>
          </a:p>
        </p:txBody>
      </p:sp>
      <p:grpSp>
        <p:nvGrpSpPr>
          <p:cNvPr id="18" name="组合 17"/>
          <p:cNvGrpSpPr/>
          <p:nvPr/>
        </p:nvGrpSpPr>
        <p:grpSpPr>
          <a:xfrm>
            <a:off x="2336800" y="666810"/>
            <a:ext cx="2057400" cy="406400"/>
            <a:chOff x="2336800" y="666810"/>
            <a:chExt cx="2057400" cy="406400"/>
          </a:xfrm>
        </p:grpSpPr>
        <p:sp>
          <p:nvSpPr>
            <p:cNvPr id="8" name="任意多边形: 形状 7"/>
            <p:cNvSpPr/>
            <p:nvPr/>
          </p:nvSpPr>
          <p:spPr>
            <a:xfrm>
              <a:off x="2336800" y="666810"/>
              <a:ext cx="2057400" cy="393700"/>
            </a:xfrm>
            <a:custGeom>
              <a:avLst/>
              <a:gdLst>
                <a:gd name="connsiteX0" fmla="*/ 0 w 1520278"/>
                <a:gd name="connsiteY0" fmla="*/ 0 h 393700"/>
                <a:gd name="connsiteX1" fmla="*/ 1520278 w 1520278"/>
                <a:gd name="connsiteY1" fmla="*/ 0 h 393700"/>
                <a:gd name="connsiteX2" fmla="*/ 1282700 w 1520278"/>
                <a:gd name="connsiteY2" fmla="*/ 393700 h 393700"/>
                <a:gd name="connsiteX3" fmla="*/ 0 w 1520278"/>
                <a:gd name="connsiteY3" fmla="*/ 393700 h 393700"/>
              </a:gdLst>
              <a:ahLst/>
              <a:cxnLst>
                <a:cxn ang="0">
                  <a:pos x="connsiteX0" y="connsiteY0"/>
                </a:cxn>
                <a:cxn ang="0">
                  <a:pos x="connsiteX1" y="connsiteY1"/>
                </a:cxn>
                <a:cxn ang="0">
                  <a:pos x="connsiteX2" y="connsiteY2"/>
                </a:cxn>
                <a:cxn ang="0">
                  <a:pos x="connsiteX3" y="connsiteY3"/>
                </a:cxn>
              </a:cxnLst>
              <a:rect l="l" t="t" r="r" b="b"/>
              <a:pathLst>
                <a:path w="1520278" h="393700">
                  <a:moveTo>
                    <a:pt x="0" y="0"/>
                  </a:moveTo>
                  <a:lnTo>
                    <a:pt x="1520278" y="0"/>
                  </a:lnTo>
                  <a:lnTo>
                    <a:pt x="1282700" y="393700"/>
                  </a:lnTo>
                  <a:lnTo>
                    <a:pt x="0" y="393700"/>
                  </a:lnTo>
                  <a:close/>
                </a:path>
              </a:pathLst>
            </a:custGeom>
            <a:solidFill>
              <a:srgbClr val="45494A"/>
            </a:solidFill>
            <a:ln>
              <a:solidFill>
                <a:srgbClr val="45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13000" y="673100"/>
              <a:ext cx="1689100" cy="400110"/>
            </a:xfrm>
            <a:prstGeom prst="rect">
              <a:avLst/>
            </a:prstGeom>
          </p:spPr>
          <p:txBody>
            <a:bodyPr wrap="square">
              <a:spAutoFit/>
            </a:bodyPr>
            <a:lstStyle/>
            <a:p>
              <a:pPr algn="dist"/>
              <a:r>
                <a:rPr lang="zh-CN" altLang="en-US" sz="2000" dirty="0">
                  <a:solidFill>
                    <a:schemeClr val="bg1"/>
                  </a:solidFill>
                  <a:latin typeface="思源宋体 CN Medium" panose="02020500000000000000" pitchFamily="18" charset="-122"/>
                  <a:ea typeface="思源宋体 CN Medium" panose="02020500000000000000" pitchFamily="18" charset="-122"/>
                </a:rPr>
                <a:t>基础知识</a:t>
              </a:r>
            </a:p>
          </p:txBody>
        </p:sp>
      </p:grpSp>
      <p:pic>
        <p:nvPicPr>
          <p:cNvPr id="17" name="图片 16"/>
          <p:cNvPicPr>
            <a:picLocks noChangeAspect="1"/>
          </p:cNvPicPr>
          <p:nvPr/>
        </p:nvPicPr>
        <p:blipFill>
          <a:blip r:embed="rId3" cstate="screen">
            <a:extLst>
              <a:ext uri="{28A0092B-C50C-407E-A947-70E740481C1C}">
                <a14:useLocalDpi xmlns:a14="http://schemas.microsoft.com/office/drawing/2010/main"/>
              </a:ext>
            </a:extLst>
          </a:blip>
          <a:srcRect r="9435"/>
          <a:stretch>
            <a:fillRect/>
          </a:stretch>
        </p:blipFill>
        <p:spPr>
          <a:xfrm flipH="1">
            <a:off x="8483600" y="666810"/>
            <a:ext cx="3403600" cy="6858000"/>
          </a:xfrm>
          <a:custGeom>
            <a:avLst/>
            <a:gdLst>
              <a:gd name="connsiteX0" fmla="*/ 3403600 w 3403600"/>
              <a:gd name="connsiteY0" fmla="*/ 0 h 6858000"/>
              <a:gd name="connsiteX1" fmla="*/ 0 w 3403600"/>
              <a:gd name="connsiteY1" fmla="*/ 0 h 6858000"/>
              <a:gd name="connsiteX2" fmla="*/ 0 w 3403600"/>
              <a:gd name="connsiteY2" fmla="*/ 6858000 h 6858000"/>
              <a:gd name="connsiteX3" fmla="*/ 3403600 w 340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03600" h="6858000">
                <a:moveTo>
                  <a:pt x="3403600" y="0"/>
                </a:moveTo>
                <a:lnTo>
                  <a:pt x="0" y="0"/>
                </a:lnTo>
                <a:lnTo>
                  <a:pt x="0" y="6858000"/>
                </a:lnTo>
                <a:lnTo>
                  <a:pt x="3403600" y="685800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10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8" fill="hold" grpId="0" nodeType="withEffect">
                                  <p:stCondLst>
                                    <p:cond delay="15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36800" y="666810"/>
            <a:ext cx="2057400" cy="406400"/>
            <a:chOff x="2336800" y="666810"/>
            <a:chExt cx="2057400" cy="406400"/>
          </a:xfrm>
        </p:grpSpPr>
        <p:sp>
          <p:nvSpPr>
            <p:cNvPr id="4" name="任意多边形: 形状 3"/>
            <p:cNvSpPr/>
            <p:nvPr/>
          </p:nvSpPr>
          <p:spPr>
            <a:xfrm>
              <a:off x="2336800" y="666810"/>
              <a:ext cx="2057400" cy="393700"/>
            </a:xfrm>
            <a:custGeom>
              <a:avLst/>
              <a:gdLst>
                <a:gd name="connsiteX0" fmla="*/ 0 w 1520278"/>
                <a:gd name="connsiteY0" fmla="*/ 0 h 393700"/>
                <a:gd name="connsiteX1" fmla="*/ 1520278 w 1520278"/>
                <a:gd name="connsiteY1" fmla="*/ 0 h 393700"/>
                <a:gd name="connsiteX2" fmla="*/ 1282700 w 1520278"/>
                <a:gd name="connsiteY2" fmla="*/ 393700 h 393700"/>
                <a:gd name="connsiteX3" fmla="*/ 0 w 1520278"/>
                <a:gd name="connsiteY3" fmla="*/ 393700 h 393700"/>
              </a:gdLst>
              <a:ahLst/>
              <a:cxnLst>
                <a:cxn ang="0">
                  <a:pos x="connsiteX0" y="connsiteY0"/>
                </a:cxn>
                <a:cxn ang="0">
                  <a:pos x="connsiteX1" y="connsiteY1"/>
                </a:cxn>
                <a:cxn ang="0">
                  <a:pos x="connsiteX2" y="connsiteY2"/>
                </a:cxn>
                <a:cxn ang="0">
                  <a:pos x="connsiteX3" y="connsiteY3"/>
                </a:cxn>
              </a:cxnLst>
              <a:rect l="l" t="t" r="r" b="b"/>
              <a:pathLst>
                <a:path w="1520278" h="393700">
                  <a:moveTo>
                    <a:pt x="0" y="0"/>
                  </a:moveTo>
                  <a:lnTo>
                    <a:pt x="1520278" y="0"/>
                  </a:lnTo>
                  <a:lnTo>
                    <a:pt x="1282700" y="393700"/>
                  </a:lnTo>
                  <a:lnTo>
                    <a:pt x="0" y="393700"/>
                  </a:lnTo>
                  <a:close/>
                </a:path>
              </a:pathLst>
            </a:custGeom>
            <a:solidFill>
              <a:srgbClr val="45494A"/>
            </a:solidFill>
            <a:ln>
              <a:solidFill>
                <a:srgbClr val="45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13000" y="673100"/>
              <a:ext cx="1689100" cy="400110"/>
            </a:xfrm>
            <a:prstGeom prst="rect">
              <a:avLst/>
            </a:prstGeom>
          </p:spPr>
          <p:txBody>
            <a:bodyPr wrap="square">
              <a:spAutoFit/>
            </a:bodyPr>
            <a:lstStyle/>
            <a:p>
              <a:pPr algn="dist"/>
              <a:r>
                <a:rPr lang="zh-CN" altLang="en-US" sz="2000" dirty="0">
                  <a:solidFill>
                    <a:schemeClr val="bg1"/>
                  </a:solidFill>
                  <a:latin typeface="思源宋体 CN Medium" panose="02020500000000000000" pitchFamily="18" charset="-122"/>
                  <a:ea typeface="思源宋体 CN Medium" panose="02020500000000000000" pitchFamily="18" charset="-122"/>
                </a:rPr>
                <a:t>基础知识</a:t>
              </a:r>
            </a:p>
          </p:txBody>
        </p:sp>
      </p:grpSp>
      <p:sp>
        <p:nvSpPr>
          <p:cNvPr id="7" name="文本框 6"/>
          <p:cNvSpPr txBox="1"/>
          <p:nvPr/>
        </p:nvSpPr>
        <p:spPr>
          <a:xfrm>
            <a:off x="2336800" y="1417623"/>
            <a:ext cx="8864600" cy="4854662"/>
          </a:xfrm>
          <a:prstGeom prst="rect">
            <a:avLst/>
          </a:prstGeom>
          <a:noFill/>
        </p:spPr>
        <p:txBody>
          <a:bodyPr wrap="square" rtlCol="0">
            <a:spAutoFit/>
          </a:bodyPr>
          <a:lstStyle>
            <a:defPPr>
              <a:defRPr lang="zh-CN"/>
            </a:defPPr>
            <a:lvl1pPr>
              <a:lnSpc>
                <a:spcPct val="130000"/>
              </a:lnSpc>
              <a:defRPr sz="2000" spc="600">
                <a:solidFill>
                  <a:srgbClr val="45494A"/>
                </a:solidFill>
                <a:latin typeface="微软雅黑" panose="020B0503020204020204" charset="-122"/>
                <a:ea typeface="微软雅黑" panose="020B0503020204020204" charset="-122"/>
              </a:defRPr>
            </a:lvl1pPr>
          </a:lstStyle>
          <a:p>
            <a:r>
              <a:rPr lang="en-US" altLang="zh-CN" dirty="0"/>
              <a:t>3. </a:t>
            </a:r>
            <a:r>
              <a:rPr lang="zh-CN" altLang="en-US" dirty="0"/>
              <a:t>为下列各句选填正确的词语。</a:t>
            </a:r>
          </a:p>
          <a:p>
            <a:r>
              <a:rPr lang="en-US" altLang="zh-CN" dirty="0"/>
              <a:t>(1)A</a:t>
            </a:r>
            <a:r>
              <a:rPr lang="zh-CN" altLang="en-US" dirty="0"/>
              <a:t>融化 </a:t>
            </a:r>
            <a:r>
              <a:rPr lang="en-US" altLang="zh-CN" dirty="0"/>
              <a:t>B</a:t>
            </a:r>
            <a:r>
              <a:rPr lang="zh-CN" altLang="en-US" dirty="0"/>
              <a:t>熔化</a:t>
            </a:r>
          </a:p>
          <a:p>
            <a:r>
              <a:rPr lang="zh-CN" altLang="en-US" dirty="0"/>
              <a:t>①他把自己整个都</a:t>
            </a:r>
            <a:r>
              <a:rPr lang="en-US" altLang="zh-CN" dirty="0"/>
              <a:t>___________</a:t>
            </a:r>
            <a:r>
              <a:rPr lang="zh-CN" altLang="en-US" dirty="0"/>
              <a:t>在书中，随着主人公的命运而喜怒。</a:t>
            </a:r>
          </a:p>
          <a:p>
            <a:r>
              <a:rPr lang="zh-CN" altLang="en-US" dirty="0"/>
              <a:t>②科学实验证明固体的铁在</a:t>
            </a:r>
            <a:r>
              <a:rPr lang="en-US" altLang="zh-CN" dirty="0"/>
              <a:t>l</a:t>
            </a:r>
            <a:r>
              <a:rPr lang="zh-CN" altLang="en-US" dirty="0"/>
              <a:t>，</a:t>
            </a:r>
            <a:r>
              <a:rPr lang="en-US" altLang="zh-CN" dirty="0"/>
              <a:t>530℃</a:t>
            </a:r>
            <a:r>
              <a:rPr lang="zh-CN" altLang="en-US" dirty="0"/>
              <a:t>以上就会</a:t>
            </a:r>
            <a:r>
              <a:rPr lang="en-US" altLang="zh-CN" dirty="0"/>
              <a:t>___________</a:t>
            </a:r>
            <a:r>
              <a:rPr lang="zh-CN" altLang="en-US" dirty="0"/>
              <a:t>成液体。</a:t>
            </a:r>
          </a:p>
          <a:p>
            <a:r>
              <a:rPr lang="en-US" altLang="zh-CN" dirty="0"/>
              <a:t>(2)A</a:t>
            </a:r>
            <a:r>
              <a:rPr lang="zh-CN" altLang="en-US" dirty="0"/>
              <a:t>悠远 </a:t>
            </a:r>
            <a:r>
              <a:rPr lang="en-US" altLang="zh-CN" dirty="0"/>
              <a:t>B</a:t>
            </a:r>
            <a:r>
              <a:rPr lang="zh-CN" altLang="en-US" dirty="0"/>
              <a:t>幽远</a:t>
            </a:r>
          </a:p>
          <a:p>
            <a:r>
              <a:rPr lang="zh-CN" altLang="en-US" dirty="0"/>
              <a:t>①此诗的意境</a:t>
            </a:r>
            <a:r>
              <a:rPr lang="en-US" altLang="zh-CN" dirty="0"/>
              <a:t>__________</a:t>
            </a:r>
            <a:r>
              <a:rPr lang="zh-CN" altLang="en-US" dirty="0"/>
              <a:t>，传递出了诗人对漓江山水的热爱。</a:t>
            </a:r>
          </a:p>
          <a:p>
            <a:r>
              <a:rPr lang="zh-CN" altLang="en-US" dirty="0"/>
              <a:t>②我们的思绪随着诗人优美的语言回到了</a:t>
            </a:r>
            <a:r>
              <a:rPr lang="en-US" altLang="zh-CN" dirty="0"/>
              <a:t>____________</a:t>
            </a:r>
            <a:r>
              <a:rPr lang="zh-CN" altLang="en-US" dirty="0"/>
              <a:t>的童年。</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p:nvSpPr>
        <p:spPr>
          <a:xfrm>
            <a:off x="1749336" y="1689100"/>
            <a:ext cx="7978864" cy="3416300"/>
          </a:xfrm>
          <a:prstGeom prst="rect">
            <a:avLst/>
          </a:prstGeom>
          <a:noFill/>
          <a:ln w="38100">
            <a:solidFill>
              <a:srgbClr val="45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456" y="3454400"/>
            <a:ext cx="3342644" cy="2509636"/>
          </a:xfrm>
          <a:prstGeom prst="rect">
            <a:avLst/>
          </a:prstGeom>
        </p:spPr>
      </p:pic>
      <p:grpSp>
        <p:nvGrpSpPr>
          <p:cNvPr id="47" name="组合 46"/>
          <p:cNvGrpSpPr/>
          <p:nvPr/>
        </p:nvGrpSpPr>
        <p:grpSpPr>
          <a:xfrm>
            <a:off x="7785100" y="2333625"/>
            <a:ext cx="1298147" cy="2241550"/>
            <a:chOff x="7785100" y="2168525"/>
            <a:chExt cx="1298147" cy="2241550"/>
          </a:xfrm>
        </p:grpSpPr>
        <p:sp>
          <p:nvSpPr>
            <p:cNvPr id="26" name="文本框 25"/>
            <p:cNvSpPr txBox="1"/>
            <p:nvPr/>
          </p:nvSpPr>
          <p:spPr>
            <a:xfrm>
              <a:off x="8007409" y="2168525"/>
              <a:ext cx="615553" cy="2241550"/>
            </a:xfrm>
            <a:prstGeom prst="rect">
              <a:avLst/>
            </a:prstGeom>
            <a:noFill/>
            <a:ln>
              <a:noFill/>
            </a:ln>
          </p:spPr>
          <p:txBody>
            <a:bodyPr vert="eaVert" wrap="square" rtlCol="0">
              <a:spAutoFit/>
            </a:bodyPr>
            <a:lstStyle/>
            <a:p>
              <a:pPr algn="dist"/>
              <a:r>
                <a:rPr lang="zh-CN" altLang="en-US" sz="2800" dirty="0">
                  <a:solidFill>
                    <a:srgbClr val="45494A"/>
                  </a:solidFill>
                  <a:latin typeface="思源宋体 CN Medium" panose="02020500000000000000" pitchFamily="18" charset="-122"/>
                  <a:ea typeface="思源宋体 CN Medium" panose="02020500000000000000" pitchFamily="18" charset="-122"/>
                </a:rPr>
                <a:t>教学目标</a:t>
              </a:r>
            </a:p>
          </p:txBody>
        </p:sp>
        <p:sp>
          <p:nvSpPr>
            <p:cNvPr id="38" name="文本框 37"/>
            <p:cNvSpPr txBox="1"/>
            <p:nvPr/>
          </p:nvSpPr>
          <p:spPr>
            <a:xfrm>
              <a:off x="8529249" y="2168525"/>
              <a:ext cx="553998" cy="1536710"/>
            </a:xfrm>
            <a:prstGeom prst="rect">
              <a:avLst/>
            </a:prstGeom>
            <a:noFill/>
          </p:spPr>
          <p:txBody>
            <a:bodyPr vert="eaVert" wrap="square" rtlCol="0">
              <a:spAutoFit/>
            </a:bodyPr>
            <a:lstStyle/>
            <a:p>
              <a:r>
                <a:rPr lang="en-US" altLang="zh-CN" sz="2400" dirty="0">
                  <a:solidFill>
                    <a:srgbClr val="45494A"/>
                  </a:solidFill>
                  <a:latin typeface="思源宋体 CN Heavy" panose="02020900000000000000" pitchFamily="18" charset="-122"/>
                  <a:ea typeface="思源宋体 CN Heavy" panose="02020900000000000000" pitchFamily="18" charset="-122"/>
                </a:rPr>
                <a:t>PART  01</a:t>
              </a:r>
            </a:p>
          </p:txBody>
        </p:sp>
        <p:cxnSp>
          <p:nvCxnSpPr>
            <p:cNvPr id="40" name="直接连接符 39"/>
            <p:cNvCxnSpPr/>
            <p:nvPr/>
          </p:nvCxnSpPr>
          <p:spPr>
            <a:xfrm>
              <a:off x="7785100" y="2222500"/>
              <a:ext cx="0" cy="210661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6102527" y="2333625"/>
            <a:ext cx="1298147" cy="2241550"/>
            <a:chOff x="7785100" y="2168525"/>
            <a:chExt cx="1298147" cy="2241550"/>
          </a:xfrm>
        </p:grpSpPr>
        <p:sp>
          <p:nvSpPr>
            <p:cNvPr id="63" name="文本框 62"/>
            <p:cNvSpPr txBox="1"/>
            <p:nvPr/>
          </p:nvSpPr>
          <p:spPr>
            <a:xfrm>
              <a:off x="8007409" y="2168525"/>
              <a:ext cx="615553" cy="2241550"/>
            </a:xfrm>
            <a:prstGeom prst="rect">
              <a:avLst/>
            </a:prstGeom>
            <a:noFill/>
            <a:ln>
              <a:noFill/>
            </a:ln>
          </p:spPr>
          <p:txBody>
            <a:bodyPr vert="eaVert" wrap="square" rtlCol="0">
              <a:spAutoFit/>
            </a:bodyPr>
            <a:lstStyle/>
            <a:p>
              <a:pPr algn="dist"/>
              <a:r>
                <a:rPr lang="zh-CN" altLang="en-US" sz="2800" dirty="0">
                  <a:solidFill>
                    <a:srgbClr val="45494A"/>
                  </a:solidFill>
                  <a:latin typeface="思源宋体 CN Medium" panose="02020500000000000000" pitchFamily="18" charset="-122"/>
                  <a:ea typeface="思源宋体 CN Medium" panose="02020500000000000000" pitchFamily="18" charset="-122"/>
                </a:rPr>
                <a:t>教学内容</a:t>
              </a:r>
            </a:p>
          </p:txBody>
        </p:sp>
        <p:sp>
          <p:nvSpPr>
            <p:cNvPr id="64" name="文本框 63"/>
            <p:cNvSpPr txBox="1"/>
            <p:nvPr/>
          </p:nvSpPr>
          <p:spPr>
            <a:xfrm>
              <a:off x="8529249" y="2168525"/>
              <a:ext cx="553998" cy="1536710"/>
            </a:xfrm>
            <a:prstGeom prst="rect">
              <a:avLst/>
            </a:prstGeom>
            <a:noFill/>
          </p:spPr>
          <p:txBody>
            <a:bodyPr vert="eaVert" wrap="square" rtlCol="0">
              <a:spAutoFit/>
            </a:bodyPr>
            <a:lstStyle/>
            <a:p>
              <a:r>
                <a:rPr lang="en-US" altLang="zh-CN" sz="2400" dirty="0">
                  <a:solidFill>
                    <a:srgbClr val="45494A"/>
                  </a:solidFill>
                  <a:latin typeface="思源宋体 CN Heavy" panose="02020900000000000000" pitchFamily="18" charset="-122"/>
                  <a:ea typeface="思源宋体 CN Heavy" panose="02020900000000000000" pitchFamily="18" charset="-122"/>
                </a:rPr>
                <a:t>PART  02</a:t>
              </a:r>
            </a:p>
          </p:txBody>
        </p:sp>
        <p:cxnSp>
          <p:nvCxnSpPr>
            <p:cNvPr id="65" name="直接连接符 64"/>
            <p:cNvCxnSpPr/>
            <p:nvPr/>
          </p:nvCxnSpPr>
          <p:spPr>
            <a:xfrm>
              <a:off x="7785100" y="2222500"/>
              <a:ext cx="0" cy="210661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4419954" y="2333625"/>
            <a:ext cx="1298147" cy="2241550"/>
            <a:chOff x="7785100" y="2168525"/>
            <a:chExt cx="1298147" cy="2241550"/>
          </a:xfrm>
        </p:grpSpPr>
        <p:sp>
          <p:nvSpPr>
            <p:cNvPr id="67" name="文本框 66"/>
            <p:cNvSpPr txBox="1"/>
            <p:nvPr/>
          </p:nvSpPr>
          <p:spPr>
            <a:xfrm>
              <a:off x="8007409" y="2168525"/>
              <a:ext cx="615553" cy="2241550"/>
            </a:xfrm>
            <a:prstGeom prst="rect">
              <a:avLst/>
            </a:prstGeom>
            <a:noFill/>
            <a:ln>
              <a:noFill/>
            </a:ln>
          </p:spPr>
          <p:txBody>
            <a:bodyPr vert="eaVert" wrap="square" rtlCol="0">
              <a:spAutoFit/>
            </a:bodyPr>
            <a:lstStyle/>
            <a:p>
              <a:pPr algn="dist"/>
              <a:r>
                <a:rPr lang="zh-CN" altLang="en-US" sz="2800" dirty="0">
                  <a:solidFill>
                    <a:srgbClr val="45494A"/>
                  </a:solidFill>
                  <a:latin typeface="思源宋体 CN Medium" panose="02020500000000000000" pitchFamily="18" charset="-122"/>
                  <a:ea typeface="思源宋体 CN Medium" panose="02020500000000000000" pitchFamily="18" charset="-122"/>
                </a:rPr>
                <a:t>教学过程</a:t>
              </a:r>
            </a:p>
          </p:txBody>
        </p:sp>
        <p:sp>
          <p:nvSpPr>
            <p:cNvPr id="68" name="文本框 67"/>
            <p:cNvSpPr txBox="1"/>
            <p:nvPr/>
          </p:nvSpPr>
          <p:spPr>
            <a:xfrm>
              <a:off x="8529249" y="2168525"/>
              <a:ext cx="553998" cy="1536710"/>
            </a:xfrm>
            <a:prstGeom prst="rect">
              <a:avLst/>
            </a:prstGeom>
            <a:noFill/>
          </p:spPr>
          <p:txBody>
            <a:bodyPr vert="eaVert" wrap="square" rtlCol="0">
              <a:spAutoFit/>
            </a:bodyPr>
            <a:lstStyle/>
            <a:p>
              <a:r>
                <a:rPr lang="en-US" altLang="zh-CN" sz="2400" dirty="0">
                  <a:solidFill>
                    <a:srgbClr val="45494A"/>
                  </a:solidFill>
                  <a:latin typeface="思源宋体 CN Heavy" panose="02020900000000000000" pitchFamily="18" charset="-122"/>
                  <a:ea typeface="思源宋体 CN Heavy" panose="02020900000000000000" pitchFamily="18" charset="-122"/>
                </a:rPr>
                <a:t>PART  03</a:t>
              </a:r>
            </a:p>
          </p:txBody>
        </p:sp>
        <p:cxnSp>
          <p:nvCxnSpPr>
            <p:cNvPr id="69" name="直接连接符 68"/>
            <p:cNvCxnSpPr/>
            <p:nvPr/>
          </p:nvCxnSpPr>
          <p:spPr>
            <a:xfrm>
              <a:off x="7785100" y="2222500"/>
              <a:ext cx="0" cy="210661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71" name="文本框 70"/>
          <p:cNvSpPr txBox="1"/>
          <p:nvPr/>
        </p:nvSpPr>
        <p:spPr>
          <a:xfrm>
            <a:off x="2959690" y="2333625"/>
            <a:ext cx="615553" cy="2241550"/>
          </a:xfrm>
          <a:prstGeom prst="rect">
            <a:avLst/>
          </a:prstGeom>
          <a:noFill/>
          <a:ln>
            <a:noFill/>
          </a:ln>
        </p:spPr>
        <p:txBody>
          <a:bodyPr vert="eaVert" wrap="square" rtlCol="0">
            <a:spAutoFit/>
          </a:bodyPr>
          <a:lstStyle/>
          <a:p>
            <a:pPr algn="dist"/>
            <a:r>
              <a:rPr lang="zh-CN" altLang="en-US" sz="2800" dirty="0">
                <a:solidFill>
                  <a:srgbClr val="45494A"/>
                </a:solidFill>
                <a:latin typeface="思源宋体 CN Medium" panose="02020500000000000000" pitchFamily="18" charset="-122"/>
                <a:ea typeface="思源宋体 CN Medium" panose="02020500000000000000" pitchFamily="18" charset="-122"/>
              </a:rPr>
              <a:t>教学反馈</a:t>
            </a:r>
          </a:p>
        </p:txBody>
      </p:sp>
      <p:sp>
        <p:nvSpPr>
          <p:cNvPr id="72" name="文本框 71"/>
          <p:cNvSpPr txBox="1"/>
          <p:nvPr/>
        </p:nvSpPr>
        <p:spPr>
          <a:xfrm>
            <a:off x="3481530" y="2333625"/>
            <a:ext cx="553998" cy="1536710"/>
          </a:xfrm>
          <a:prstGeom prst="rect">
            <a:avLst/>
          </a:prstGeom>
          <a:noFill/>
        </p:spPr>
        <p:txBody>
          <a:bodyPr vert="eaVert" wrap="square" rtlCol="0">
            <a:spAutoFit/>
          </a:bodyPr>
          <a:lstStyle/>
          <a:p>
            <a:r>
              <a:rPr lang="en-US" altLang="zh-CN" sz="2400" dirty="0">
                <a:solidFill>
                  <a:srgbClr val="45494A"/>
                </a:solidFill>
                <a:latin typeface="思源宋体 CN Heavy" panose="02020900000000000000" pitchFamily="18" charset="-122"/>
                <a:ea typeface="思源宋体 CN Heavy" panose="02020900000000000000" pitchFamily="18" charset="-122"/>
              </a:rPr>
              <a:t>PART  04</a:t>
            </a:r>
          </a:p>
        </p:txBody>
      </p:sp>
      <p:sp>
        <p:nvSpPr>
          <p:cNvPr id="21" name="文本框 20"/>
          <p:cNvSpPr txBox="1"/>
          <p:nvPr/>
        </p:nvSpPr>
        <p:spPr>
          <a:xfrm>
            <a:off x="9972047" y="2082800"/>
            <a:ext cx="1200329" cy="3022600"/>
          </a:xfrm>
          <a:prstGeom prst="rect">
            <a:avLst/>
          </a:prstGeom>
          <a:noFill/>
        </p:spPr>
        <p:txBody>
          <a:bodyPr vert="eaVert" wrap="square" rtlCol="0">
            <a:spAutoFit/>
          </a:bodyPr>
          <a:lstStyle/>
          <a:p>
            <a:r>
              <a:rPr lang="zh-CN" altLang="en-US" sz="6600" dirty="0">
                <a:solidFill>
                  <a:srgbClr val="45494A"/>
                </a:solidFill>
                <a:latin typeface="思源宋体 CN Heavy" panose="02020900000000000000" pitchFamily="18" charset="-122"/>
                <a:ea typeface="思源宋体 CN Heavy" panose="02020900000000000000" pitchFamily="18" charset="-122"/>
              </a:rPr>
              <a:t>目    录</a:t>
            </a:r>
          </a:p>
        </p:txBody>
      </p:sp>
      <p:sp>
        <p:nvSpPr>
          <p:cNvPr id="77" name="矩形 76"/>
          <p:cNvSpPr/>
          <p:nvPr/>
        </p:nvSpPr>
        <p:spPr>
          <a:xfrm>
            <a:off x="9994900" y="1689100"/>
            <a:ext cx="1088576" cy="3416300"/>
          </a:xfrm>
          <a:prstGeom prst="rect">
            <a:avLst/>
          </a:prstGeom>
          <a:noFill/>
          <a:ln w="38100">
            <a:solidFill>
              <a:srgbClr val="4549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up)">
                                      <p:cBhvr>
                                        <p:cTn id="7" dur="750"/>
                                        <p:tgtEl>
                                          <p:spTgt spid="77"/>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750"/>
                                        <p:tgtEl>
                                          <p:spTgt spid="21"/>
                                        </p:tgtEl>
                                      </p:cBhvr>
                                    </p:animEffect>
                                  </p:childTnLst>
                                </p:cTn>
                              </p:par>
                              <p:par>
                                <p:cTn id="11" presetID="22" presetClass="entr" presetSubtype="2" fill="hold" grpId="0" nodeType="withEffect">
                                  <p:stCondLst>
                                    <p:cond delay="100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750"/>
                                        <p:tgtEl>
                                          <p:spTgt spid="22"/>
                                        </p:tgtEl>
                                      </p:cBhvr>
                                    </p:animEffect>
                                  </p:childTnLst>
                                </p:cTn>
                              </p:par>
                              <p:par>
                                <p:cTn id="14" presetID="42" presetClass="entr" presetSubtype="0" fill="hold" nodeType="withEffect">
                                  <p:stCondLst>
                                    <p:cond delay="175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par>
                                <p:cTn id="19" presetID="22" presetClass="entr" presetSubtype="1" fill="hold" nodeType="withEffect">
                                  <p:stCondLst>
                                    <p:cond delay="275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750"/>
                                        <p:tgtEl>
                                          <p:spTgt spid="47"/>
                                        </p:tgtEl>
                                      </p:cBhvr>
                                    </p:animEffect>
                                  </p:childTnLst>
                                </p:cTn>
                              </p:par>
                              <p:par>
                                <p:cTn id="22" presetID="22" presetClass="entr" presetSubtype="1" fill="hold" nodeType="withEffect">
                                  <p:stCondLst>
                                    <p:cond delay="3500"/>
                                  </p:stCondLst>
                                  <p:childTnLst>
                                    <p:set>
                                      <p:cBhvr>
                                        <p:cTn id="23" dur="1" fill="hold">
                                          <p:stCondLst>
                                            <p:cond delay="0"/>
                                          </p:stCondLst>
                                        </p:cTn>
                                        <p:tgtEl>
                                          <p:spTgt spid="62"/>
                                        </p:tgtEl>
                                        <p:attrNameLst>
                                          <p:attrName>style.visibility</p:attrName>
                                        </p:attrNameLst>
                                      </p:cBhvr>
                                      <p:to>
                                        <p:strVal val="visible"/>
                                      </p:to>
                                    </p:set>
                                    <p:animEffect transition="in" filter="wipe(up)">
                                      <p:cBhvr>
                                        <p:cTn id="24" dur="750"/>
                                        <p:tgtEl>
                                          <p:spTgt spid="62"/>
                                        </p:tgtEl>
                                      </p:cBhvr>
                                    </p:animEffect>
                                  </p:childTnLst>
                                </p:cTn>
                              </p:par>
                              <p:par>
                                <p:cTn id="25" presetID="22" presetClass="entr" presetSubtype="1" fill="hold" nodeType="withEffect">
                                  <p:stCondLst>
                                    <p:cond delay="400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750"/>
                                        <p:tgtEl>
                                          <p:spTgt spid="66"/>
                                        </p:tgtEl>
                                      </p:cBhvr>
                                    </p:animEffect>
                                  </p:childTnLst>
                                </p:cTn>
                              </p:par>
                              <p:par>
                                <p:cTn id="28" presetID="22" presetClass="entr" presetSubtype="1" fill="hold" grpId="0" nodeType="withEffect">
                                  <p:stCondLst>
                                    <p:cond delay="4750"/>
                                  </p:stCondLst>
                                  <p:childTnLst>
                                    <p:set>
                                      <p:cBhvr>
                                        <p:cTn id="29" dur="1" fill="hold">
                                          <p:stCondLst>
                                            <p:cond delay="0"/>
                                          </p:stCondLst>
                                        </p:cTn>
                                        <p:tgtEl>
                                          <p:spTgt spid="72"/>
                                        </p:tgtEl>
                                        <p:attrNameLst>
                                          <p:attrName>style.visibility</p:attrName>
                                        </p:attrNameLst>
                                      </p:cBhvr>
                                      <p:to>
                                        <p:strVal val="visible"/>
                                      </p:to>
                                    </p:set>
                                    <p:animEffect transition="in" filter="wipe(up)">
                                      <p:cBhvr>
                                        <p:cTn id="30" dur="750"/>
                                        <p:tgtEl>
                                          <p:spTgt spid="72"/>
                                        </p:tgtEl>
                                      </p:cBhvr>
                                    </p:animEffect>
                                  </p:childTnLst>
                                </p:cTn>
                              </p:par>
                              <p:par>
                                <p:cTn id="31" presetID="22" presetClass="entr" presetSubtype="1" fill="hold" grpId="0" nodeType="withEffect">
                                  <p:stCondLst>
                                    <p:cond delay="5500"/>
                                  </p:stCondLst>
                                  <p:childTnLst>
                                    <p:set>
                                      <p:cBhvr>
                                        <p:cTn id="32" dur="1" fill="hold">
                                          <p:stCondLst>
                                            <p:cond delay="0"/>
                                          </p:stCondLst>
                                        </p:cTn>
                                        <p:tgtEl>
                                          <p:spTgt spid="71"/>
                                        </p:tgtEl>
                                        <p:attrNameLst>
                                          <p:attrName>style.visibility</p:attrName>
                                        </p:attrNameLst>
                                      </p:cBhvr>
                                      <p:to>
                                        <p:strVal val="visible"/>
                                      </p:to>
                                    </p:set>
                                    <p:animEffect transition="in" filter="wipe(up)">
                                      <p:cBhvr>
                                        <p:cTn id="33"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1" grpId="0"/>
      <p:bldP spid="72" grpId="0"/>
      <p:bldP spid="21" grpId="0"/>
      <p:bldP spid="7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8092" y="-21427"/>
            <a:ext cx="12230092" cy="6879427"/>
            <a:chOff x="-38092" y="-21427"/>
            <a:chExt cx="12230092" cy="6879427"/>
          </a:xfrm>
        </p:grpSpPr>
        <p:pic>
          <p:nvPicPr>
            <p:cNvPr id="13" name="图片 12"/>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8092" y="-21427"/>
              <a:ext cx="12230092" cy="6879427"/>
            </a:xfrm>
            <a:prstGeom prst="rect">
              <a:avLst/>
            </a:prstGeom>
          </p:spPr>
        </p:pic>
        <p:sp>
          <p:nvSpPr>
            <p:cNvPr id="14" name="矩形 13"/>
            <p:cNvSpPr/>
            <p:nvPr/>
          </p:nvSpPr>
          <p:spPr>
            <a:xfrm>
              <a:off x="-384" y="0"/>
              <a:ext cx="12192000" cy="4925961"/>
            </a:xfrm>
            <a:prstGeom prst="rect">
              <a:avLst/>
            </a:prstGeom>
            <a:gradFill>
              <a:gsLst>
                <a:gs pos="91000">
                  <a:srgbClr val="F9FAFD">
                    <a:alpha val="78000"/>
                  </a:srgbClr>
                </a:gs>
                <a:gs pos="0">
                  <a:schemeClr val="accent1">
                    <a:lumMod val="5000"/>
                    <a:lumOff val="95000"/>
                  </a:schemeClr>
                </a:gs>
                <a:gs pos="100000">
                  <a:schemeClr val="bg1">
                    <a:alpha val="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p:cNvSpPr txBox="1"/>
          <p:nvPr/>
        </p:nvSpPr>
        <p:spPr>
          <a:xfrm>
            <a:off x="9271000" y="6299200"/>
            <a:ext cx="2667000" cy="461665"/>
          </a:xfrm>
          <a:prstGeom prst="rect">
            <a:avLst/>
          </a:prstGeom>
          <a:noFill/>
        </p:spPr>
        <p:txBody>
          <a:bodyPr wrap="square" rtlCol="0">
            <a:spAutoFit/>
          </a:bodyPr>
          <a:lstStyle/>
          <a:p>
            <a:pPr algn="dist"/>
            <a:r>
              <a:rPr lang="zh-CN" altLang="en-US" sz="2400" dirty="0">
                <a:solidFill>
                  <a:schemeClr val="bg1"/>
                </a:solidFill>
                <a:latin typeface="思源黑体 CN ExtraLight" panose="020B0200000000000000" pitchFamily="34" charset="-122"/>
                <a:ea typeface="思源黑体 CN ExtraLight" panose="020B0200000000000000" pitchFamily="34" charset="-122"/>
              </a:rPr>
              <a:t>人民教育出版社</a:t>
            </a:r>
          </a:p>
        </p:txBody>
      </p:sp>
      <p:sp>
        <p:nvSpPr>
          <p:cNvPr id="58" name="文本框 57"/>
          <p:cNvSpPr txBox="1"/>
          <p:nvPr/>
        </p:nvSpPr>
        <p:spPr>
          <a:xfrm>
            <a:off x="390525" y="390141"/>
            <a:ext cx="2225675" cy="307777"/>
          </a:xfrm>
          <a:prstGeom prst="rect">
            <a:avLst/>
          </a:prstGeom>
          <a:noFill/>
        </p:spPr>
        <p:txBody>
          <a:bodyPr wrap="square" rtlCol="0">
            <a:spAutoFit/>
          </a:bodyPr>
          <a:lstStyle/>
          <a:p>
            <a:pPr algn="dist"/>
            <a:r>
              <a:rPr lang="zh-CN" altLang="en-US" sz="1400" dirty="0">
                <a:solidFill>
                  <a:schemeClr val="bg1">
                    <a:lumMod val="75000"/>
                    <a:alpha val="30000"/>
                  </a:schemeClr>
                </a:solidFill>
              </a:rPr>
              <a:t>普通高中语文教学课件</a:t>
            </a:r>
          </a:p>
        </p:txBody>
      </p:sp>
      <p:sp>
        <p:nvSpPr>
          <p:cNvPr id="60" name="文本框 59"/>
          <p:cNvSpPr txBox="1"/>
          <p:nvPr/>
        </p:nvSpPr>
        <p:spPr>
          <a:xfrm>
            <a:off x="4966896" y="3416300"/>
            <a:ext cx="2258209" cy="369332"/>
          </a:xfrm>
          <a:prstGeom prst="rect">
            <a:avLst/>
          </a:prstGeom>
          <a:noFill/>
        </p:spPr>
        <p:txBody>
          <a:bodyPr wrap="square" rtlCol="0">
            <a:spAutoFit/>
          </a:bodyPr>
          <a:lstStyle/>
          <a:p>
            <a:r>
              <a:rPr lang="zh-CN" altLang="en-US" dirty="0">
                <a:solidFill>
                  <a:srgbClr val="45494A"/>
                </a:solidFill>
                <a:latin typeface="思源宋体 CN SemiBold" panose="02020600000000000000" pitchFamily="18" charset="-122"/>
                <a:ea typeface="思源宋体 CN SemiBold" panose="02020600000000000000" pitchFamily="18" charset="-122"/>
              </a:rPr>
              <a:t>某某某第一高级中学</a:t>
            </a:r>
          </a:p>
        </p:txBody>
      </p:sp>
      <p:grpSp>
        <p:nvGrpSpPr>
          <p:cNvPr id="3" name="组合 2"/>
          <p:cNvGrpSpPr/>
          <p:nvPr/>
        </p:nvGrpSpPr>
        <p:grpSpPr>
          <a:xfrm>
            <a:off x="5432152" y="1900782"/>
            <a:ext cx="1111797" cy="1202236"/>
            <a:chOff x="4690652" y="1900782"/>
            <a:chExt cx="1111797" cy="1202236"/>
          </a:xfrm>
        </p:grpSpPr>
        <p:grpSp>
          <p:nvGrpSpPr>
            <p:cNvPr id="30" name="组合 29"/>
            <p:cNvGrpSpPr/>
            <p:nvPr/>
          </p:nvGrpSpPr>
          <p:grpSpPr>
            <a:xfrm>
              <a:off x="4690652" y="1900782"/>
              <a:ext cx="1089846" cy="1089845"/>
              <a:chOff x="6457950" y="-2366195"/>
              <a:chExt cx="1325512" cy="1325511"/>
            </a:xfrm>
          </p:grpSpPr>
          <p:sp>
            <p:nvSpPr>
              <p:cNvPr id="31" name="矩形 30"/>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31"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1"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48" name="文本框 47"/>
            <p:cNvSpPr txBox="1"/>
            <p:nvPr/>
          </p:nvSpPr>
          <p:spPr>
            <a:xfrm>
              <a:off x="4694453" y="1902689"/>
              <a:ext cx="1107996" cy="1200329"/>
            </a:xfrm>
            <a:prstGeom prst="rect">
              <a:avLst/>
            </a:prstGeom>
          </p:spPr>
          <p:txBody>
            <a:bodyPr wrap="none">
              <a:spAutoFit/>
            </a:bodyPr>
            <a:lstStyle>
              <a:defPPr>
                <a:defRPr lang="zh-CN"/>
              </a:defPPr>
              <a:lvl1pPr>
                <a:defRPr sz="7200">
                  <a:solidFill>
                    <a:srgbClr val="45494A"/>
                  </a:solidFill>
                  <a:latin typeface="思源宋体 CN Heavy" panose="02020900000000000000" pitchFamily="18" charset="-122"/>
                  <a:ea typeface="思源宋体 CN Heavy" panose="02020900000000000000" pitchFamily="18" charset="-122"/>
                </a:defRPr>
              </a:lvl1pPr>
            </a:lstStyle>
            <a:p>
              <a:r>
                <a:rPr lang="zh-CN" altLang="en-US" dirty="0"/>
                <a:t>谢</a:t>
              </a:r>
            </a:p>
          </p:txBody>
        </p:sp>
      </p:grpSp>
      <p:grpSp>
        <p:nvGrpSpPr>
          <p:cNvPr id="2" name="组合 1"/>
          <p:cNvGrpSpPr/>
          <p:nvPr/>
        </p:nvGrpSpPr>
        <p:grpSpPr>
          <a:xfrm>
            <a:off x="3266104" y="1900782"/>
            <a:ext cx="1122773" cy="1202236"/>
            <a:chOff x="2969802" y="1900782"/>
            <a:chExt cx="1122773" cy="1202236"/>
          </a:xfrm>
        </p:grpSpPr>
        <p:grpSp>
          <p:nvGrpSpPr>
            <p:cNvPr id="29" name="组合 28"/>
            <p:cNvGrpSpPr/>
            <p:nvPr/>
          </p:nvGrpSpPr>
          <p:grpSpPr>
            <a:xfrm>
              <a:off x="2969802" y="1900782"/>
              <a:ext cx="1089846" cy="1089845"/>
              <a:chOff x="6457950" y="-2366195"/>
              <a:chExt cx="1325512" cy="1325511"/>
            </a:xfrm>
          </p:grpSpPr>
          <p:sp>
            <p:nvSpPr>
              <p:cNvPr id="16" name="矩形 15"/>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6"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6"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49" name="矩形 48"/>
            <p:cNvSpPr/>
            <p:nvPr/>
          </p:nvSpPr>
          <p:spPr>
            <a:xfrm>
              <a:off x="2984579" y="19026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谢</a:t>
              </a:r>
            </a:p>
          </p:txBody>
        </p:sp>
      </p:grpSp>
      <p:grpSp>
        <p:nvGrpSpPr>
          <p:cNvPr id="4" name="组合 3"/>
          <p:cNvGrpSpPr/>
          <p:nvPr/>
        </p:nvGrpSpPr>
        <p:grpSpPr>
          <a:xfrm>
            <a:off x="7587223" y="1900782"/>
            <a:ext cx="1338673" cy="1202236"/>
            <a:chOff x="7290921" y="1900782"/>
            <a:chExt cx="1338673" cy="1202236"/>
          </a:xfrm>
        </p:grpSpPr>
        <p:grpSp>
          <p:nvGrpSpPr>
            <p:cNvPr id="52" name="组合 51"/>
            <p:cNvGrpSpPr/>
            <p:nvPr/>
          </p:nvGrpSpPr>
          <p:grpSpPr>
            <a:xfrm>
              <a:off x="7290921" y="1900782"/>
              <a:ext cx="1089846" cy="1089845"/>
              <a:chOff x="6457950" y="-2366195"/>
              <a:chExt cx="1325512" cy="1325511"/>
            </a:xfrm>
          </p:grpSpPr>
          <p:sp>
            <p:nvSpPr>
              <p:cNvPr id="53" name="矩形 52"/>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53"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53"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61" name="矩形 60"/>
            <p:cNvSpPr/>
            <p:nvPr/>
          </p:nvSpPr>
          <p:spPr>
            <a:xfrm>
              <a:off x="7521598" y="19026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a:t>
              </a:r>
            </a:p>
          </p:txBody>
        </p:sp>
      </p:gr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nodeType="withEffect">
                                  <p:stCondLst>
                                    <p:cond delay="15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nodeType="withEffect">
                                  <p:stCondLst>
                                    <p:cond delay="200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2500"/>
                                  </p:stCondLst>
                                  <p:childTnLst>
                                    <p:set>
                                      <p:cBhvr>
                                        <p:cTn id="20" dur="1" fill="hold">
                                          <p:stCondLst>
                                            <p:cond delay="0"/>
                                          </p:stCondLst>
                                        </p:cTn>
                                        <p:tgtEl>
                                          <p:spTgt spid="60"/>
                                        </p:tgtEl>
                                        <p:attrNameLst>
                                          <p:attrName>style.visibility</p:attrName>
                                        </p:attrNameLst>
                                      </p:cBhvr>
                                      <p:to>
                                        <p:strVal val="visible"/>
                                      </p:to>
                                    </p:set>
                                    <p:animEffect transition="in" filter="wipe(left)">
                                      <p:cBhvr>
                                        <p:cTn id="2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4802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2844457" y="2763838"/>
            <a:ext cx="1112249" cy="1200329"/>
            <a:chOff x="2916826" y="1966189"/>
            <a:chExt cx="1112249" cy="1200329"/>
          </a:xfrm>
        </p:grpSpPr>
        <p:grpSp>
          <p:nvGrpSpPr>
            <p:cNvPr id="4" name="组合 3"/>
            <p:cNvGrpSpPr/>
            <p:nvPr/>
          </p:nvGrpSpPr>
          <p:grpSpPr>
            <a:xfrm>
              <a:off x="2916826" y="1976982"/>
              <a:ext cx="1089846" cy="1089845"/>
              <a:chOff x="6457950" y="-2366195"/>
              <a:chExt cx="1325512" cy="1325511"/>
            </a:xfrm>
          </p:grpSpPr>
          <p:sp>
            <p:nvSpPr>
              <p:cNvPr id="5" name="矩形 4"/>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5"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5"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0" name="矩形 29"/>
            <p:cNvSpPr/>
            <p:nvPr/>
          </p:nvSpPr>
          <p:spPr>
            <a:xfrm>
              <a:off x="2921079" y="19661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教</a:t>
              </a:r>
            </a:p>
          </p:txBody>
        </p:sp>
      </p:grpSp>
      <p:grpSp>
        <p:nvGrpSpPr>
          <p:cNvPr id="41" name="组合 40"/>
          <p:cNvGrpSpPr/>
          <p:nvPr/>
        </p:nvGrpSpPr>
        <p:grpSpPr>
          <a:xfrm>
            <a:off x="4554761" y="2763838"/>
            <a:ext cx="1110831" cy="1200329"/>
            <a:chOff x="4672993" y="1966189"/>
            <a:chExt cx="1110831" cy="1200329"/>
          </a:xfrm>
        </p:grpSpPr>
        <p:grpSp>
          <p:nvGrpSpPr>
            <p:cNvPr id="10" name="组合 9"/>
            <p:cNvGrpSpPr/>
            <p:nvPr/>
          </p:nvGrpSpPr>
          <p:grpSpPr>
            <a:xfrm>
              <a:off x="4672993" y="1976982"/>
              <a:ext cx="1089846" cy="1089845"/>
              <a:chOff x="6457950" y="-2366195"/>
              <a:chExt cx="1325512" cy="1325511"/>
            </a:xfrm>
          </p:grpSpPr>
          <p:sp>
            <p:nvSpPr>
              <p:cNvPr id="11" name="矩形 10"/>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1"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1"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4675828" y="19661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学</a:t>
              </a:r>
            </a:p>
          </p:txBody>
        </p:sp>
      </p:grpSp>
      <p:grpSp>
        <p:nvGrpSpPr>
          <p:cNvPr id="42" name="组合 41"/>
          <p:cNvGrpSpPr/>
          <p:nvPr/>
        </p:nvGrpSpPr>
        <p:grpSpPr>
          <a:xfrm>
            <a:off x="6311403" y="2787471"/>
            <a:ext cx="1109413" cy="1200329"/>
            <a:chOff x="6429160" y="1966189"/>
            <a:chExt cx="1109413" cy="1200329"/>
          </a:xfrm>
        </p:grpSpPr>
        <p:grpSp>
          <p:nvGrpSpPr>
            <p:cNvPr id="16" name="组合 15"/>
            <p:cNvGrpSpPr/>
            <p:nvPr/>
          </p:nvGrpSpPr>
          <p:grpSpPr>
            <a:xfrm>
              <a:off x="6429160" y="1976982"/>
              <a:ext cx="1089846" cy="1089845"/>
              <a:chOff x="6457950" y="-2366195"/>
              <a:chExt cx="1325512" cy="1325511"/>
            </a:xfrm>
          </p:grpSpPr>
          <p:sp>
            <p:nvSpPr>
              <p:cNvPr id="17" name="矩形 16"/>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7"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7"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6430577" y="19661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目</a:t>
              </a:r>
            </a:p>
          </p:txBody>
        </p:sp>
      </p:grpSp>
      <p:pic>
        <p:nvPicPr>
          <p:cNvPr id="35" name="图片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8938229" y="3238248"/>
            <a:ext cx="2596901" cy="1237491"/>
          </a:xfrm>
          <a:prstGeom prst="rect">
            <a:avLst/>
          </a:prstGeom>
        </p:spPr>
      </p:pic>
      <p:grpSp>
        <p:nvGrpSpPr>
          <p:cNvPr id="43" name="组合 42"/>
          <p:cNvGrpSpPr/>
          <p:nvPr/>
        </p:nvGrpSpPr>
        <p:grpSpPr>
          <a:xfrm>
            <a:off x="8226263" y="2787471"/>
            <a:ext cx="1107996" cy="1200329"/>
            <a:chOff x="8185327" y="1966189"/>
            <a:chExt cx="1107996" cy="1200329"/>
          </a:xfrm>
        </p:grpSpPr>
        <p:sp>
          <p:nvSpPr>
            <p:cNvPr id="33" name="矩形 32"/>
            <p:cNvSpPr/>
            <p:nvPr/>
          </p:nvSpPr>
          <p:spPr>
            <a:xfrm>
              <a:off x="8185327" y="19661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标</a:t>
              </a:r>
            </a:p>
          </p:txBody>
        </p:sp>
        <p:grpSp>
          <p:nvGrpSpPr>
            <p:cNvPr id="22" name="组合 21"/>
            <p:cNvGrpSpPr/>
            <p:nvPr/>
          </p:nvGrpSpPr>
          <p:grpSpPr>
            <a:xfrm>
              <a:off x="8185328" y="1976982"/>
              <a:ext cx="1089846" cy="1089845"/>
              <a:chOff x="6457950" y="-2366195"/>
              <a:chExt cx="1325512" cy="1325511"/>
            </a:xfrm>
          </p:grpSpPr>
          <p:sp>
            <p:nvSpPr>
              <p:cNvPr id="23" name="矩形 22"/>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3"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3"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39" name="图片 38"/>
          <p:cNvPicPr>
            <a:picLocks noChangeAspect="1"/>
          </p:cNvPicPr>
          <p:nvPr/>
        </p:nvPicPr>
        <p:blipFill>
          <a:blip r:embed="rId4" cstate="screen">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a:xfrm>
            <a:off x="1774469" y="1615247"/>
            <a:ext cx="2950570" cy="2950570"/>
          </a:xfrm>
          <a:custGeom>
            <a:avLst/>
            <a:gdLst>
              <a:gd name="connsiteX0" fmla="*/ 0 w 5357053"/>
              <a:gd name="connsiteY0" fmla="*/ 0 h 5357053"/>
              <a:gd name="connsiteX1" fmla="*/ 5357053 w 5357053"/>
              <a:gd name="connsiteY1" fmla="*/ 0 h 5357053"/>
              <a:gd name="connsiteX2" fmla="*/ 5357053 w 5357053"/>
              <a:gd name="connsiteY2" fmla="*/ 1773374 h 5357053"/>
              <a:gd name="connsiteX3" fmla="*/ 5073747 w 5357053"/>
              <a:gd name="connsiteY3" fmla="*/ 1714914 h 5357053"/>
              <a:gd name="connsiteX4" fmla="*/ 1454247 w 5357053"/>
              <a:gd name="connsiteY4" fmla="*/ 1664114 h 5357053"/>
              <a:gd name="connsiteX5" fmla="*/ 755747 w 5357053"/>
              <a:gd name="connsiteY5" fmla="*/ 1841914 h 5357053"/>
              <a:gd name="connsiteX6" fmla="*/ 730347 w 5357053"/>
              <a:gd name="connsiteY6" fmla="*/ 3150014 h 5357053"/>
              <a:gd name="connsiteX7" fmla="*/ 1454247 w 5357053"/>
              <a:gd name="connsiteY7" fmla="*/ 3277014 h 5357053"/>
              <a:gd name="connsiteX8" fmla="*/ 1746347 w 5357053"/>
              <a:gd name="connsiteY8" fmla="*/ 3772314 h 5357053"/>
              <a:gd name="connsiteX9" fmla="*/ 5357053 w 5357053"/>
              <a:gd name="connsiteY9" fmla="*/ 3592341 h 5357053"/>
              <a:gd name="connsiteX10" fmla="*/ 5357053 w 5357053"/>
              <a:gd name="connsiteY10" fmla="*/ 5357053 h 5357053"/>
              <a:gd name="connsiteX11" fmla="*/ 0 w 5357053"/>
              <a:gd name="connsiteY11" fmla="*/ 5357053 h 535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57053" h="5357053">
                <a:moveTo>
                  <a:pt x="0" y="0"/>
                </a:moveTo>
                <a:lnTo>
                  <a:pt x="5357053" y="0"/>
                </a:lnTo>
                <a:lnTo>
                  <a:pt x="5357053" y="1773374"/>
                </a:lnTo>
                <a:lnTo>
                  <a:pt x="5073747" y="1714914"/>
                </a:lnTo>
                <a:lnTo>
                  <a:pt x="1454247" y="1664114"/>
                </a:lnTo>
                <a:lnTo>
                  <a:pt x="755747" y="1841914"/>
                </a:lnTo>
                <a:lnTo>
                  <a:pt x="730347" y="3150014"/>
                </a:lnTo>
                <a:lnTo>
                  <a:pt x="1454247" y="3277014"/>
                </a:lnTo>
                <a:lnTo>
                  <a:pt x="1746347" y="3772314"/>
                </a:lnTo>
                <a:lnTo>
                  <a:pt x="5357053" y="3592341"/>
                </a:lnTo>
                <a:lnTo>
                  <a:pt x="5357053" y="5357053"/>
                </a:lnTo>
                <a:lnTo>
                  <a:pt x="0" y="5357053"/>
                </a:lnTo>
                <a:close/>
              </a:path>
            </a:pathLst>
          </a:custGeom>
        </p:spPr>
      </p:pic>
      <p:sp>
        <p:nvSpPr>
          <p:cNvPr id="2" name="文本框 1"/>
          <p:cNvSpPr txBox="1"/>
          <p:nvPr/>
        </p:nvSpPr>
        <p:spPr>
          <a:xfrm>
            <a:off x="3861786" y="488272"/>
            <a:ext cx="1237897" cy="200055"/>
          </a:xfrm>
          <a:prstGeom prst="rect">
            <a:avLst/>
          </a:prstGeom>
          <a:noFill/>
        </p:spPr>
        <p:txBody>
          <a:bodyPr wrap="square" rtlCol="0">
            <a:spAutoFit/>
          </a:bodyPr>
          <a:lstStyle/>
          <a:p>
            <a:r>
              <a:rPr lang="en-US" altLang="zh-CN" sz="700" dirty="0">
                <a:solidFill>
                  <a:srgbClr val="F9F7F2"/>
                </a:solidFill>
              </a:rPr>
              <a:t>https://www.ypppt.com/</a:t>
            </a:r>
            <a:endParaRPr lang="zh-CN" altLang="en-US" sz="700" dirty="0">
              <a:solidFill>
                <a:srgbClr val="F9F7F2"/>
              </a:solidFill>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23" presetClass="entr" presetSubtype="16" fill="hold" nodeType="withEffect">
                                  <p:stCondLst>
                                    <p:cond delay="750"/>
                                  </p:stCondLst>
                                  <p:childTnLst>
                                    <p:set>
                                      <p:cBhvr>
                                        <p:cTn id="11" dur="1" fill="hold">
                                          <p:stCondLst>
                                            <p:cond delay="0"/>
                                          </p:stCondLst>
                                        </p:cTn>
                                        <p:tgtEl>
                                          <p:spTgt spid="40"/>
                                        </p:tgtEl>
                                        <p:attrNameLst>
                                          <p:attrName>style.visibility</p:attrName>
                                        </p:attrNameLst>
                                      </p:cBhvr>
                                      <p:to>
                                        <p:strVal val="visible"/>
                                      </p:to>
                                    </p:set>
                                    <p:anim calcmode="lin" valueType="num">
                                      <p:cBhvr>
                                        <p:cTn id="12" dur="750" fill="hold"/>
                                        <p:tgtEl>
                                          <p:spTgt spid="40"/>
                                        </p:tgtEl>
                                        <p:attrNameLst>
                                          <p:attrName>ppt_w</p:attrName>
                                        </p:attrNameLst>
                                      </p:cBhvr>
                                      <p:tavLst>
                                        <p:tav tm="0">
                                          <p:val>
                                            <p:fltVal val="0"/>
                                          </p:val>
                                        </p:tav>
                                        <p:tav tm="100000">
                                          <p:val>
                                            <p:strVal val="#ppt_w"/>
                                          </p:val>
                                        </p:tav>
                                      </p:tavLst>
                                    </p:anim>
                                    <p:anim calcmode="lin" valueType="num">
                                      <p:cBhvr>
                                        <p:cTn id="13" dur="750" fill="hold"/>
                                        <p:tgtEl>
                                          <p:spTgt spid="40"/>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1250"/>
                                  </p:stCondLst>
                                  <p:childTnLst>
                                    <p:set>
                                      <p:cBhvr>
                                        <p:cTn id="15" dur="1" fill="hold">
                                          <p:stCondLst>
                                            <p:cond delay="0"/>
                                          </p:stCondLst>
                                        </p:cTn>
                                        <p:tgtEl>
                                          <p:spTgt spid="41"/>
                                        </p:tgtEl>
                                        <p:attrNameLst>
                                          <p:attrName>style.visibility</p:attrName>
                                        </p:attrNameLst>
                                      </p:cBhvr>
                                      <p:to>
                                        <p:strVal val="visible"/>
                                      </p:to>
                                    </p:set>
                                    <p:anim calcmode="lin" valueType="num">
                                      <p:cBhvr>
                                        <p:cTn id="16" dur="750" fill="hold"/>
                                        <p:tgtEl>
                                          <p:spTgt spid="41"/>
                                        </p:tgtEl>
                                        <p:attrNameLst>
                                          <p:attrName>ppt_w</p:attrName>
                                        </p:attrNameLst>
                                      </p:cBhvr>
                                      <p:tavLst>
                                        <p:tav tm="0">
                                          <p:val>
                                            <p:fltVal val="0"/>
                                          </p:val>
                                        </p:tav>
                                        <p:tav tm="100000">
                                          <p:val>
                                            <p:strVal val="#ppt_w"/>
                                          </p:val>
                                        </p:tav>
                                      </p:tavLst>
                                    </p:anim>
                                    <p:anim calcmode="lin" valueType="num">
                                      <p:cBhvr>
                                        <p:cTn id="17" dur="750" fill="hold"/>
                                        <p:tgtEl>
                                          <p:spTgt spid="41"/>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1750"/>
                                  </p:stCondLst>
                                  <p:childTnLst>
                                    <p:set>
                                      <p:cBhvr>
                                        <p:cTn id="19" dur="1" fill="hold">
                                          <p:stCondLst>
                                            <p:cond delay="0"/>
                                          </p:stCondLst>
                                        </p:cTn>
                                        <p:tgtEl>
                                          <p:spTgt spid="42"/>
                                        </p:tgtEl>
                                        <p:attrNameLst>
                                          <p:attrName>style.visibility</p:attrName>
                                        </p:attrNameLst>
                                      </p:cBhvr>
                                      <p:to>
                                        <p:strVal val="visible"/>
                                      </p:to>
                                    </p:set>
                                    <p:anim calcmode="lin" valueType="num">
                                      <p:cBhvr>
                                        <p:cTn id="20" dur="750" fill="hold"/>
                                        <p:tgtEl>
                                          <p:spTgt spid="42"/>
                                        </p:tgtEl>
                                        <p:attrNameLst>
                                          <p:attrName>ppt_w</p:attrName>
                                        </p:attrNameLst>
                                      </p:cBhvr>
                                      <p:tavLst>
                                        <p:tav tm="0">
                                          <p:val>
                                            <p:fltVal val="0"/>
                                          </p:val>
                                        </p:tav>
                                        <p:tav tm="100000">
                                          <p:val>
                                            <p:strVal val="#ppt_w"/>
                                          </p:val>
                                        </p:tav>
                                      </p:tavLst>
                                    </p:anim>
                                    <p:anim calcmode="lin" valueType="num">
                                      <p:cBhvr>
                                        <p:cTn id="21" dur="750" fill="hold"/>
                                        <p:tgtEl>
                                          <p:spTgt spid="42"/>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2250"/>
                                  </p:stCondLst>
                                  <p:childTnLst>
                                    <p:set>
                                      <p:cBhvr>
                                        <p:cTn id="23" dur="1" fill="hold">
                                          <p:stCondLst>
                                            <p:cond delay="0"/>
                                          </p:stCondLst>
                                        </p:cTn>
                                        <p:tgtEl>
                                          <p:spTgt spid="43"/>
                                        </p:tgtEl>
                                        <p:attrNameLst>
                                          <p:attrName>style.visibility</p:attrName>
                                        </p:attrNameLst>
                                      </p:cBhvr>
                                      <p:to>
                                        <p:strVal val="visible"/>
                                      </p:to>
                                    </p:set>
                                    <p:anim calcmode="lin" valueType="num">
                                      <p:cBhvr>
                                        <p:cTn id="24" dur="750" fill="hold"/>
                                        <p:tgtEl>
                                          <p:spTgt spid="43"/>
                                        </p:tgtEl>
                                        <p:attrNameLst>
                                          <p:attrName>ppt_w</p:attrName>
                                        </p:attrNameLst>
                                      </p:cBhvr>
                                      <p:tavLst>
                                        <p:tav tm="0">
                                          <p:val>
                                            <p:fltVal val="0"/>
                                          </p:val>
                                        </p:tav>
                                        <p:tav tm="100000">
                                          <p:val>
                                            <p:strVal val="#ppt_w"/>
                                          </p:val>
                                        </p:tav>
                                      </p:tavLst>
                                    </p:anim>
                                    <p:anim calcmode="lin" valueType="num">
                                      <p:cBhvr>
                                        <p:cTn id="25" dur="750" fill="hold"/>
                                        <p:tgtEl>
                                          <p:spTgt spid="43"/>
                                        </p:tgtEl>
                                        <p:attrNameLst>
                                          <p:attrName>ppt_h</p:attrName>
                                        </p:attrNameLst>
                                      </p:cBhvr>
                                      <p:tavLst>
                                        <p:tav tm="0">
                                          <p:val>
                                            <p:fltVal val="0"/>
                                          </p:val>
                                        </p:tav>
                                        <p:tav tm="100000">
                                          <p:val>
                                            <p:strVal val="#ppt_h"/>
                                          </p:val>
                                        </p:tav>
                                      </p:tavLst>
                                    </p:anim>
                                  </p:childTnLst>
                                </p:cTn>
                              </p:par>
                              <p:par>
                                <p:cTn id="26" presetID="10" presetClass="entr" presetSubtype="0" fill="hold" nodeType="withEffect">
                                  <p:stCondLst>
                                    <p:cond delay="225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6008" y="824997"/>
            <a:ext cx="11105992" cy="6033003"/>
          </a:xfrm>
          <a:prstGeom prst="rect">
            <a:avLst/>
          </a:prstGeom>
        </p:spPr>
      </p:pic>
      <p:sp>
        <p:nvSpPr>
          <p:cNvPr id="15" name="文本框 14"/>
          <p:cNvSpPr txBox="1"/>
          <p:nvPr/>
        </p:nvSpPr>
        <p:spPr>
          <a:xfrm>
            <a:off x="3036936" y="1684078"/>
            <a:ext cx="523220" cy="2540802"/>
          </a:xfrm>
          <a:prstGeom prst="rect">
            <a:avLst/>
          </a:prstGeom>
          <a:noFill/>
          <a:ln>
            <a:noFill/>
          </a:ln>
        </p:spPr>
        <p:txBody>
          <a:bodyPr vert="eaVert" wrap="square" rtlCol="0">
            <a:spAutoFit/>
          </a:bodyPr>
          <a:lstStyle>
            <a:defPPr>
              <a:defRPr lang="zh-CN"/>
            </a:defPPr>
            <a:lvl1pPr algn="dist">
              <a:defRPr sz="2400">
                <a:solidFill>
                  <a:srgbClr val="B93350"/>
                </a:solidFill>
                <a:latin typeface="方正清刻本悦宋简体" panose="02000000000000000000" pitchFamily="2" charset="-122"/>
                <a:ea typeface="方正清刻本悦宋简体" panose="02000000000000000000" pitchFamily="2" charset="-122"/>
              </a:defRPr>
            </a:lvl1pPr>
          </a:lstStyle>
          <a:p>
            <a:r>
              <a:rPr lang="zh-CN" altLang="en-US" sz="2200" dirty="0">
                <a:latin typeface="思源宋体 CN Medium" panose="02020500000000000000" pitchFamily="18" charset="-122"/>
                <a:ea typeface="思源宋体 CN Medium" panose="02020500000000000000" pitchFamily="18" charset="-122"/>
              </a:rPr>
              <a:t>情感态度与价值观</a:t>
            </a:r>
          </a:p>
        </p:txBody>
      </p:sp>
      <p:sp>
        <p:nvSpPr>
          <p:cNvPr id="28" name="文本框 27"/>
          <p:cNvSpPr txBox="1"/>
          <p:nvPr/>
        </p:nvSpPr>
        <p:spPr>
          <a:xfrm>
            <a:off x="2222090" y="1338417"/>
            <a:ext cx="824841" cy="3276599"/>
          </a:xfrm>
          <a:prstGeom prst="rect">
            <a:avLst/>
          </a:prstGeom>
          <a:noFill/>
        </p:spPr>
        <p:txBody>
          <a:bodyPr vert="eaVert" wrap="square" rtlCol="0">
            <a:spAutoFit/>
          </a:bodyPr>
          <a:lstStyle/>
          <a:p>
            <a:pPr>
              <a:lnSpc>
                <a:spcPct val="130000"/>
              </a:lnSpc>
            </a:pPr>
            <a:r>
              <a:rPr lang="zh-CN" altLang="en-US" sz="1600" dirty="0">
                <a:solidFill>
                  <a:srgbClr val="45494A"/>
                </a:solidFill>
                <a:latin typeface="思源黑体 CN Normal" panose="020B0400000000000000" pitchFamily="34" charset="-122"/>
                <a:ea typeface="思源黑体 CN Normal" panose="020B0400000000000000" pitchFamily="34" charset="-122"/>
              </a:rPr>
              <a:t>在此添加文本在此添加文本在此添加文本在此添加文本在此添加文本</a:t>
            </a:r>
          </a:p>
        </p:txBody>
      </p:sp>
      <p:sp>
        <p:nvSpPr>
          <p:cNvPr id="13" name="文本框 12"/>
          <p:cNvSpPr txBox="1"/>
          <p:nvPr/>
        </p:nvSpPr>
        <p:spPr>
          <a:xfrm>
            <a:off x="5758779" y="1684078"/>
            <a:ext cx="523220" cy="2000536"/>
          </a:xfrm>
          <a:prstGeom prst="rect">
            <a:avLst/>
          </a:prstGeom>
          <a:noFill/>
          <a:ln>
            <a:noFill/>
          </a:ln>
        </p:spPr>
        <p:txBody>
          <a:bodyPr vert="eaVert" wrap="square" rtlCol="0">
            <a:spAutoFit/>
          </a:bodyPr>
          <a:lstStyle>
            <a:defPPr>
              <a:defRPr lang="zh-CN"/>
            </a:defPPr>
            <a:lvl1pPr algn="dist">
              <a:defRPr sz="2400">
                <a:solidFill>
                  <a:srgbClr val="B93350"/>
                </a:solidFill>
                <a:latin typeface="方正清刻本悦宋简体" panose="02000000000000000000" pitchFamily="2" charset="-122"/>
                <a:ea typeface="方正清刻本悦宋简体" panose="02000000000000000000" pitchFamily="2" charset="-122"/>
              </a:defRPr>
            </a:lvl1pPr>
          </a:lstStyle>
          <a:p>
            <a:r>
              <a:rPr lang="zh-CN" altLang="en-US" sz="2200" dirty="0">
                <a:latin typeface="思源宋体 CN Medium" panose="02020500000000000000" pitchFamily="18" charset="-122"/>
                <a:ea typeface="思源宋体 CN Medium" panose="02020500000000000000" pitchFamily="18" charset="-122"/>
              </a:rPr>
              <a:t>过程与方法</a:t>
            </a:r>
          </a:p>
        </p:txBody>
      </p:sp>
      <p:sp>
        <p:nvSpPr>
          <p:cNvPr id="11" name="文本框 10"/>
          <p:cNvSpPr txBox="1"/>
          <p:nvPr/>
        </p:nvSpPr>
        <p:spPr>
          <a:xfrm>
            <a:off x="4971543" y="1338417"/>
            <a:ext cx="824841" cy="3232125"/>
          </a:xfrm>
          <a:prstGeom prst="rect">
            <a:avLst/>
          </a:prstGeom>
          <a:noFill/>
        </p:spPr>
        <p:txBody>
          <a:bodyPr vert="eaVert" wrap="square" rtlCol="0">
            <a:spAutoFit/>
          </a:bodyPr>
          <a:lstStyle>
            <a:defPPr>
              <a:defRPr lang="zh-CN"/>
            </a:defPPr>
            <a:lvl1pPr>
              <a:lnSpc>
                <a:spcPct val="130000"/>
              </a:lnSpc>
              <a:defRPr>
                <a:solidFill>
                  <a:srgbClr val="45494A"/>
                </a:solidFill>
                <a:latin typeface="思源黑体 CN Normal" panose="020B0400000000000000" pitchFamily="34" charset="-122"/>
                <a:ea typeface="思源黑体 CN Normal" panose="020B0400000000000000" pitchFamily="34" charset="-122"/>
              </a:defRPr>
            </a:lvl1pPr>
          </a:lstStyle>
          <a:p>
            <a:r>
              <a:rPr lang="zh-CN" altLang="en-US" sz="1600" dirty="0"/>
              <a:t>在此添加文本在此添加文本在此添加文本在此添加文本在此添加文本</a:t>
            </a:r>
          </a:p>
        </p:txBody>
      </p:sp>
      <p:sp>
        <p:nvSpPr>
          <p:cNvPr id="27" name="文本框 26"/>
          <p:cNvSpPr txBox="1"/>
          <p:nvPr/>
        </p:nvSpPr>
        <p:spPr>
          <a:xfrm>
            <a:off x="7841119" y="1338417"/>
            <a:ext cx="677108" cy="3276599"/>
          </a:xfrm>
          <a:prstGeom prst="rect">
            <a:avLst/>
          </a:prstGeom>
          <a:noFill/>
        </p:spPr>
        <p:txBody>
          <a:bodyPr vert="eaVert" wrap="square" rtlCol="0">
            <a:spAutoFit/>
          </a:bodyPr>
          <a:lstStyle>
            <a:defPPr>
              <a:defRPr lang="zh-CN"/>
            </a:defPPr>
            <a:lvl1pPr>
              <a:defRPr>
                <a:solidFill>
                  <a:srgbClr val="45494A"/>
                </a:solidFill>
                <a:latin typeface="思源黑体 CN Normal" panose="020B0400000000000000" pitchFamily="34" charset="-122"/>
                <a:ea typeface="思源黑体 CN Normal" panose="020B0400000000000000" pitchFamily="34" charset="-122"/>
              </a:defRPr>
            </a:lvl1pPr>
          </a:lstStyle>
          <a:p>
            <a:r>
              <a:rPr lang="zh-CN" altLang="en-US" sz="1600" dirty="0"/>
              <a:t>在此添加文本在此添加文本在此添加文本在此添加文本在此添加文本</a:t>
            </a:r>
          </a:p>
        </p:txBody>
      </p:sp>
      <p:sp>
        <p:nvSpPr>
          <p:cNvPr id="9" name="文本框 8"/>
          <p:cNvSpPr txBox="1"/>
          <p:nvPr/>
        </p:nvSpPr>
        <p:spPr>
          <a:xfrm>
            <a:off x="8524940" y="1684078"/>
            <a:ext cx="523220" cy="1985952"/>
          </a:xfrm>
          <a:prstGeom prst="rect">
            <a:avLst/>
          </a:prstGeom>
          <a:noFill/>
          <a:ln>
            <a:noFill/>
          </a:ln>
        </p:spPr>
        <p:txBody>
          <a:bodyPr vert="eaVert" wrap="square" rtlCol="0">
            <a:spAutoFit/>
          </a:bodyPr>
          <a:lstStyle>
            <a:defPPr>
              <a:defRPr lang="zh-CN"/>
            </a:defPPr>
            <a:lvl1pPr algn="dist">
              <a:defRPr sz="2800">
                <a:solidFill>
                  <a:srgbClr val="45494A"/>
                </a:solidFill>
                <a:latin typeface="方正清刻本悦宋简体" panose="02000000000000000000" pitchFamily="2" charset="-122"/>
                <a:ea typeface="方正清刻本悦宋简体" panose="02000000000000000000" pitchFamily="2" charset="-122"/>
              </a:defRPr>
            </a:lvl1pPr>
          </a:lstStyle>
          <a:p>
            <a:r>
              <a:rPr lang="zh-CN" altLang="en-US" sz="2200" dirty="0">
                <a:solidFill>
                  <a:srgbClr val="B93350"/>
                </a:solidFill>
                <a:latin typeface="思源宋体 CN Medium" panose="02020500000000000000" pitchFamily="18" charset="-122"/>
                <a:ea typeface="思源宋体 CN Medium" panose="02020500000000000000" pitchFamily="18" charset="-122"/>
              </a:rPr>
              <a:t>知识与技能</a:t>
            </a:r>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125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750"/>
                                        <p:tgtEl>
                                          <p:spTgt spid="9"/>
                                        </p:tgtEl>
                                      </p:cBhvr>
                                    </p:animEffect>
                                  </p:childTnLst>
                                </p:cTn>
                              </p:par>
                              <p:par>
                                <p:cTn id="13" presetID="22" presetClass="entr" presetSubtype="1" fill="hold" grpId="0" nodeType="withEffect">
                                  <p:stCondLst>
                                    <p:cond delay="2000"/>
                                  </p:stCondLst>
                                  <p:iterate type="lt">
                                    <p:tmPct val="10000"/>
                                  </p:iterate>
                                  <p:childTnLst>
                                    <p:set>
                                      <p:cBhvr>
                                        <p:cTn id="14" dur="1" fill="hold">
                                          <p:stCondLst>
                                            <p:cond delay="0"/>
                                          </p:stCondLst>
                                        </p:cTn>
                                        <p:tgtEl>
                                          <p:spTgt spid="27"/>
                                        </p:tgtEl>
                                        <p:attrNameLst>
                                          <p:attrName>style.visibility</p:attrName>
                                        </p:attrNameLst>
                                      </p:cBhvr>
                                      <p:to>
                                        <p:strVal val="visible"/>
                                      </p:to>
                                    </p:set>
                                    <p:animEffect transition="in" filter="wipe(up)">
                                      <p:cBhvr>
                                        <p:cTn id="15" dur="750"/>
                                        <p:tgtEl>
                                          <p:spTgt spid="27"/>
                                        </p:tgtEl>
                                      </p:cBhvr>
                                    </p:animEffect>
                                  </p:childTnLst>
                                </p:cTn>
                              </p:par>
                              <p:par>
                                <p:cTn id="16" presetID="22" presetClass="entr" presetSubtype="1" fill="hold" grpId="0" nodeType="withEffect">
                                  <p:stCondLst>
                                    <p:cond delay="500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750"/>
                                        <p:tgtEl>
                                          <p:spTgt spid="13"/>
                                        </p:tgtEl>
                                      </p:cBhvr>
                                    </p:animEffect>
                                  </p:childTnLst>
                                </p:cTn>
                              </p:par>
                              <p:par>
                                <p:cTn id="19" presetID="22" presetClass="entr" presetSubtype="1" fill="hold" grpId="0" nodeType="withEffect">
                                  <p:stCondLst>
                                    <p:cond delay="5750"/>
                                  </p:stCondLst>
                                  <p:iterate type="lt">
                                    <p:tmPct val="10000"/>
                                  </p:iterate>
                                  <p:childTnLst>
                                    <p:set>
                                      <p:cBhvr>
                                        <p:cTn id="20" dur="1" fill="hold">
                                          <p:stCondLst>
                                            <p:cond delay="0"/>
                                          </p:stCondLst>
                                        </p:cTn>
                                        <p:tgtEl>
                                          <p:spTgt spid="11"/>
                                        </p:tgtEl>
                                        <p:attrNameLst>
                                          <p:attrName>style.visibility</p:attrName>
                                        </p:attrNameLst>
                                      </p:cBhvr>
                                      <p:to>
                                        <p:strVal val="visible"/>
                                      </p:to>
                                    </p:set>
                                    <p:animEffect transition="in" filter="wipe(up)">
                                      <p:cBhvr>
                                        <p:cTn id="21" dur="750"/>
                                        <p:tgtEl>
                                          <p:spTgt spid="11"/>
                                        </p:tgtEl>
                                      </p:cBhvr>
                                    </p:animEffect>
                                  </p:childTnLst>
                                </p:cTn>
                              </p:par>
                              <p:par>
                                <p:cTn id="22" presetID="22" presetClass="entr" presetSubtype="1" fill="hold" grpId="0" nodeType="withEffect">
                                  <p:stCondLst>
                                    <p:cond delay="875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750"/>
                                        <p:tgtEl>
                                          <p:spTgt spid="15"/>
                                        </p:tgtEl>
                                      </p:cBhvr>
                                    </p:animEffect>
                                  </p:childTnLst>
                                </p:cTn>
                              </p:par>
                              <p:par>
                                <p:cTn id="25" presetID="22" presetClass="entr" presetSubtype="1" fill="hold" grpId="0" nodeType="withEffect">
                                  <p:stCondLst>
                                    <p:cond delay="9500"/>
                                  </p:stCondLst>
                                  <p:iterate type="lt">
                                    <p:tmPct val="10000"/>
                                  </p:iterate>
                                  <p:childTnLst>
                                    <p:set>
                                      <p:cBhvr>
                                        <p:cTn id="26" dur="1" fill="hold">
                                          <p:stCondLst>
                                            <p:cond delay="0"/>
                                          </p:stCondLst>
                                        </p:cTn>
                                        <p:tgtEl>
                                          <p:spTgt spid="28"/>
                                        </p:tgtEl>
                                        <p:attrNameLst>
                                          <p:attrName>style.visibility</p:attrName>
                                        </p:attrNameLst>
                                      </p:cBhvr>
                                      <p:to>
                                        <p:strVal val="visible"/>
                                      </p:to>
                                    </p:set>
                                    <p:animEffect transition="in" filter="wipe(up)">
                                      <p:cBhvr>
                                        <p:cTn id="27"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P spid="13" grpId="0"/>
      <p:bldP spid="11" grpId="0"/>
      <p:bldP spid="2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2844457" y="2763838"/>
            <a:ext cx="1112249" cy="1200329"/>
            <a:chOff x="2916826" y="1966189"/>
            <a:chExt cx="1112249" cy="1200329"/>
          </a:xfrm>
        </p:grpSpPr>
        <p:grpSp>
          <p:nvGrpSpPr>
            <p:cNvPr id="4" name="组合 3"/>
            <p:cNvGrpSpPr/>
            <p:nvPr/>
          </p:nvGrpSpPr>
          <p:grpSpPr>
            <a:xfrm>
              <a:off x="2916826" y="1976982"/>
              <a:ext cx="1089846" cy="1089845"/>
              <a:chOff x="6457950" y="-2366195"/>
              <a:chExt cx="1325512" cy="1325511"/>
            </a:xfrm>
          </p:grpSpPr>
          <p:sp>
            <p:nvSpPr>
              <p:cNvPr id="5" name="矩形 4"/>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5"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5"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0" name="矩形 29"/>
            <p:cNvSpPr/>
            <p:nvPr/>
          </p:nvSpPr>
          <p:spPr>
            <a:xfrm>
              <a:off x="2921079" y="19661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教</a:t>
              </a:r>
            </a:p>
          </p:txBody>
        </p:sp>
      </p:grpSp>
      <p:grpSp>
        <p:nvGrpSpPr>
          <p:cNvPr id="41" name="组合 40"/>
          <p:cNvGrpSpPr/>
          <p:nvPr/>
        </p:nvGrpSpPr>
        <p:grpSpPr>
          <a:xfrm>
            <a:off x="4554761" y="2763838"/>
            <a:ext cx="1110831" cy="1200329"/>
            <a:chOff x="4672993" y="1966189"/>
            <a:chExt cx="1110831" cy="1200329"/>
          </a:xfrm>
        </p:grpSpPr>
        <p:grpSp>
          <p:nvGrpSpPr>
            <p:cNvPr id="10" name="组合 9"/>
            <p:cNvGrpSpPr/>
            <p:nvPr/>
          </p:nvGrpSpPr>
          <p:grpSpPr>
            <a:xfrm>
              <a:off x="4672993" y="1976982"/>
              <a:ext cx="1089846" cy="1089845"/>
              <a:chOff x="6457950" y="-2366195"/>
              <a:chExt cx="1325512" cy="1325511"/>
            </a:xfrm>
          </p:grpSpPr>
          <p:sp>
            <p:nvSpPr>
              <p:cNvPr id="11" name="矩形 10"/>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1"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1"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4675828" y="19661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学</a:t>
              </a:r>
            </a:p>
          </p:txBody>
        </p:sp>
      </p:grpSp>
      <p:grpSp>
        <p:nvGrpSpPr>
          <p:cNvPr id="42" name="组合 41"/>
          <p:cNvGrpSpPr/>
          <p:nvPr/>
        </p:nvGrpSpPr>
        <p:grpSpPr>
          <a:xfrm>
            <a:off x="6311403" y="2787471"/>
            <a:ext cx="1109413" cy="1200329"/>
            <a:chOff x="6429160" y="1966189"/>
            <a:chExt cx="1109413" cy="1200329"/>
          </a:xfrm>
        </p:grpSpPr>
        <p:grpSp>
          <p:nvGrpSpPr>
            <p:cNvPr id="16" name="组合 15"/>
            <p:cNvGrpSpPr/>
            <p:nvPr/>
          </p:nvGrpSpPr>
          <p:grpSpPr>
            <a:xfrm>
              <a:off x="6429160" y="1976982"/>
              <a:ext cx="1089846" cy="1089845"/>
              <a:chOff x="6457950" y="-2366195"/>
              <a:chExt cx="1325512" cy="1325511"/>
            </a:xfrm>
          </p:grpSpPr>
          <p:sp>
            <p:nvSpPr>
              <p:cNvPr id="17" name="矩形 16"/>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7"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7"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6430577" y="19661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内</a:t>
              </a:r>
            </a:p>
          </p:txBody>
        </p:sp>
      </p:grpSp>
      <p:pic>
        <p:nvPicPr>
          <p:cNvPr id="35" name="图片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8938229" y="3238248"/>
            <a:ext cx="2596901" cy="1237491"/>
          </a:xfrm>
          <a:prstGeom prst="rect">
            <a:avLst/>
          </a:prstGeom>
        </p:spPr>
      </p:pic>
      <p:grpSp>
        <p:nvGrpSpPr>
          <p:cNvPr id="43" name="组合 42"/>
          <p:cNvGrpSpPr/>
          <p:nvPr/>
        </p:nvGrpSpPr>
        <p:grpSpPr>
          <a:xfrm>
            <a:off x="8226263" y="2787471"/>
            <a:ext cx="1107996" cy="1200329"/>
            <a:chOff x="8185327" y="1966189"/>
            <a:chExt cx="1107996" cy="1200329"/>
          </a:xfrm>
        </p:grpSpPr>
        <p:sp>
          <p:nvSpPr>
            <p:cNvPr id="33" name="矩形 32"/>
            <p:cNvSpPr/>
            <p:nvPr/>
          </p:nvSpPr>
          <p:spPr>
            <a:xfrm>
              <a:off x="8185327" y="19661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容</a:t>
              </a:r>
            </a:p>
          </p:txBody>
        </p:sp>
        <p:grpSp>
          <p:nvGrpSpPr>
            <p:cNvPr id="22" name="组合 21"/>
            <p:cNvGrpSpPr/>
            <p:nvPr/>
          </p:nvGrpSpPr>
          <p:grpSpPr>
            <a:xfrm>
              <a:off x="8185328" y="1976982"/>
              <a:ext cx="1089846" cy="1089845"/>
              <a:chOff x="6457950" y="-2366195"/>
              <a:chExt cx="1325512" cy="1325511"/>
            </a:xfrm>
          </p:grpSpPr>
          <p:sp>
            <p:nvSpPr>
              <p:cNvPr id="23" name="矩形 22"/>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3"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3"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39" name="图片 38"/>
          <p:cNvPicPr>
            <a:picLocks noChangeAspect="1"/>
          </p:cNvPicPr>
          <p:nvPr/>
        </p:nvPicPr>
        <p:blipFill>
          <a:blip r:embed="rId4" cstate="screen">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a:xfrm>
            <a:off x="1774469" y="1615247"/>
            <a:ext cx="2950570" cy="2950570"/>
          </a:xfrm>
          <a:custGeom>
            <a:avLst/>
            <a:gdLst>
              <a:gd name="connsiteX0" fmla="*/ 0 w 5357053"/>
              <a:gd name="connsiteY0" fmla="*/ 0 h 5357053"/>
              <a:gd name="connsiteX1" fmla="*/ 5357053 w 5357053"/>
              <a:gd name="connsiteY1" fmla="*/ 0 h 5357053"/>
              <a:gd name="connsiteX2" fmla="*/ 5357053 w 5357053"/>
              <a:gd name="connsiteY2" fmla="*/ 1773374 h 5357053"/>
              <a:gd name="connsiteX3" fmla="*/ 5073747 w 5357053"/>
              <a:gd name="connsiteY3" fmla="*/ 1714914 h 5357053"/>
              <a:gd name="connsiteX4" fmla="*/ 1454247 w 5357053"/>
              <a:gd name="connsiteY4" fmla="*/ 1664114 h 5357053"/>
              <a:gd name="connsiteX5" fmla="*/ 755747 w 5357053"/>
              <a:gd name="connsiteY5" fmla="*/ 1841914 h 5357053"/>
              <a:gd name="connsiteX6" fmla="*/ 730347 w 5357053"/>
              <a:gd name="connsiteY6" fmla="*/ 3150014 h 5357053"/>
              <a:gd name="connsiteX7" fmla="*/ 1454247 w 5357053"/>
              <a:gd name="connsiteY7" fmla="*/ 3277014 h 5357053"/>
              <a:gd name="connsiteX8" fmla="*/ 1746347 w 5357053"/>
              <a:gd name="connsiteY8" fmla="*/ 3772314 h 5357053"/>
              <a:gd name="connsiteX9" fmla="*/ 5357053 w 5357053"/>
              <a:gd name="connsiteY9" fmla="*/ 3592341 h 5357053"/>
              <a:gd name="connsiteX10" fmla="*/ 5357053 w 5357053"/>
              <a:gd name="connsiteY10" fmla="*/ 5357053 h 5357053"/>
              <a:gd name="connsiteX11" fmla="*/ 0 w 5357053"/>
              <a:gd name="connsiteY11" fmla="*/ 5357053 h 535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57053" h="5357053">
                <a:moveTo>
                  <a:pt x="0" y="0"/>
                </a:moveTo>
                <a:lnTo>
                  <a:pt x="5357053" y="0"/>
                </a:lnTo>
                <a:lnTo>
                  <a:pt x="5357053" y="1773374"/>
                </a:lnTo>
                <a:lnTo>
                  <a:pt x="5073747" y="1714914"/>
                </a:lnTo>
                <a:lnTo>
                  <a:pt x="1454247" y="1664114"/>
                </a:lnTo>
                <a:lnTo>
                  <a:pt x="755747" y="1841914"/>
                </a:lnTo>
                <a:lnTo>
                  <a:pt x="730347" y="3150014"/>
                </a:lnTo>
                <a:lnTo>
                  <a:pt x="1454247" y="3277014"/>
                </a:lnTo>
                <a:lnTo>
                  <a:pt x="1746347" y="3772314"/>
                </a:lnTo>
                <a:lnTo>
                  <a:pt x="5357053" y="3592341"/>
                </a:lnTo>
                <a:lnTo>
                  <a:pt x="5357053" y="5357053"/>
                </a:lnTo>
                <a:lnTo>
                  <a:pt x="0" y="5357053"/>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23" presetClass="entr" presetSubtype="16" fill="hold" nodeType="withEffect">
                                  <p:stCondLst>
                                    <p:cond delay="1000"/>
                                  </p:stCondLst>
                                  <p:childTnLst>
                                    <p:set>
                                      <p:cBhvr>
                                        <p:cTn id="11" dur="1" fill="hold">
                                          <p:stCondLst>
                                            <p:cond delay="0"/>
                                          </p:stCondLst>
                                        </p:cTn>
                                        <p:tgtEl>
                                          <p:spTgt spid="40"/>
                                        </p:tgtEl>
                                        <p:attrNameLst>
                                          <p:attrName>style.visibility</p:attrName>
                                        </p:attrNameLst>
                                      </p:cBhvr>
                                      <p:to>
                                        <p:strVal val="visible"/>
                                      </p:to>
                                    </p:set>
                                    <p:anim calcmode="lin" valueType="num">
                                      <p:cBhvr>
                                        <p:cTn id="12" dur="750" fill="hold"/>
                                        <p:tgtEl>
                                          <p:spTgt spid="40"/>
                                        </p:tgtEl>
                                        <p:attrNameLst>
                                          <p:attrName>ppt_w</p:attrName>
                                        </p:attrNameLst>
                                      </p:cBhvr>
                                      <p:tavLst>
                                        <p:tav tm="0">
                                          <p:val>
                                            <p:fltVal val="0"/>
                                          </p:val>
                                        </p:tav>
                                        <p:tav tm="100000">
                                          <p:val>
                                            <p:strVal val="#ppt_w"/>
                                          </p:val>
                                        </p:tav>
                                      </p:tavLst>
                                    </p:anim>
                                    <p:anim calcmode="lin" valueType="num">
                                      <p:cBhvr>
                                        <p:cTn id="13" dur="750" fill="hold"/>
                                        <p:tgtEl>
                                          <p:spTgt spid="40"/>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1750"/>
                                  </p:stCondLst>
                                  <p:childTnLst>
                                    <p:set>
                                      <p:cBhvr>
                                        <p:cTn id="15" dur="1" fill="hold">
                                          <p:stCondLst>
                                            <p:cond delay="0"/>
                                          </p:stCondLst>
                                        </p:cTn>
                                        <p:tgtEl>
                                          <p:spTgt spid="41"/>
                                        </p:tgtEl>
                                        <p:attrNameLst>
                                          <p:attrName>style.visibility</p:attrName>
                                        </p:attrNameLst>
                                      </p:cBhvr>
                                      <p:to>
                                        <p:strVal val="visible"/>
                                      </p:to>
                                    </p:set>
                                    <p:anim calcmode="lin" valueType="num">
                                      <p:cBhvr>
                                        <p:cTn id="16" dur="750" fill="hold"/>
                                        <p:tgtEl>
                                          <p:spTgt spid="41"/>
                                        </p:tgtEl>
                                        <p:attrNameLst>
                                          <p:attrName>ppt_w</p:attrName>
                                        </p:attrNameLst>
                                      </p:cBhvr>
                                      <p:tavLst>
                                        <p:tav tm="0">
                                          <p:val>
                                            <p:fltVal val="0"/>
                                          </p:val>
                                        </p:tav>
                                        <p:tav tm="100000">
                                          <p:val>
                                            <p:strVal val="#ppt_w"/>
                                          </p:val>
                                        </p:tav>
                                      </p:tavLst>
                                    </p:anim>
                                    <p:anim calcmode="lin" valueType="num">
                                      <p:cBhvr>
                                        <p:cTn id="17" dur="750" fill="hold"/>
                                        <p:tgtEl>
                                          <p:spTgt spid="41"/>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2500"/>
                                  </p:stCondLst>
                                  <p:childTnLst>
                                    <p:set>
                                      <p:cBhvr>
                                        <p:cTn id="19" dur="1" fill="hold">
                                          <p:stCondLst>
                                            <p:cond delay="0"/>
                                          </p:stCondLst>
                                        </p:cTn>
                                        <p:tgtEl>
                                          <p:spTgt spid="42"/>
                                        </p:tgtEl>
                                        <p:attrNameLst>
                                          <p:attrName>style.visibility</p:attrName>
                                        </p:attrNameLst>
                                      </p:cBhvr>
                                      <p:to>
                                        <p:strVal val="visible"/>
                                      </p:to>
                                    </p:set>
                                    <p:anim calcmode="lin" valueType="num">
                                      <p:cBhvr>
                                        <p:cTn id="20" dur="750" fill="hold"/>
                                        <p:tgtEl>
                                          <p:spTgt spid="42"/>
                                        </p:tgtEl>
                                        <p:attrNameLst>
                                          <p:attrName>ppt_w</p:attrName>
                                        </p:attrNameLst>
                                      </p:cBhvr>
                                      <p:tavLst>
                                        <p:tav tm="0">
                                          <p:val>
                                            <p:fltVal val="0"/>
                                          </p:val>
                                        </p:tav>
                                        <p:tav tm="100000">
                                          <p:val>
                                            <p:strVal val="#ppt_w"/>
                                          </p:val>
                                        </p:tav>
                                      </p:tavLst>
                                    </p:anim>
                                    <p:anim calcmode="lin" valueType="num">
                                      <p:cBhvr>
                                        <p:cTn id="21" dur="750" fill="hold"/>
                                        <p:tgtEl>
                                          <p:spTgt spid="42"/>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3250"/>
                                  </p:stCondLst>
                                  <p:childTnLst>
                                    <p:set>
                                      <p:cBhvr>
                                        <p:cTn id="23" dur="1" fill="hold">
                                          <p:stCondLst>
                                            <p:cond delay="0"/>
                                          </p:stCondLst>
                                        </p:cTn>
                                        <p:tgtEl>
                                          <p:spTgt spid="43"/>
                                        </p:tgtEl>
                                        <p:attrNameLst>
                                          <p:attrName>style.visibility</p:attrName>
                                        </p:attrNameLst>
                                      </p:cBhvr>
                                      <p:to>
                                        <p:strVal val="visible"/>
                                      </p:to>
                                    </p:set>
                                    <p:anim calcmode="lin" valueType="num">
                                      <p:cBhvr>
                                        <p:cTn id="24" dur="750" fill="hold"/>
                                        <p:tgtEl>
                                          <p:spTgt spid="43"/>
                                        </p:tgtEl>
                                        <p:attrNameLst>
                                          <p:attrName>ppt_w</p:attrName>
                                        </p:attrNameLst>
                                      </p:cBhvr>
                                      <p:tavLst>
                                        <p:tav tm="0">
                                          <p:val>
                                            <p:fltVal val="0"/>
                                          </p:val>
                                        </p:tav>
                                        <p:tav tm="100000">
                                          <p:val>
                                            <p:strVal val="#ppt_w"/>
                                          </p:val>
                                        </p:tav>
                                      </p:tavLst>
                                    </p:anim>
                                    <p:anim calcmode="lin" valueType="num">
                                      <p:cBhvr>
                                        <p:cTn id="25" dur="750" fill="hold"/>
                                        <p:tgtEl>
                                          <p:spTgt spid="43"/>
                                        </p:tgtEl>
                                        <p:attrNameLst>
                                          <p:attrName>ppt_h</p:attrName>
                                        </p:attrNameLst>
                                      </p:cBhvr>
                                      <p:tavLst>
                                        <p:tav tm="0">
                                          <p:val>
                                            <p:fltVal val="0"/>
                                          </p:val>
                                        </p:tav>
                                        <p:tav tm="100000">
                                          <p:val>
                                            <p:strVal val="#ppt_h"/>
                                          </p:val>
                                        </p:tav>
                                      </p:tavLst>
                                    </p:anim>
                                  </p:childTnLst>
                                </p:cTn>
                              </p:par>
                              <p:par>
                                <p:cTn id="26" presetID="10" presetClass="entr" presetSubtype="0" fill="hold" nodeType="withEffect">
                                  <p:stCondLst>
                                    <p:cond delay="40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9001" y="1536701"/>
            <a:ext cx="3784600" cy="3784600"/>
          </a:xfrm>
          <a:prstGeom prst="rect">
            <a:avLst/>
          </a:prstGeom>
        </p:spPr>
      </p:pic>
      <p:sp>
        <p:nvSpPr>
          <p:cNvPr id="4" name="矩形 3"/>
          <p:cNvSpPr/>
          <p:nvPr/>
        </p:nvSpPr>
        <p:spPr>
          <a:xfrm>
            <a:off x="1562100" y="1727200"/>
            <a:ext cx="3225800" cy="4089400"/>
          </a:xfrm>
          <a:prstGeom prst="rect">
            <a:avLst/>
          </a:prstGeom>
          <a:noFill/>
          <a:ln w="19050">
            <a:solidFill>
              <a:srgbClr val="45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823202" y="1727200"/>
            <a:ext cx="3225800" cy="4089400"/>
          </a:xfrm>
          <a:prstGeom prst="rect">
            <a:avLst/>
          </a:prstGeom>
          <a:noFill/>
          <a:ln w="19050">
            <a:solidFill>
              <a:srgbClr val="45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a:off x="409573" y="2755896"/>
            <a:ext cx="2336803" cy="2336803"/>
          </a:xfrm>
          <a:prstGeom prst="rect">
            <a:avLst/>
          </a:prstGeom>
        </p:spPr>
      </p:pic>
      <p:pic>
        <p:nvPicPr>
          <p:cNvPr id="8" name="图片 7"/>
          <p:cNvPicPr>
            <a:picLocks noChangeAspect="1"/>
          </p:cNvPicPr>
          <p:nvPr/>
        </p:nvPicPr>
        <p:blipFill>
          <a:blip r:embed="rId4"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a:off x="9956800" y="2755896"/>
            <a:ext cx="2336803" cy="2336803"/>
          </a:xfrm>
          <a:prstGeom prst="rect">
            <a:avLst/>
          </a:prstGeom>
        </p:spPr>
      </p:pic>
      <p:sp>
        <p:nvSpPr>
          <p:cNvPr id="9" name="文本框 8"/>
          <p:cNvSpPr txBox="1"/>
          <p:nvPr/>
        </p:nvSpPr>
        <p:spPr>
          <a:xfrm>
            <a:off x="1404530" y="3200400"/>
            <a:ext cx="523220" cy="1460500"/>
          </a:xfrm>
          <a:prstGeom prst="rect">
            <a:avLst/>
          </a:prstGeom>
          <a:noFill/>
        </p:spPr>
        <p:txBody>
          <a:bodyPr vert="eaVert" wrap="square" rtlCol="0">
            <a:spAutoFit/>
          </a:bodyPr>
          <a:lstStyle/>
          <a:p>
            <a:r>
              <a:rPr lang="zh-CN" altLang="en-US" sz="2200" dirty="0">
                <a:solidFill>
                  <a:schemeClr val="bg1"/>
                </a:solidFill>
                <a:latin typeface="思源黑体 CN Normal" panose="020B0400000000000000" pitchFamily="34" charset="-122"/>
                <a:ea typeface="思源黑体 CN Normal" panose="020B0400000000000000" pitchFamily="34" charset="-122"/>
              </a:rPr>
              <a:t>教学重点</a:t>
            </a:r>
          </a:p>
        </p:txBody>
      </p:sp>
      <p:sp>
        <p:nvSpPr>
          <p:cNvPr id="10" name="文本框 9"/>
          <p:cNvSpPr txBox="1"/>
          <p:nvPr/>
        </p:nvSpPr>
        <p:spPr>
          <a:xfrm>
            <a:off x="10955245" y="3200400"/>
            <a:ext cx="523220" cy="1460500"/>
          </a:xfrm>
          <a:prstGeom prst="rect">
            <a:avLst/>
          </a:prstGeom>
          <a:noFill/>
        </p:spPr>
        <p:txBody>
          <a:bodyPr vert="eaVert" wrap="square" rtlCol="0">
            <a:spAutoFit/>
          </a:bodyPr>
          <a:lstStyle/>
          <a:p>
            <a:r>
              <a:rPr lang="zh-CN" altLang="en-US" sz="2200" dirty="0">
                <a:solidFill>
                  <a:schemeClr val="bg1"/>
                </a:solidFill>
                <a:latin typeface="思源黑体 CN Normal" panose="020B0400000000000000" pitchFamily="34" charset="-122"/>
                <a:ea typeface="思源黑体 CN Normal" panose="020B0400000000000000" pitchFamily="34" charset="-122"/>
              </a:rPr>
              <a:t>教学难点</a:t>
            </a:r>
          </a:p>
        </p:txBody>
      </p:sp>
      <p:sp>
        <p:nvSpPr>
          <p:cNvPr id="11" name="文本框 10"/>
          <p:cNvSpPr txBox="1"/>
          <p:nvPr/>
        </p:nvSpPr>
        <p:spPr>
          <a:xfrm>
            <a:off x="2093333" y="2016661"/>
            <a:ext cx="2745367" cy="3664145"/>
          </a:xfrm>
          <a:prstGeom prst="rect">
            <a:avLst/>
          </a:prstGeom>
          <a:noFill/>
        </p:spPr>
        <p:txBody>
          <a:bodyPr vert="eaVert" wrap="square" rtlCol="0">
            <a:spAutoFit/>
          </a:bodyPr>
          <a:lstStyle/>
          <a:p>
            <a:pPr>
              <a:lnSpc>
                <a:spcPct val="130000"/>
              </a:lnSpc>
            </a:pPr>
            <a:r>
              <a:rPr lang="zh-CN" altLang="en-US" sz="1600" dirty="0">
                <a:solidFill>
                  <a:srgbClr val="45494A"/>
                </a:solidFill>
                <a:latin typeface="思源黑体 CN Normal" panose="020B0400000000000000" pitchFamily="34" charset="-122"/>
                <a:ea typeface="思源黑体 CN Normal" panose="020B0400000000000000" pitchFamily="34" charset="-122"/>
              </a:rPr>
              <a:t>在此添加文本在此添加文本在此添加文本在此添加文本在此添加文本添加文本在此添加文本在此添加文本在此添加文本在此添加文本在此添加文本在此添加文本在此添加文本在此添加文本在此添加文本在此添加文本在此添加文文本在此添加文本在此添加文本在此添加文本文本在此添加文本在此添加</a:t>
            </a:r>
          </a:p>
        </p:txBody>
      </p:sp>
      <p:sp>
        <p:nvSpPr>
          <p:cNvPr id="13" name="文本框 12"/>
          <p:cNvSpPr txBox="1"/>
          <p:nvPr/>
        </p:nvSpPr>
        <p:spPr>
          <a:xfrm>
            <a:off x="8063418" y="2016661"/>
            <a:ext cx="2745367" cy="3664145"/>
          </a:xfrm>
          <a:prstGeom prst="rect">
            <a:avLst/>
          </a:prstGeom>
          <a:noFill/>
        </p:spPr>
        <p:txBody>
          <a:bodyPr vert="eaVert" wrap="square" rtlCol="0">
            <a:spAutoFit/>
          </a:bodyPr>
          <a:lstStyle/>
          <a:p>
            <a:pPr>
              <a:lnSpc>
                <a:spcPct val="130000"/>
              </a:lnSpc>
            </a:pPr>
            <a:r>
              <a:rPr lang="zh-CN" altLang="en-US" sz="1600" dirty="0">
                <a:solidFill>
                  <a:srgbClr val="45494A"/>
                </a:solidFill>
                <a:latin typeface="思源黑体 CN Normal" panose="020B0400000000000000" pitchFamily="34" charset="-122"/>
                <a:ea typeface="思源黑体 CN Normal" panose="020B0400000000000000" pitchFamily="34" charset="-122"/>
              </a:rPr>
              <a:t>在此添加文本在此添加文本在此添加文本在此添加文本在此添加文本添加文本在此添加文本在此添加文本在此添加文本在此添加文本在此添加文本在此添加文本在此添加文本在此添加文本在此添加文本在此添加文本在此添加文文本在此添加文本在此添加文本在此添加文本文本在此添加文本在此添加</a:t>
            </a:r>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2"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750"/>
                                        <p:tgtEl>
                                          <p:spTgt spid="4"/>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750"/>
                                        <p:tgtEl>
                                          <p:spTgt spid="5"/>
                                        </p:tgtEl>
                                      </p:cBhvr>
                                    </p:animEffect>
                                  </p:childTnLst>
                                </p:cTn>
                              </p:par>
                              <p:par>
                                <p:cTn id="16" presetID="22" presetClass="entr" presetSubtype="1" fill="hold" nodeType="withEffect">
                                  <p:stCondLst>
                                    <p:cond delay="175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1" fill="hold" nodeType="withEffect">
                                  <p:stCondLst>
                                    <p:cond delay="175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22" presetClass="entr" presetSubtype="1" fill="hold" grpId="0" nodeType="withEffect">
                                  <p:stCondLst>
                                    <p:cond delay="225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par>
                                <p:cTn id="25" presetID="22" presetClass="entr" presetSubtype="1" fill="hold" grpId="0" nodeType="withEffect">
                                  <p:stCondLst>
                                    <p:cond delay="225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2" presetClass="entr" presetSubtype="1" fill="hold" grpId="0" nodeType="withEffect">
                                  <p:stCondLst>
                                    <p:cond delay="2750"/>
                                  </p:stCondLst>
                                  <p:iterate type="lt">
                                    <p:tmPct val="10000"/>
                                  </p:iterate>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grpId="0" nodeType="withEffect">
                                  <p:stCondLst>
                                    <p:cond delay="2750"/>
                                  </p:stCondLst>
                                  <p:iterate type="lt">
                                    <p:tmPct val="10000"/>
                                  </p:iterate>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0"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629598" y="1739900"/>
            <a:ext cx="2313752" cy="3905250"/>
          </a:xfrm>
          <a:prstGeom prst="rect">
            <a:avLst/>
          </a:prstGeom>
          <a:noFill/>
          <a:ln>
            <a:solidFill>
              <a:srgbClr val="45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9681" y="1903517"/>
            <a:ext cx="2482296" cy="3574508"/>
          </a:xfrm>
          <a:prstGeom prst="rect">
            <a:avLst/>
          </a:prstGeom>
          <a:effectLst>
            <a:outerShdw blurRad="50800" dist="114300" dir="2700000" algn="tl" rotWithShape="0">
              <a:prstClr val="black">
                <a:alpha val="40000"/>
              </a:prstClr>
            </a:outerShdw>
          </a:effectLst>
        </p:spPr>
      </p:pic>
      <p:cxnSp>
        <p:nvCxnSpPr>
          <p:cNvPr id="15" name="直接连接符 14"/>
          <p:cNvCxnSpPr/>
          <p:nvPr/>
        </p:nvCxnSpPr>
        <p:spPr>
          <a:xfrm>
            <a:off x="3740150" y="5645149"/>
            <a:ext cx="7429500" cy="0"/>
          </a:xfrm>
          <a:prstGeom prst="line">
            <a:avLst/>
          </a:prstGeom>
          <a:ln w="12700">
            <a:solidFill>
              <a:srgbClr val="45494A"/>
            </a:solidFill>
            <a:tailEnd type="diamond"/>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342507" y="2816186"/>
            <a:ext cx="523220" cy="2241550"/>
          </a:xfrm>
          <a:prstGeom prst="rect">
            <a:avLst/>
          </a:prstGeom>
          <a:noFill/>
          <a:ln>
            <a:noFill/>
          </a:ln>
        </p:spPr>
        <p:txBody>
          <a:bodyPr vert="eaVert" wrap="square" rtlCol="0">
            <a:spAutoFit/>
          </a:bodyPr>
          <a:lstStyle/>
          <a:p>
            <a:pPr algn="dist"/>
            <a:r>
              <a:rPr lang="zh-CN" altLang="en-US" sz="2200" dirty="0">
                <a:solidFill>
                  <a:srgbClr val="B93350"/>
                </a:solidFill>
                <a:latin typeface="思源宋体 CN Medium" panose="02020500000000000000" pitchFamily="18" charset="-122"/>
                <a:ea typeface="思源宋体 CN Medium" panose="02020500000000000000" pitchFamily="18" charset="-122"/>
              </a:rPr>
              <a:t>添加标题</a:t>
            </a:r>
          </a:p>
        </p:txBody>
      </p:sp>
      <p:sp>
        <p:nvSpPr>
          <p:cNvPr id="17" name="文本框 16"/>
          <p:cNvSpPr txBox="1"/>
          <p:nvPr/>
        </p:nvSpPr>
        <p:spPr>
          <a:xfrm>
            <a:off x="4735837" y="2198024"/>
            <a:ext cx="824841" cy="3477875"/>
          </a:xfrm>
          <a:prstGeom prst="rect">
            <a:avLst/>
          </a:prstGeom>
          <a:noFill/>
        </p:spPr>
        <p:txBody>
          <a:bodyPr vert="eaVert" wrap="square" rtlCol="0">
            <a:spAutoFit/>
          </a:bodyPr>
          <a:lstStyle/>
          <a:p>
            <a:pPr>
              <a:lnSpc>
                <a:spcPct val="130000"/>
              </a:lnSpc>
            </a:pPr>
            <a:r>
              <a:rPr lang="zh-CN" altLang="en-US" sz="1600" dirty="0">
                <a:solidFill>
                  <a:srgbClr val="45494A"/>
                </a:solidFill>
                <a:latin typeface="思源黑体 CN Normal" panose="020B0400000000000000" pitchFamily="34" charset="-122"/>
                <a:ea typeface="思源黑体 CN Normal" panose="020B0400000000000000" pitchFamily="34" charset="-122"/>
              </a:rPr>
              <a:t>在此添加文本在此添加文本在此添加文本在此添加文本在此</a:t>
            </a:r>
          </a:p>
        </p:txBody>
      </p:sp>
      <p:sp>
        <p:nvSpPr>
          <p:cNvPr id="25" name="文本框 24"/>
          <p:cNvSpPr txBox="1"/>
          <p:nvPr/>
        </p:nvSpPr>
        <p:spPr>
          <a:xfrm>
            <a:off x="7647557" y="2816186"/>
            <a:ext cx="523220" cy="2241550"/>
          </a:xfrm>
          <a:prstGeom prst="rect">
            <a:avLst/>
          </a:prstGeom>
          <a:noFill/>
          <a:ln>
            <a:noFill/>
          </a:ln>
        </p:spPr>
        <p:txBody>
          <a:bodyPr vert="eaVert" wrap="square" rtlCol="0">
            <a:spAutoFit/>
          </a:bodyPr>
          <a:lstStyle>
            <a:defPPr>
              <a:defRPr lang="zh-CN"/>
            </a:defPPr>
            <a:lvl1pPr algn="dist">
              <a:defRPr sz="2400">
                <a:solidFill>
                  <a:srgbClr val="B93350"/>
                </a:solidFill>
                <a:latin typeface="方正清刻本悦宋简体" panose="02000000000000000000" pitchFamily="2" charset="-122"/>
                <a:ea typeface="方正清刻本悦宋简体" panose="02000000000000000000" pitchFamily="2" charset="-122"/>
              </a:defRPr>
            </a:lvl1pPr>
          </a:lstStyle>
          <a:p>
            <a:r>
              <a:rPr lang="zh-CN" altLang="en-US" sz="2200" dirty="0">
                <a:latin typeface="思源宋体 CN Medium" panose="02020500000000000000" pitchFamily="18" charset="-122"/>
                <a:ea typeface="思源宋体 CN Medium" panose="02020500000000000000" pitchFamily="18" charset="-122"/>
              </a:rPr>
              <a:t>添加标题</a:t>
            </a:r>
          </a:p>
        </p:txBody>
      </p:sp>
      <p:sp>
        <p:nvSpPr>
          <p:cNvPr id="26" name="文本框 25"/>
          <p:cNvSpPr txBox="1"/>
          <p:nvPr/>
        </p:nvSpPr>
        <p:spPr>
          <a:xfrm>
            <a:off x="7015487" y="2198024"/>
            <a:ext cx="824841" cy="3477875"/>
          </a:xfrm>
          <a:prstGeom prst="rect">
            <a:avLst/>
          </a:prstGeom>
          <a:noFill/>
        </p:spPr>
        <p:txBody>
          <a:bodyPr vert="eaVert" wrap="square" rtlCol="0">
            <a:spAutoFit/>
          </a:bodyPr>
          <a:lstStyle>
            <a:defPPr>
              <a:defRPr lang="zh-CN"/>
            </a:defPPr>
            <a:lvl1pPr>
              <a:lnSpc>
                <a:spcPct val="130000"/>
              </a:lnSpc>
              <a:defRPr>
                <a:solidFill>
                  <a:srgbClr val="45494A"/>
                </a:solidFill>
                <a:latin typeface="思源黑体 CN Normal" panose="020B0400000000000000" pitchFamily="34" charset="-122"/>
                <a:ea typeface="思源黑体 CN Normal" panose="020B0400000000000000" pitchFamily="34" charset="-122"/>
              </a:defRPr>
            </a:lvl1pPr>
          </a:lstStyle>
          <a:p>
            <a:r>
              <a:rPr lang="zh-CN" altLang="en-US" sz="1600" dirty="0"/>
              <a:t>在此添加文本在此添加文本在此添加文本在此添加文本在此</a:t>
            </a:r>
          </a:p>
        </p:txBody>
      </p:sp>
      <p:sp>
        <p:nvSpPr>
          <p:cNvPr id="28" name="文本框 27"/>
          <p:cNvSpPr txBox="1"/>
          <p:nvPr/>
        </p:nvSpPr>
        <p:spPr>
          <a:xfrm>
            <a:off x="9952607" y="2816186"/>
            <a:ext cx="523220" cy="2241550"/>
          </a:xfrm>
          <a:prstGeom prst="rect">
            <a:avLst/>
          </a:prstGeom>
          <a:noFill/>
          <a:ln>
            <a:noFill/>
          </a:ln>
        </p:spPr>
        <p:txBody>
          <a:bodyPr vert="eaVert" wrap="square" rtlCol="0">
            <a:spAutoFit/>
          </a:bodyPr>
          <a:lstStyle>
            <a:defPPr>
              <a:defRPr lang="zh-CN"/>
            </a:defPPr>
            <a:lvl1pPr algn="dist">
              <a:defRPr sz="2400">
                <a:solidFill>
                  <a:srgbClr val="B93350"/>
                </a:solidFill>
                <a:latin typeface="方正清刻本悦宋简体" panose="02000000000000000000" pitchFamily="2" charset="-122"/>
                <a:ea typeface="方正清刻本悦宋简体" panose="02000000000000000000" pitchFamily="2" charset="-122"/>
              </a:defRPr>
            </a:lvl1pPr>
          </a:lstStyle>
          <a:p>
            <a:r>
              <a:rPr lang="zh-CN" altLang="en-US" sz="2200" dirty="0">
                <a:latin typeface="思源宋体 CN Medium" panose="02020500000000000000" pitchFamily="18" charset="-122"/>
                <a:ea typeface="思源宋体 CN Medium" panose="02020500000000000000" pitchFamily="18" charset="-122"/>
              </a:rPr>
              <a:t>添加标题</a:t>
            </a:r>
          </a:p>
        </p:txBody>
      </p:sp>
      <p:sp>
        <p:nvSpPr>
          <p:cNvPr id="29" name="文本框 28"/>
          <p:cNvSpPr txBox="1"/>
          <p:nvPr/>
        </p:nvSpPr>
        <p:spPr>
          <a:xfrm>
            <a:off x="9307837" y="2198024"/>
            <a:ext cx="824841" cy="3477875"/>
          </a:xfrm>
          <a:prstGeom prst="rect">
            <a:avLst/>
          </a:prstGeom>
          <a:noFill/>
        </p:spPr>
        <p:txBody>
          <a:bodyPr vert="eaVert" wrap="square" rtlCol="0">
            <a:spAutoFit/>
          </a:bodyPr>
          <a:lstStyle>
            <a:defPPr>
              <a:defRPr lang="zh-CN"/>
            </a:defPPr>
            <a:lvl1pPr>
              <a:lnSpc>
                <a:spcPct val="130000"/>
              </a:lnSpc>
              <a:defRPr>
                <a:solidFill>
                  <a:srgbClr val="45494A"/>
                </a:solidFill>
                <a:latin typeface="思源黑体 CN Normal" panose="020B0400000000000000" pitchFamily="34" charset="-122"/>
                <a:ea typeface="思源黑体 CN Normal" panose="020B0400000000000000" pitchFamily="34" charset="-122"/>
              </a:defRPr>
            </a:lvl1pPr>
          </a:lstStyle>
          <a:p>
            <a:r>
              <a:rPr lang="zh-CN" altLang="en-US" sz="1600" dirty="0"/>
              <a:t>在此添加文本在此添加文本在此添加文本在此添加文本在此</a:t>
            </a:r>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8" fill="hold" nodeType="withEffect">
                                  <p:stCondLst>
                                    <p:cond delay="125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1" fill="hold" grpId="0" nodeType="withEffect">
                                  <p:stCondLst>
                                    <p:cond delay="1500"/>
                                  </p:stCondLst>
                                  <p:iterate type="lt">
                                    <p:tmPct val="10000"/>
                                  </p:iterate>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par>
                                <p:cTn id="19" presetID="22" presetClass="entr" presetSubtype="1" fill="hold" grpId="0" nodeType="withEffect">
                                  <p:stCondLst>
                                    <p:cond delay="2250"/>
                                  </p:stCondLst>
                                  <p:iterate type="lt">
                                    <p:tmPct val="10000"/>
                                  </p:iterate>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par>
                                <p:cTn id="22" presetID="22" presetClass="entr" presetSubtype="1" fill="hold" grpId="0" nodeType="withEffect">
                                  <p:stCondLst>
                                    <p:cond delay="4250"/>
                                  </p:stCondLst>
                                  <p:iterate type="lt">
                                    <p:tmPct val="10000"/>
                                  </p:iterate>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par>
                                <p:cTn id="25" presetID="22" presetClass="entr" presetSubtype="1" fill="hold" grpId="0" nodeType="withEffect">
                                  <p:stCondLst>
                                    <p:cond delay="5000"/>
                                  </p:stCondLst>
                                  <p:iterate type="lt">
                                    <p:tmPct val="10000"/>
                                  </p:iterate>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par>
                                <p:cTn id="28" presetID="22" presetClass="entr" presetSubtype="1" fill="hold" grpId="0" nodeType="withEffect">
                                  <p:stCondLst>
                                    <p:cond delay="6750"/>
                                  </p:stCondLst>
                                  <p:iterate type="lt">
                                    <p:tmPct val="10000"/>
                                  </p:iterate>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22" presetClass="entr" presetSubtype="1" fill="hold" grpId="0" nodeType="withEffect">
                                  <p:stCondLst>
                                    <p:cond delay="7500"/>
                                  </p:stCondLst>
                                  <p:iterate type="lt">
                                    <p:tmPct val="10000"/>
                                  </p:iterate>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7" grpId="0"/>
      <p:bldP spid="25" grpId="0"/>
      <p:bldP spid="26"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2844457" y="2763838"/>
            <a:ext cx="1112249" cy="1200329"/>
            <a:chOff x="2916826" y="1966189"/>
            <a:chExt cx="1112249" cy="1200329"/>
          </a:xfrm>
        </p:grpSpPr>
        <p:grpSp>
          <p:nvGrpSpPr>
            <p:cNvPr id="4" name="组合 3"/>
            <p:cNvGrpSpPr/>
            <p:nvPr/>
          </p:nvGrpSpPr>
          <p:grpSpPr>
            <a:xfrm>
              <a:off x="2916826" y="1976982"/>
              <a:ext cx="1089846" cy="1089845"/>
              <a:chOff x="6457950" y="-2366195"/>
              <a:chExt cx="1325512" cy="1325511"/>
            </a:xfrm>
          </p:grpSpPr>
          <p:sp>
            <p:nvSpPr>
              <p:cNvPr id="5" name="矩形 4"/>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5"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5"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0" name="矩形 29"/>
            <p:cNvSpPr/>
            <p:nvPr/>
          </p:nvSpPr>
          <p:spPr>
            <a:xfrm>
              <a:off x="2921079" y="19661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教</a:t>
              </a:r>
            </a:p>
          </p:txBody>
        </p:sp>
      </p:grpSp>
      <p:grpSp>
        <p:nvGrpSpPr>
          <p:cNvPr id="41" name="组合 40"/>
          <p:cNvGrpSpPr/>
          <p:nvPr/>
        </p:nvGrpSpPr>
        <p:grpSpPr>
          <a:xfrm>
            <a:off x="4554761" y="2763838"/>
            <a:ext cx="1110831" cy="1200329"/>
            <a:chOff x="4672993" y="1966189"/>
            <a:chExt cx="1110831" cy="1200329"/>
          </a:xfrm>
        </p:grpSpPr>
        <p:grpSp>
          <p:nvGrpSpPr>
            <p:cNvPr id="10" name="组合 9"/>
            <p:cNvGrpSpPr/>
            <p:nvPr/>
          </p:nvGrpSpPr>
          <p:grpSpPr>
            <a:xfrm>
              <a:off x="4672993" y="1976982"/>
              <a:ext cx="1089846" cy="1089845"/>
              <a:chOff x="6457950" y="-2366195"/>
              <a:chExt cx="1325512" cy="1325511"/>
            </a:xfrm>
          </p:grpSpPr>
          <p:sp>
            <p:nvSpPr>
              <p:cNvPr id="11" name="矩形 10"/>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1"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1"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4675828" y="19661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学</a:t>
              </a:r>
            </a:p>
          </p:txBody>
        </p:sp>
      </p:grpSp>
      <p:grpSp>
        <p:nvGrpSpPr>
          <p:cNvPr id="42" name="组合 41"/>
          <p:cNvGrpSpPr/>
          <p:nvPr/>
        </p:nvGrpSpPr>
        <p:grpSpPr>
          <a:xfrm>
            <a:off x="6311403" y="2787471"/>
            <a:ext cx="1109413" cy="1200329"/>
            <a:chOff x="6429160" y="1966189"/>
            <a:chExt cx="1109413" cy="1200329"/>
          </a:xfrm>
        </p:grpSpPr>
        <p:grpSp>
          <p:nvGrpSpPr>
            <p:cNvPr id="16" name="组合 15"/>
            <p:cNvGrpSpPr/>
            <p:nvPr/>
          </p:nvGrpSpPr>
          <p:grpSpPr>
            <a:xfrm>
              <a:off x="6429160" y="1976982"/>
              <a:ext cx="1089846" cy="1089845"/>
              <a:chOff x="6457950" y="-2366195"/>
              <a:chExt cx="1325512" cy="1325511"/>
            </a:xfrm>
          </p:grpSpPr>
          <p:sp>
            <p:nvSpPr>
              <p:cNvPr id="17" name="矩形 16"/>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7"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7"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6430577" y="19661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过</a:t>
              </a:r>
            </a:p>
          </p:txBody>
        </p:sp>
      </p:grpSp>
      <p:pic>
        <p:nvPicPr>
          <p:cNvPr id="35" name="图片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8938229" y="3238248"/>
            <a:ext cx="2596901" cy="1237491"/>
          </a:xfrm>
          <a:prstGeom prst="rect">
            <a:avLst/>
          </a:prstGeom>
        </p:spPr>
      </p:pic>
      <p:grpSp>
        <p:nvGrpSpPr>
          <p:cNvPr id="43" name="组合 42"/>
          <p:cNvGrpSpPr/>
          <p:nvPr/>
        </p:nvGrpSpPr>
        <p:grpSpPr>
          <a:xfrm>
            <a:off x="8226263" y="2787471"/>
            <a:ext cx="1107996" cy="1200329"/>
            <a:chOff x="8185327" y="1966189"/>
            <a:chExt cx="1107996" cy="1200329"/>
          </a:xfrm>
        </p:grpSpPr>
        <p:sp>
          <p:nvSpPr>
            <p:cNvPr id="33" name="矩形 32"/>
            <p:cNvSpPr/>
            <p:nvPr/>
          </p:nvSpPr>
          <p:spPr>
            <a:xfrm>
              <a:off x="8185327" y="1966189"/>
              <a:ext cx="1107996" cy="1200329"/>
            </a:xfrm>
            <a:prstGeom prst="rect">
              <a:avLst/>
            </a:prstGeom>
          </p:spPr>
          <p:txBody>
            <a:bodyPr wrap="none">
              <a:spAutoFit/>
            </a:bodyPr>
            <a:lstStyle/>
            <a:p>
              <a:r>
                <a:rPr lang="zh-CN" altLang="en-US" sz="7200" dirty="0">
                  <a:solidFill>
                    <a:srgbClr val="45494A"/>
                  </a:solidFill>
                  <a:latin typeface="思源宋体 CN Heavy" panose="02020900000000000000" pitchFamily="18" charset="-122"/>
                  <a:ea typeface="思源宋体 CN Heavy" panose="02020900000000000000" pitchFamily="18" charset="-122"/>
                </a:rPr>
                <a:t>程</a:t>
              </a:r>
            </a:p>
          </p:txBody>
        </p:sp>
        <p:grpSp>
          <p:nvGrpSpPr>
            <p:cNvPr id="22" name="组合 21"/>
            <p:cNvGrpSpPr/>
            <p:nvPr/>
          </p:nvGrpSpPr>
          <p:grpSpPr>
            <a:xfrm>
              <a:off x="8185328" y="1976982"/>
              <a:ext cx="1089846" cy="1089845"/>
              <a:chOff x="6457950" y="-2366195"/>
              <a:chExt cx="1325512" cy="1325511"/>
            </a:xfrm>
          </p:grpSpPr>
          <p:sp>
            <p:nvSpPr>
              <p:cNvPr id="23" name="矩形 22"/>
              <p:cNvSpPr/>
              <p:nvPr/>
            </p:nvSpPr>
            <p:spPr>
              <a:xfrm>
                <a:off x="6457950" y="-2366195"/>
                <a:ext cx="1325511" cy="1325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6457950" y="-2366195"/>
                <a:ext cx="132551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457950" y="-2366195"/>
                <a:ext cx="1325512" cy="132551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3" idx="1"/>
              </p:cNvCxnSpPr>
              <p:nvPr/>
            </p:nvCxnSpPr>
            <p:spPr>
              <a:xfrm flipV="1">
                <a:off x="6457950" y="-1703440"/>
                <a:ext cx="1325511" cy="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3" idx="0"/>
              </p:cNvCxnSpPr>
              <p:nvPr/>
            </p:nvCxnSpPr>
            <p:spPr>
              <a:xfrm flipH="1">
                <a:off x="7120705" y="-2366195"/>
                <a:ext cx="1" cy="1325511"/>
              </a:xfrm>
              <a:prstGeom prst="line">
                <a:avLst/>
              </a:prstGeom>
              <a:ln w="31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39" name="图片 38"/>
          <p:cNvPicPr>
            <a:picLocks noChangeAspect="1"/>
          </p:cNvPicPr>
          <p:nvPr/>
        </p:nvPicPr>
        <p:blipFill>
          <a:blip r:embed="rId4" cstate="screen">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a:xfrm>
            <a:off x="1774469" y="1615247"/>
            <a:ext cx="2950570" cy="2950570"/>
          </a:xfrm>
          <a:custGeom>
            <a:avLst/>
            <a:gdLst>
              <a:gd name="connsiteX0" fmla="*/ 0 w 5357053"/>
              <a:gd name="connsiteY0" fmla="*/ 0 h 5357053"/>
              <a:gd name="connsiteX1" fmla="*/ 5357053 w 5357053"/>
              <a:gd name="connsiteY1" fmla="*/ 0 h 5357053"/>
              <a:gd name="connsiteX2" fmla="*/ 5357053 w 5357053"/>
              <a:gd name="connsiteY2" fmla="*/ 1773374 h 5357053"/>
              <a:gd name="connsiteX3" fmla="*/ 5073747 w 5357053"/>
              <a:gd name="connsiteY3" fmla="*/ 1714914 h 5357053"/>
              <a:gd name="connsiteX4" fmla="*/ 1454247 w 5357053"/>
              <a:gd name="connsiteY4" fmla="*/ 1664114 h 5357053"/>
              <a:gd name="connsiteX5" fmla="*/ 755747 w 5357053"/>
              <a:gd name="connsiteY5" fmla="*/ 1841914 h 5357053"/>
              <a:gd name="connsiteX6" fmla="*/ 730347 w 5357053"/>
              <a:gd name="connsiteY6" fmla="*/ 3150014 h 5357053"/>
              <a:gd name="connsiteX7" fmla="*/ 1454247 w 5357053"/>
              <a:gd name="connsiteY7" fmla="*/ 3277014 h 5357053"/>
              <a:gd name="connsiteX8" fmla="*/ 1746347 w 5357053"/>
              <a:gd name="connsiteY8" fmla="*/ 3772314 h 5357053"/>
              <a:gd name="connsiteX9" fmla="*/ 5357053 w 5357053"/>
              <a:gd name="connsiteY9" fmla="*/ 3592341 h 5357053"/>
              <a:gd name="connsiteX10" fmla="*/ 5357053 w 5357053"/>
              <a:gd name="connsiteY10" fmla="*/ 5357053 h 5357053"/>
              <a:gd name="connsiteX11" fmla="*/ 0 w 5357053"/>
              <a:gd name="connsiteY11" fmla="*/ 5357053 h 535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57053" h="5357053">
                <a:moveTo>
                  <a:pt x="0" y="0"/>
                </a:moveTo>
                <a:lnTo>
                  <a:pt x="5357053" y="0"/>
                </a:lnTo>
                <a:lnTo>
                  <a:pt x="5357053" y="1773374"/>
                </a:lnTo>
                <a:lnTo>
                  <a:pt x="5073747" y="1714914"/>
                </a:lnTo>
                <a:lnTo>
                  <a:pt x="1454247" y="1664114"/>
                </a:lnTo>
                <a:lnTo>
                  <a:pt x="755747" y="1841914"/>
                </a:lnTo>
                <a:lnTo>
                  <a:pt x="730347" y="3150014"/>
                </a:lnTo>
                <a:lnTo>
                  <a:pt x="1454247" y="3277014"/>
                </a:lnTo>
                <a:lnTo>
                  <a:pt x="1746347" y="3772314"/>
                </a:lnTo>
                <a:lnTo>
                  <a:pt x="5357053" y="3592341"/>
                </a:lnTo>
                <a:lnTo>
                  <a:pt x="5357053" y="5357053"/>
                </a:lnTo>
                <a:lnTo>
                  <a:pt x="0" y="5357053"/>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300" advClick="0" advTm="3000">
        <p14:pa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23" presetClass="entr" presetSubtype="16" fill="hold" nodeType="withEffect">
                                  <p:stCondLst>
                                    <p:cond delay="100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150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200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250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childTnLst>
                                </p:cTn>
                              </p:par>
                              <p:par>
                                <p:cTn id="26" presetID="10" presetClass="entr" presetSubtype="0" fill="hold" nodeType="withEffect">
                                  <p:stCondLst>
                                    <p:cond delay="25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0" y="3213100"/>
              <a:ext cx="12192000" cy="3644900"/>
            </a:xfrm>
            <a:prstGeom prst="rect">
              <a:avLst/>
            </a:prstGeom>
          </p:spPr>
        </p:pic>
        <p:sp>
          <p:nvSpPr>
            <p:cNvPr id="8" name="矩形 7"/>
            <p:cNvSpPr/>
            <p:nvPr/>
          </p:nvSpPr>
          <p:spPr>
            <a:xfrm>
              <a:off x="0" y="0"/>
              <a:ext cx="12192000" cy="4140200"/>
            </a:xfrm>
            <a:prstGeom prst="rect">
              <a:avLst/>
            </a:prstGeom>
            <a:gradFill>
              <a:gsLst>
                <a:gs pos="0">
                  <a:schemeClr val="accent1">
                    <a:lumMod val="5000"/>
                    <a:lumOff val="95000"/>
                  </a:schemeClr>
                </a:gs>
                <a:gs pos="72000">
                  <a:srgbClr val="FDFDFE"/>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文本框 90"/>
          <p:cNvSpPr txBox="1"/>
          <p:nvPr/>
        </p:nvSpPr>
        <p:spPr>
          <a:xfrm>
            <a:off x="1991209" y="1533741"/>
            <a:ext cx="615553" cy="2088718"/>
          </a:xfrm>
          <a:prstGeom prst="rect">
            <a:avLst/>
          </a:prstGeom>
          <a:noFill/>
          <a:ln>
            <a:noFill/>
          </a:ln>
        </p:spPr>
        <p:txBody>
          <a:bodyPr vert="eaVert" wrap="square" rtlCol="0">
            <a:spAutoFit/>
          </a:bodyPr>
          <a:lstStyle/>
          <a:p>
            <a:pPr algn="dist"/>
            <a:r>
              <a:rPr lang="zh-CN" altLang="en-US" sz="2800" dirty="0">
                <a:solidFill>
                  <a:srgbClr val="45494A"/>
                </a:solidFill>
                <a:latin typeface="思源宋体 CN Medium" panose="02020500000000000000" pitchFamily="18" charset="-122"/>
                <a:ea typeface="思源宋体 CN Medium" panose="02020500000000000000" pitchFamily="18" charset="-122"/>
              </a:rPr>
              <a:t>情境导入</a:t>
            </a:r>
          </a:p>
        </p:txBody>
      </p:sp>
      <p:sp>
        <p:nvSpPr>
          <p:cNvPr id="93" name="文本框 92"/>
          <p:cNvSpPr txBox="1"/>
          <p:nvPr/>
        </p:nvSpPr>
        <p:spPr>
          <a:xfrm>
            <a:off x="3793011" y="1533740"/>
            <a:ext cx="615553" cy="2088719"/>
          </a:xfrm>
          <a:prstGeom prst="rect">
            <a:avLst/>
          </a:prstGeom>
          <a:noFill/>
          <a:ln>
            <a:noFill/>
          </a:ln>
        </p:spPr>
        <p:txBody>
          <a:bodyPr vert="eaVert" wrap="square" rtlCol="0">
            <a:spAutoFit/>
          </a:bodyPr>
          <a:lstStyle/>
          <a:p>
            <a:pPr algn="dist"/>
            <a:r>
              <a:rPr lang="zh-CN" altLang="en-US" sz="2800" dirty="0">
                <a:solidFill>
                  <a:srgbClr val="45494A"/>
                </a:solidFill>
                <a:latin typeface="思源宋体 CN Medium" panose="02020500000000000000" pitchFamily="18" charset="-122"/>
                <a:ea typeface="思源宋体 CN Medium" panose="02020500000000000000" pitchFamily="18" charset="-122"/>
              </a:rPr>
              <a:t>知识回顾</a:t>
            </a:r>
          </a:p>
        </p:txBody>
      </p:sp>
      <p:sp>
        <p:nvSpPr>
          <p:cNvPr id="94" name="文本框 93"/>
          <p:cNvSpPr txBox="1"/>
          <p:nvPr/>
        </p:nvSpPr>
        <p:spPr>
          <a:xfrm>
            <a:off x="5556713" y="1533741"/>
            <a:ext cx="615553" cy="2088718"/>
          </a:xfrm>
          <a:prstGeom prst="rect">
            <a:avLst/>
          </a:prstGeom>
          <a:noFill/>
          <a:ln>
            <a:noFill/>
          </a:ln>
        </p:spPr>
        <p:txBody>
          <a:bodyPr vert="eaVert" wrap="square" rtlCol="0">
            <a:spAutoFit/>
          </a:bodyPr>
          <a:lstStyle/>
          <a:p>
            <a:pPr algn="dist"/>
            <a:r>
              <a:rPr lang="zh-CN" altLang="en-US" sz="2800" dirty="0">
                <a:solidFill>
                  <a:srgbClr val="45494A"/>
                </a:solidFill>
                <a:latin typeface="思源宋体 CN Medium" panose="02020500000000000000" pitchFamily="18" charset="-122"/>
                <a:ea typeface="思源宋体 CN Medium" panose="02020500000000000000" pitchFamily="18" charset="-122"/>
              </a:rPr>
              <a:t>课堂导学</a:t>
            </a:r>
          </a:p>
        </p:txBody>
      </p:sp>
      <p:sp>
        <p:nvSpPr>
          <p:cNvPr id="95" name="文本框 94"/>
          <p:cNvSpPr txBox="1"/>
          <p:nvPr/>
        </p:nvSpPr>
        <p:spPr>
          <a:xfrm>
            <a:off x="7333115" y="1533741"/>
            <a:ext cx="615553" cy="2088720"/>
          </a:xfrm>
          <a:prstGeom prst="rect">
            <a:avLst/>
          </a:prstGeom>
          <a:noFill/>
          <a:ln>
            <a:noFill/>
          </a:ln>
        </p:spPr>
        <p:txBody>
          <a:bodyPr vert="eaVert" wrap="square" rtlCol="0">
            <a:spAutoFit/>
          </a:bodyPr>
          <a:lstStyle>
            <a:defPPr>
              <a:defRPr lang="zh-CN"/>
            </a:defPPr>
            <a:lvl1pPr algn="dist">
              <a:defRPr sz="2800">
                <a:solidFill>
                  <a:srgbClr val="45494A"/>
                </a:solidFill>
                <a:latin typeface="方正清刻本悦宋简体" panose="02000000000000000000" pitchFamily="2" charset="-122"/>
                <a:ea typeface="方正清刻本悦宋简体" panose="02000000000000000000" pitchFamily="2" charset="-122"/>
              </a:defRPr>
            </a:lvl1pPr>
          </a:lstStyle>
          <a:p>
            <a:r>
              <a:rPr lang="zh-CN" altLang="en-US" dirty="0">
                <a:latin typeface="思源宋体 CN Medium" panose="02020500000000000000" pitchFamily="18" charset="-122"/>
                <a:ea typeface="思源宋体 CN Medium" panose="02020500000000000000" pitchFamily="18" charset="-122"/>
              </a:rPr>
              <a:t>重难点剖析</a:t>
            </a:r>
          </a:p>
        </p:txBody>
      </p:sp>
      <p:sp>
        <p:nvSpPr>
          <p:cNvPr id="96" name="文本框 95"/>
          <p:cNvSpPr txBox="1"/>
          <p:nvPr/>
        </p:nvSpPr>
        <p:spPr>
          <a:xfrm>
            <a:off x="9109516" y="1533741"/>
            <a:ext cx="615553" cy="2088720"/>
          </a:xfrm>
          <a:prstGeom prst="rect">
            <a:avLst/>
          </a:prstGeom>
          <a:noFill/>
          <a:ln>
            <a:noFill/>
          </a:ln>
        </p:spPr>
        <p:txBody>
          <a:bodyPr vert="eaVert" wrap="square" rtlCol="0">
            <a:spAutoFit/>
          </a:bodyPr>
          <a:lstStyle/>
          <a:p>
            <a:pPr algn="dist"/>
            <a:r>
              <a:rPr lang="zh-CN" altLang="en-US" sz="2800" dirty="0">
                <a:solidFill>
                  <a:srgbClr val="45494A"/>
                </a:solidFill>
                <a:latin typeface="思源宋体 CN Medium" panose="02020500000000000000" pitchFamily="18" charset="-122"/>
                <a:ea typeface="思源宋体 CN Medium" panose="02020500000000000000" pitchFamily="18" charset="-122"/>
              </a:rPr>
              <a:t>课堂总结</a:t>
            </a:r>
          </a:p>
        </p:txBody>
      </p:sp>
      <p:grpSp>
        <p:nvGrpSpPr>
          <p:cNvPr id="4" name="组合 3"/>
          <p:cNvGrpSpPr/>
          <p:nvPr/>
        </p:nvGrpSpPr>
        <p:grpSpPr>
          <a:xfrm>
            <a:off x="9708350" y="1571841"/>
            <a:ext cx="492443" cy="983820"/>
            <a:chOff x="9808953" y="2216580"/>
            <a:chExt cx="492443" cy="983820"/>
          </a:xfrm>
        </p:grpSpPr>
        <p:sp>
          <p:nvSpPr>
            <p:cNvPr id="2" name="矩形 1"/>
            <p:cNvSpPr/>
            <p:nvPr/>
          </p:nvSpPr>
          <p:spPr>
            <a:xfrm>
              <a:off x="9821651" y="2216580"/>
              <a:ext cx="475376" cy="983820"/>
            </a:xfrm>
            <a:prstGeom prst="rect">
              <a:avLst/>
            </a:prstGeom>
            <a:solidFill>
              <a:srgbClr val="45494A"/>
            </a:solidFill>
            <a:ln>
              <a:solidFill>
                <a:srgbClr val="45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9808953" y="2305758"/>
              <a:ext cx="492443" cy="894642"/>
            </a:xfrm>
            <a:prstGeom prst="rect">
              <a:avLst/>
            </a:prstGeom>
            <a:noFill/>
            <a:ln>
              <a:noFill/>
            </a:ln>
          </p:spPr>
          <p:txBody>
            <a:bodyPr vert="eaVert" wrap="square" rtlCol="0">
              <a:spAutoFit/>
            </a:bodyPr>
            <a:lstStyle/>
            <a:p>
              <a:pPr algn="dist"/>
              <a:r>
                <a:rPr lang="zh-CN" altLang="en-US" sz="2000" dirty="0">
                  <a:solidFill>
                    <a:schemeClr val="bg1"/>
                  </a:solidFill>
                  <a:latin typeface="思源宋体 CN Medium" panose="02020500000000000000" pitchFamily="18" charset="-122"/>
                  <a:ea typeface="思源宋体 CN Medium" panose="02020500000000000000" pitchFamily="18" charset="-122"/>
                </a:rPr>
                <a:t>环节一</a:t>
              </a:r>
            </a:p>
          </p:txBody>
        </p:sp>
      </p:grpSp>
      <p:grpSp>
        <p:nvGrpSpPr>
          <p:cNvPr id="39" name="组合 38"/>
          <p:cNvGrpSpPr/>
          <p:nvPr/>
        </p:nvGrpSpPr>
        <p:grpSpPr>
          <a:xfrm>
            <a:off x="7934016" y="1571841"/>
            <a:ext cx="492443" cy="983820"/>
            <a:chOff x="9808957" y="2216580"/>
            <a:chExt cx="492443" cy="983820"/>
          </a:xfrm>
        </p:grpSpPr>
        <p:sp>
          <p:nvSpPr>
            <p:cNvPr id="40" name="矩形 39"/>
            <p:cNvSpPr/>
            <p:nvPr/>
          </p:nvSpPr>
          <p:spPr>
            <a:xfrm>
              <a:off x="9821651" y="2216580"/>
              <a:ext cx="475376" cy="983820"/>
            </a:xfrm>
            <a:prstGeom prst="rect">
              <a:avLst/>
            </a:prstGeom>
            <a:solidFill>
              <a:srgbClr val="45494A"/>
            </a:solidFill>
            <a:ln>
              <a:solidFill>
                <a:srgbClr val="45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9808957" y="2305758"/>
              <a:ext cx="492443" cy="894642"/>
            </a:xfrm>
            <a:prstGeom prst="rect">
              <a:avLst/>
            </a:prstGeom>
            <a:noFill/>
            <a:ln>
              <a:noFill/>
            </a:ln>
          </p:spPr>
          <p:txBody>
            <a:bodyPr vert="eaVert" wrap="square" rtlCol="0">
              <a:spAutoFit/>
            </a:bodyPr>
            <a:lstStyle/>
            <a:p>
              <a:pPr algn="dist"/>
              <a:r>
                <a:rPr lang="zh-CN" altLang="en-US" sz="2000" dirty="0">
                  <a:solidFill>
                    <a:schemeClr val="bg1"/>
                  </a:solidFill>
                  <a:latin typeface="思源宋体 CN Medium" panose="02020500000000000000" pitchFamily="18" charset="-122"/>
                  <a:ea typeface="思源宋体 CN Medium" panose="02020500000000000000" pitchFamily="18" charset="-122"/>
                </a:rPr>
                <a:t>环节二</a:t>
              </a:r>
            </a:p>
          </p:txBody>
        </p:sp>
      </p:grpSp>
      <p:grpSp>
        <p:nvGrpSpPr>
          <p:cNvPr id="42" name="组合 41"/>
          <p:cNvGrpSpPr/>
          <p:nvPr/>
        </p:nvGrpSpPr>
        <p:grpSpPr>
          <a:xfrm>
            <a:off x="6159676" y="1571841"/>
            <a:ext cx="492443" cy="983820"/>
            <a:chOff x="9808955" y="2216580"/>
            <a:chExt cx="492443" cy="983820"/>
          </a:xfrm>
        </p:grpSpPr>
        <p:sp>
          <p:nvSpPr>
            <p:cNvPr id="43" name="矩形 42"/>
            <p:cNvSpPr/>
            <p:nvPr/>
          </p:nvSpPr>
          <p:spPr>
            <a:xfrm>
              <a:off x="9821651" y="2216580"/>
              <a:ext cx="475376" cy="983820"/>
            </a:xfrm>
            <a:prstGeom prst="rect">
              <a:avLst/>
            </a:prstGeom>
            <a:solidFill>
              <a:srgbClr val="45494A"/>
            </a:solidFill>
            <a:ln>
              <a:solidFill>
                <a:srgbClr val="45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9808955" y="2293058"/>
              <a:ext cx="492443" cy="894642"/>
            </a:xfrm>
            <a:prstGeom prst="rect">
              <a:avLst/>
            </a:prstGeom>
            <a:noFill/>
            <a:ln>
              <a:noFill/>
            </a:ln>
          </p:spPr>
          <p:txBody>
            <a:bodyPr vert="eaVert" wrap="square" rtlCol="0">
              <a:spAutoFit/>
            </a:bodyPr>
            <a:lstStyle/>
            <a:p>
              <a:pPr algn="dist"/>
              <a:r>
                <a:rPr lang="zh-CN" altLang="en-US" sz="2000" dirty="0">
                  <a:solidFill>
                    <a:schemeClr val="bg1"/>
                  </a:solidFill>
                  <a:latin typeface="思源宋体 CN Medium" panose="02020500000000000000" pitchFamily="18" charset="-122"/>
                  <a:ea typeface="思源宋体 CN Medium" panose="02020500000000000000" pitchFamily="18" charset="-122"/>
                </a:rPr>
                <a:t>环节三</a:t>
              </a:r>
            </a:p>
          </p:txBody>
        </p:sp>
      </p:grpSp>
      <p:grpSp>
        <p:nvGrpSpPr>
          <p:cNvPr id="45" name="组合 44"/>
          <p:cNvGrpSpPr/>
          <p:nvPr/>
        </p:nvGrpSpPr>
        <p:grpSpPr>
          <a:xfrm>
            <a:off x="4385338" y="1571841"/>
            <a:ext cx="492443" cy="983820"/>
            <a:chOff x="9808955" y="2216580"/>
            <a:chExt cx="492443" cy="983820"/>
          </a:xfrm>
        </p:grpSpPr>
        <p:sp>
          <p:nvSpPr>
            <p:cNvPr id="46" name="矩形 45"/>
            <p:cNvSpPr/>
            <p:nvPr/>
          </p:nvSpPr>
          <p:spPr>
            <a:xfrm>
              <a:off x="9821651" y="2216580"/>
              <a:ext cx="475376" cy="983820"/>
            </a:xfrm>
            <a:prstGeom prst="rect">
              <a:avLst/>
            </a:prstGeom>
            <a:solidFill>
              <a:srgbClr val="45494A"/>
            </a:solidFill>
            <a:ln>
              <a:solidFill>
                <a:srgbClr val="45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9808955" y="2293058"/>
              <a:ext cx="492443" cy="894642"/>
            </a:xfrm>
            <a:prstGeom prst="rect">
              <a:avLst/>
            </a:prstGeom>
            <a:noFill/>
            <a:ln>
              <a:noFill/>
            </a:ln>
          </p:spPr>
          <p:txBody>
            <a:bodyPr vert="eaVert" wrap="square" rtlCol="0">
              <a:spAutoFit/>
            </a:bodyPr>
            <a:lstStyle/>
            <a:p>
              <a:pPr algn="dist"/>
              <a:r>
                <a:rPr lang="zh-CN" altLang="en-US" sz="2000" dirty="0">
                  <a:solidFill>
                    <a:schemeClr val="bg1"/>
                  </a:solidFill>
                  <a:latin typeface="思源宋体 CN Medium" panose="02020500000000000000" pitchFamily="18" charset="-122"/>
                  <a:ea typeface="思源宋体 CN Medium" panose="02020500000000000000" pitchFamily="18" charset="-122"/>
                </a:rPr>
                <a:t>环节四</a:t>
              </a:r>
            </a:p>
          </p:txBody>
        </p:sp>
      </p:grpSp>
      <p:grpSp>
        <p:nvGrpSpPr>
          <p:cNvPr id="48" name="组合 47"/>
          <p:cNvGrpSpPr/>
          <p:nvPr/>
        </p:nvGrpSpPr>
        <p:grpSpPr>
          <a:xfrm>
            <a:off x="2611000" y="1571841"/>
            <a:ext cx="492443" cy="983820"/>
            <a:chOff x="9808955" y="2216580"/>
            <a:chExt cx="492443" cy="983820"/>
          </a:xfrm>
        </p:grpSpPr>
        <p:sp>
          <p:nvSpPr>
            <p:cNvPr id="49" name="矩形 48"/>
            <p:cNvSpPr/>
            <p:nvPr/>
          </p:nvSpPr>
          <p:spPr>
            <a:xfrm>
              <a:off x="9821651" y="2216580"/>
              <a:ext cx="475376" cy="983820"/>
            </a:xfrm>
            <a:prstGeom prst="rect">
              <a:avLst/>
            </a:prstGeom>
            <a:solidFill>
              <a:srgbClr val="45494A"/>
            </a:solidFill>
            <a:ln>
              <a:solidFill>
                <a:srgbClr val="454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9808955" y="2293058"/>
              <a:ext cx="492443" cy="894642"/>
            </a:xfrm>
            <a:prstGeom prst="rect">
              <a:avLst/>
            </a:prstGeom>
            <a:noFill/>
            <a:ln>
              <a:noFill/>
            </a:ln>
          </p:spPr>
          <p:txBody>
            <a:bodyPr vert="eaVert" wrap="square" rtlCol="0">
              <a:spAutoFit/>
            </a:bodyPr>
            <a:lstStyle/>
            <a:p>
              <a:pPr algn="dist"/>
              <a:r>
                <a:rPr lang="zh-CN" altLang="en-US" sz="2000" dirty="0">
                  <a:solidFill>
                    <a:schemeClr val="bg1"/>
                  </a:solidFill>
                  <a:latin typeface="思源宋体 CN Medium" panose="02020500000000000000" pitchFamily="18" charset="-122"/>
                  <a:ea typeface="思源宋体 CN Medium" panose="02020500000000000000" pitchFamily="18" charset="-122"/>
                </a:rPr>
                <a:t>环节五</a:t>
              </a:r>
            </a:p>
          </p:txBody>
        </p:sp>
      </p:grpSp>
      <p:pic>
        <p:nvPicPr>
          <p:cNvPr id="31" name="图片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414" y="215900"/>
            <a:ext cx="1291286" cy="1790700"/>
          </a:xfrm>
          <a:prstGeom prst="rect">
            <a:avLst/>
          </a:prstGeom>
        </p:spPr>
      </p:pic>
      <p:sp>
        <p:nvSpPr>
          <p:cNvPr id="32" name="文本框 31"/>
          <p:cNvSpPr txBox="1"/>
          <p:nvPr/>
        </p:nvSpPr>
        <p:spPr>
          <a:xfrm>
            <a:off x="571514" y="469901"/>
            <a:ext cx="492443" cy="1333500"/>
          </a:xfrm>
          <a:prstGeom prst="rect">
            <a:avLst/>
          </a:prstGeom>
          <a:noFill/>
        </p:spPr>
        <p:txBody>
          <a:bodyPr vert="eaVert" wrap="square" rtlCol="0">
            <a:spAutoFit/>
          </a:bodyPr>
          <a:lstStyle/>
          <a:p>
            <a:pPr algn="dist"/>
            <a:r>
              <a:rPr lang="zh-CN" altLang="en-US" sz="2000" dirty="0">
                <a:solidFill>
                  <a:srgbClr val="655C46"/>
                </a:solidFill>
                <a:latin typeface="思源宋体 CN Medium" panose="02020500000000000000" pitchFamily="18" charset="-122"/>
                <a:ea typeface="思源宋体 CN Medium" panose="02020500000000000000" pitchFamily="18" charset="-122"/>
              </a:rPr>
              <a:t>教学过程</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1500"/>
                                  </p:stCondLst>
                                  <p:childTnLst>
                                    <p:set>
                                      <p:cBhvr>
                                        <p:cTn id="9" dur="1" fill="hold">
                                          <p:stCondLst>
                                            <p:cond delay="0"/>
                                          </p:stCondLst>
                                        </p:cTn>
                                        <p:tgtEl>
                                          <p:spTgt spid="96"/>
                                        </p:tgtEl>
                                        <p:attrNameLst>
                                          <p:attrName>style.visibility</p:attrName>
                                        </p:attrNameLst>
                                      </p:cBhvr>
                                      <p:to>
                                        <p:strVal val="visible"/>
                                      </p:to>
                                    </p:set>
                                    <p:animEffect transition="in" filter="wipe(up)">
                                      <p:cBhvr>
                                        <p:cTn id="10" dur="500"/>
                                        <p:tgtEl>
                                          <p:spTgt spid="96"/>
                                        </p:tgtEl>
                                      </p:cBhvr>
                                    </p:animEffect>
                                  </p:childTnLst>
                                </p:cTn>
                              </p:par>
                              <p:par>
                                <p:cTn id="11" presetID="22" presetClass="entr" presetSubtype="1" fill="hold" nodeType="withEffect">
                                  <p:stCondLst>
                                    <p:cond delay="200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500"/>
                                        <p:tgtEl>
                                          <p:spTgt spid="39"/>
                                        </p:tgtEl>
                                      </p:cBhvr>
                                    </p:animEffect>
                                  </p:childTnLst>
                                </p:cTn>
                              </p:par>
                              <p:par>
                                <p:cTn id="14" presetID="22" presetClass="entr" presetSubtype="1" fill="hold" grpId="0" nodeType="withEffect">
                                  <p:stCondLst>
                                    <p:cond delay="2500"/>
                                  </p:stCondLst>
                                  <p:childTnLst>
                                    <p:set>
                                      <p:cBhvr>
                                        <p:cTn id="15" dur="1" fill="hold">
                                          <p:stCondLst>
                                            <p:cond delay="0"/>
                                          </p:stCondLst>
                                        </p:cTn>
                                        <p:tgtEl>
                                          <p:spTgt spid="95"/>
                                        </p:tgtEl>
                                        <p:attrNameLst>
                                          <p:attrName>style.visibility</p:attrName>
                                        </p:attrNameLst>
                                      </p:cBhvr>
                                      <p:to>
                                        <p:strVal val="visible"/>
                                      </p:to>
                                    </p:set>
                                    <p:animEffect transition="in" filter="wipe(up)">
                                      <p:cBhvr>
                                        <p:cTn id="16" dur="500"/>
                                        <p:tgtEl>
                                          <p:spTgt spid="95"/>
                                        </p:tgtEl>
                                      </p:cBhvr>
                                    </p:animEffect>
                                  </p:childTnLst>
                                </p:cTn>
                              </p:par>
                              <p:par>
                                <p:cTn id="17" presetID="22" presetClass="entr" presetSubtype="1" fill="hold" nodeType="withEffect">
                                  <p:stCondLst>
                                    <p:cond delay="300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500"/>
                                        <p:tgtEl>
                                          <p:spTgt spid="42"/>
                                        </p:tgtEl>
                                      </p:cBhvr>
                                    </p:animEffect>
                                  </p:childTnLst>
                                </p:cTn>
                              </p:par>
                              <p:par>
                                <p:cTn id="20" presetID="22" presetClass="entr" presetSubtype="1" fill="hold" grpId="0" nodeType="withEffect">
                                  <p:stCondLst>
                                    <p:cond delay="3500"/>
                                  </p:stCondLst>
                                  <p:childTnLst>
                                    <p:set>
                                      <p:cBhvr>
                                        <p:cTn id="21" dur="1" fill="hold">
                                          <p:stCondLst>
                                            <p:cond delay="0"/>
                                          </p:stCondLst>
                                        </p:cTn>
                                        <p:tgtEl>
                                          <p:spTgt spid="94"/>
                                        </p:tgtEl>
                                        <p:attrNameLst>
                                          <p:attrName>style.visibility</p:attrName>
                                        </p:attrNameLst>
                                      </p:cBhvr>
                                      <p:to>
                                        <p:strVal val="visible"/>
                                      </p:to>
                                    </p:set>
                                    <p:animEffect transition="in" filter="wipe(up)">
                                      <p:cBhvr>
                                        <p:cTn id="22" dur="500"/>
                                        <p:tgtEl>
                                          <p:spTgt spid="94"/>
                                        </p:tgtEl>
                                      </p:cBhvr>
                                    </p:animEffect>
                                  </p:childTnLst>
                                </p:cTn>
                              </p:par>
                              <p:par>
                                <p:cTn id="23" presetID="22" presetClass="entr" presetSubtype="1" fill="hold" nodeType="withEffect">
                                  <p:stCondLst>
                                    <p:cond delay="4000"/>
                                  </p:stCondLst>
                                  <p:childTnLst>
                                    <p:set>
                                      <p:cBhvr>
                                        <p:cTn id="24" dur="1" fill="hold">
                                          <p:stCondLst>
                                            <p:cond delay="0"/>
                                          </p:stCondLst>
                                        </p:cTn>
                                        <p:tgtEl>
                                          <p:spTgt spid="45"/>
                                        </p:tgtEl>
                                        <p:attrNameLst>
                                          <p:attrName>style.visibility</p:attrName>
                                        </p:attrNameLst>
                                      </p:cBhvr>
                                      <p:to>
                                        <p:strVal val="visible"/>
                                      </p:to>
                                    </p:set>
                                    <p:animEffect transition="in" filter="wipe(up)">
                                      <p:cBhvr>
                                        <p:cTn id="25" dur="500"/>
                                        <p:tgtEl>
                                          <p:spTgt spid="45"/>
                                        </p:tgtEl>
                                      </p:cBhvr>
                                    </p:animEffect>
                                  </p:childTnLst>
                                </p:cTn>
                              </p:par>
                              <p:par>
                                <p:cTn id="26" presetID="22" presetClass="entr" presetSubtype="1" fill="hold" grpId="0" nodeType="withEffect">
                                  <p:stCondLst>
                                    <p:cond delay="4500"/>
                                  </p:stCondLst>
                                  <p:childTnLst>
                                    <p:set>
                                      <p:cBhvr>
                                        <p:cTn id="27" dur="1" fill="hold">
                                          <p:stCondLst>
                                            <p:cond delay="0"/>
                                          </p:stCondLst>
                                        </p:cTn>
                                        <p:tgtEl>
                                          <p:spTgt spid="93"/>
                                        </p:tgtEl>
                                        <p:attrNameLst>
                                          <p:attrName>style.visibility</p:attrName>
                                        </p:attrNameLst>
                                      </p:cBhvr>
                                      <p:to>
                                        <p:strVal val="visible"/>
                                      </p:to>
                                    </p:set>
                                    <p:animEffect transition="in" filter="wipe(up)">
                                      <p:cBhvr>
                                        <p:cTn id="28" dur="500"/>
                                        <p:tgtEl>
                                          <p:spTgt spid="93"/>
                                        </p:tgtEl>
                                      </p:cBhvr>
                                    </p:animEffect>
                                  </p:childTnLst>
                                </p:cTn>
                              </p:par>
                              <p:par>
                                <p:cTn id="29" presetID="22" presetClass="entr" presetSubtype="1" fill="hold" nodeType="withEffect">
                                  <p:stCondLst>
                                    <p:cond delay="500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par>
                                <p:cTn id="32" presetID="22" presetClass="entr" presetSubtype="1" fill="hold" grpId="0" nodeType="withEffect">
                                  <p:stCondLst>
                                    <p:cond delay="5500"/>
                                  </p:stCondLst>
                                  <p:childTnLst>
                                    <p:set>
                                      <p:cBhvr>
                                        <p:cTn id="33" dur="1" fill="hold">
                                          <p:stCondLst>
                                            <p:cond delay="0"/>
                                          </p:stCondLst>
                                        </p:cTn>
                                        <p:tgtEl>
                                          <p:spTgt spid="91"/>
                                        </p:tgtEl>
                                        <p:attrNameLst>
                                          <p:attrName>style.visibility</p:attrName>
                                        </p:attrNameLst>
                                      </p:cBhvr>
                                      <p:to>
                                        <p:strVal val="visible"/>
                                      </p:to>
                                    </p:set>
                                    <p:animEffect transition="in" filter="wipe(up)">
                                      <p:cBhvr>
                                        <p:cTn id="3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3" grpId="0"/>
      <p:bldP spid="94" grpId="0"/>
      <p:bldP spid="95" grpId="0"/>
      <p:bldP spid="9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271a24bc187e4e73aca13390034516cea9c8f"/>
  <p:tag name="ISPRING_PRESENTATION_TITLE" val="语文课件"/>
</p:tagLst>
</file>

<file path=ppt/theme/theme1.xml><?xml version="1.0" encoding="utf-8"?>
<a:theme xmlns:a="http://schemas.openxmlformats.org/drawingml/2006/main" name="51PPT模板网   www.51pptmob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1078</Words>
  <Application>Microsoft Office PowerPoint</Application>
  <PresentationFormat>宽屏</PresentationFormat>
  <Paragraphs>170</Paragraphs>
  <Slides>21</Slides>
  <Notes>21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21</vt:i4>
      </vt:variant>
    </vt:vector>
  </HeadingPairs>
  <TitlesOfParts>
    <vt:vector size="36" baseType="lpstr">
      <vt:lpstr>Meiryo</vt:lpstr>
      <vt:lpstr>等线</vt:lpstr>
      <vt:lpstr>等线 Light</vt:lpstr>
      <vt:lpstr>思源黑体 CN ExtraLight</vt:lpstr>
      <vt:lpstr>思源黑体 CN Normal</vt:lpstr>
      <vt:lpstr>思源宋体 CN Heavy</vt:lpstr>
      <vt:lpstr>思源宋体 CN Medium</vt:lpstr>
      <vt:lpstr>思源宋体 CN SemiBold</vt:lpstr>
      <vt:lpstr>宋体</vt:lpstr>
      <vt:lpstr>微软雅黑</vt:lpstr>
      <vt:lpstr>Arial</vt:lpstr>
      <vt:lpstr>Calibri</vt:lpstr>
      <vt:lpstr>Calibri Light</vt:lpstr>
      <vt:lpstr>51PPT模板网   www.51pptmoban.com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202</cp:revision>
  <dcterms:created xsi:type="dcterms:W3CDTF">2018-04-24T07:15:00Z</dcterms:created>
  <dcterms:modified xsi:type="dcterms:W3CDTF">2024-12-03T08:37:21Z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DA782ABBACB6443A868DF5ED31A5F603</vt:lpwstr>
  </property>
  <property fmtid="{D5CDD505-2E9C-101B-9397-08002B2CF9AE}" pid="3" name="KSOProductBuildVer">
    <vt:lpwstr>2052-11.1.0.11365</vt:lpwstr>
  </property>
</Properties>
</file>