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70" r:id="rId2"/>
    <p:sldMasterId id="2147483774" r:id="rId3"/>
  </p:sldMasterIdLst>
  <p:notesMasterIdLst>
    <p:notesMasterId r:id="rId25"/>
  </p:notesMasterIdLst>
  <p:sldIdLst>
    <p:sldId id="258" r:id="rId4"/>
    <p:sldId id="274" r:id="rId5"/>
    <p:sldId id="279" r:id="rId6"/>
    <p:sldId id="260" r:id="rId7"/>
    <p:sldId id="272" r:id="rId8"/>
    <p:sldId id="276" r:id="rId9"/>
    <p:sldId id="280" r:id="rId10"/>
    <p:sldId id="267" r:id="rId11"/>
    <p:sldId id="286" r:id="rId12"/>
    <p:sldId id="261" r:id="rId13"/>
    <p:sldId id="275" r:id="rId14"/>
    <p:sldId id="281" r:id="rId15"/>
    <p:sldId id="277" r:id="rId16"/>
    <p:sldId id="262" r:id="rId17"/>
    <p:sldId id="278" r:id="rId18"/>
    <p:sldId id="282" r:id="rId19"/>
    <p:sldId id="263" r:id="rId20"/>
    <p:sldId id="271" r:id="rId21"/>
    <p:sldId id="284" r:id="rId22"/>
    <p:sldId id="283" r:id="rId23"/>
    <p:sldId id="287"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6F1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3" autoAdjust="0"/>
    <p:restoredTop sz="96314" autoAdjust="0"/>
  </p:normalViewPr>
  <p:slideViewPr>
    <p:cSldViewPr snapToGrid="0" showGuides="1">
      <p:cViewPr varScale="1">
        <p:scale>
          <a:sx n="108" d="100"/>
          <a:sy n="108" d="100"/>
        </p:scale>
        <p:origin x="714" y="11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5191871276199"/>
          <c:y val="1.8183917547778299E-2"/>
          <c:w val="0.89744808128723796"/>
          <c:h val="0.81538805138336201"/>
        </c:manualLayout>
      </c:layout>
      <c:barChart>
        <c:barDir val="col"/>
        <c:grouping val="clustered"/>
        <c:varyColors val="0"/>
        <c:ser>
          <c:idx val="0"/>
          <c:order val="0"/>
          <c:tx>
            <c:strRef>
              <c:f>Sheet1!$B$1</c:f>
              <c:strCache>
                <c:ptCount val="1"/>
                <c:pt idx="0">
                  <c:v>系列 1</c:v>
                </c:pt>
              </c:strCache>
            </c:strRef>
          </c:tx>
          <c:spPr>
            <a:solidFill>
              <a:srgbClr val="D2EBEB"/>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6483-4E79-9D4F-6955855C700E}"/>
            </c:ext>
          </c:extLst>
        </c:ser>
        <c:ser>
          <c:idx val="1"/>
          <c:order val="1"/>
          <c:tx>
            <c:strRef>
              <c:f>Sheet1!$C$1</c:f>
              <c:strCache>
                <c:ptCount val="1"/>
                <c:pt idx="0">
                  <c:v>系列 2</c:v>
                </c:pt>
              </c:strCache>
            </c:strRef>
          </c:tx>
          <c:spPr>
            <a:solidFill>
              <a:schemeClr val="bg1">
                <a:lumMod val="85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6483-4E79-9D4F-6955855C700E}"/>
            </c:ext>
          </c:extLst>
        </c:ser>
        <c:dLbls>
          <c:showLegendKey val="0"/>
          <c:showVal val="0"/>
          <c:showCatName val="0"/>
          <c:showSerName val="0"/>
          <c:showPercent val="0"/>
          <c:showBubbleSize val="0"/>
        </c:dLbls>
        <c:gapWidth val="219"/>
        <c:overlap val="-27"/>
        <c:axId val="1820750768"/>
        <c:axId val="1820751312"/>
      </c:barChart>
      <c:catAx>
        <c:axId val="1820750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endParaRPr lang="zh-CN"/>
          </a:p>
        </c:txPr>
        <c:crossAx val="1820751312"/>
        <c:crosses val="autoZero"/>
        <c:auto val="1"/>
        <c:lblAlgn val="ctr"/>
        <c:lblOffset val="100"/>
        <c:noMultiLvlLbl val="0"/>
      </c:catAx>
      <c:valAx>
        <c:axId val="1820751312"/>
        <c:scaling>
          <c:orientation val="minMax"/>
        </c:scaling>
        <c:delete val="0"/>
        <c:axPos val="l"/>
        <c:majorGridlines>
          <c:spPr>
            <a:ln w="9525" cap="flat" cmpd="sng" algn="ctr">
              <a:solidFill>
                <a:schemeClr val="tx1">
                  <a:lumMod val="15000"/>
                  <a:lumOff val="85000"/>
                </a:schemeClr>
              </a:solidFill>
              <a:prstDash val="solid"/>
              <a:round/>
            </a:ln>
            <a:effectLst/>
          </c:spPr>
        </c:majorGridlines>
        <c:numFmt formatCode="General" sourceLinked="1"/>
        <c:majorTickMark val="none"/>
        <c:minorTickMark val="none"/>
        <c:tickLblPos val="nextTo"/>
        <c:spPr>
          <a:noFill/>
          <a:ln w="6350" cap="flat" cmpd="sng" algn="ctr">
            <a:noFill/>
            <a:prstDash val="solid"/>
            <a:round/>
          </a:ln>
          <a:effectLst/>
        </c:spPr>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ea"/>
                <a:sym typeface="+mn-lt"/>
              </a:defRPr>
            </a:pPr>
            <a:endParaRPr lang="zh-CN"/>
          </a:p>
        </c:txPr>
        <c:crossAx val="1820750768"/>
        <c:crosses val="autoZero"/>
        <c:crossBetween val="between"/>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sym typeface="+mn-lt"/>
        </a:defRPr>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AFBDC9-ABE1-4034-B938-A005DC0F6D39}" type="datetimeFigureOut">
              <a:rPr lang="zh-CN" altLang="en-US" smtClean="0"/>
              <a:t>2024/11/2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72B75-5093-4428-B19E-5A29869D2053}" type="slidenum">
              <a:rPr lang="zh-CN" altLang="en-US" smtClean="0"/>
              <a:t>‹#›</a:t>
            </a:fld>
            <a:endParaRPr lang="zh-CN" altLang="en-US"/>
          </a:p>
        </p:txBody>
      </p:sp>
    </p:spTree>
    <p:extLst>
      <p:ext uri="{BB962C8B-B14F-4D97-AF65-F5344CB8AC3E}">
        <p14:creationId xmlns:p14="http://schemas.microsoft.com/office/powerpoint/2010/main" val="136546157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00586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2080142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996342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7434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50142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自定义版式">
    <p:spTree>
      <p:nvGrpSpPr>
        <p:cNvPr id="1" name=""/>
        <p:cNvGrpSpPr/>
        <p:nvPr/>
      </p:nvGrpSpPr>
      <p:grpSpPr>
        <a:xfrm>
          <a:off x="0" y="0"/>
          <a:ext cx="0" cy="0"/>
          <a:chOff x="0" y="0"/>
          <a:chExt cx="0" cy="0"/>
        </a:xfrm>
      </p:grpSpPr>
      <p:sp>
        <p:nvSpPr>
          <p:cNvPr id="12" name="图片占位符 11"/>
          <p:cNvSpPr>
            <a:spLocks noGrp="1"/>
          </p:cNvSpPr>
          <p:nvPr>
            <p:ph type="pic" sz="quarter" idx="10"/>
          </p:nvPr>
        </p:nvSpPr>
        <p:spPr>
          <a:xfrm>
            <a:off x="1511053" y="2393525"/>
            <a:ext cx="3852280" cy="2792002"/>
          </a:xfrm>
          <a:custGeom>
            <a:avLst/>
            <a:gdLst>
              <a:gd name="connsiteX0" fmla="*/ 0 w 3852280"/>
              <a:gd name="connsiteY0" fmla="*/ 0 h 2792002"/>
              <a:gd name="connsiteX1" fmla="*/ 3852280 w 3852280"/>
              <a:gd name="connsiteY1" fmla="*/ 0 h 2792002"/>
              <a:gd name="connsiteX2" fmla="*/ 3852280 w 3852280"/>
              <a:gd name="connsiteY2" fmla="*/ 2792002 h 2792002"/>
              <a:gd name="connsiteX3" fmla="*/ 0 w 3852280"/>
              <a:gd name="connsiteY3" fmla="*/ 2792002 h 2792002"/>
            </a:gdLst>
            <a:ahLst/>
            <a:cxnLst>
              <a:cxn ang="0">
                <a:pos x="connsiteX0" y="connsiteY0"/>
              </a:cxn>
              <a:cxn ang="0">
                <a:pos x="connsiteX1" y="connsiteY1"/>
              </a:cxn>
              <a:cxn ang="0">
                <a:pos x="connsiteX2" y="connsiteY2"/>
              </a:cxn>
              <a:cxn ang="0">
                <a:pos x="connsiteX3" y="connsiteY3"/>
              </a:cxn>
            </a:cxnLst>
            <a:rect l="l" t="t" r="r" b="b"/>
            <a:pathLst>
              <a:path w="3852280" h="2792002">
                <a:moveTo>
                  <a:pt x="0" y="0"/>
                </a:moveTo>
                <a:lnTo>
                  <a:pt x="3852280" y="0"/>
                </a:lnTo>
                <a:lnTo>
                  <a:pt x="3852280" y="2792002"/>
                </a:lnTo>
                <a:lnTo>
                  <a:pt x="0" y="2792002"/>
                </a:lnTo>
                <a:close/>
              </a:path>
            </a:pathLst>
          </a:custGeom>
          <a:ln w="28575">
            <a:solidFill>
              <a:schemeClr val="accent5"/>
            </a:solidFill>
          </a:ln>
        </p:spPr>
        <p:txBody>
          <a:bodyPr wrap="square">
            <a:noAutofit/>
          </a:bodyPr>
          <a:lstStyle/>
          <a:p>
            <a:endParaRPr lang="zh-CN" altLang="en-US" dirty="0"/>
          </a:p>
        </p:txBody>
      </p:sp>
      <p:sp>
        <p:nvSpPr>
          <p:cNvPr id="13" name="图片占位符 12"/>
          <p:cNvSpPr>
            <a:spLocks noGrp="1"/>
          </p:cNvSpPr>
          <p:nvPr>
            <p:ph type="pic" sz="quarter" idx="11"/>
          </p:nvPr>
        </p:nvSpPr>
        <p:spPr>
          <a:xfrm>
            <a:off x="5716499" y="4133861"/>
            <a:ext cx="1451041" cy="1051665"/>
          </a:xfrm>
          <a:custGeom>
            <a:avLst/>
            <a:gdLst>
              <a:gd name="connsiteX0" fmla="*/ 0 w 1451041"/>
              <a:gd name="connsiteY0" fmla="*/ 0 h 1051665"/>
              <a:gd name="connsiteX1" fmla="*/ 1451041 w 1451041"/>
              <a:gd name="connsiteY1" fmla="*/ 0 h 1051665"/>
              <a:gd name="connsiteX2" fmla="*/ 1451041 w 1451041"/>
              <a:gd name="connsiteY2" fmla="*/ 1051665 h 1051665"/>
              <a:gd name="connsiteX3" fmla="*/ 0 w 1451041"/>
              <a:gd name="connsiteY3" fmla="*/ 1051665 h 1051665"/>
            </a:gdLst>
            <a:ahLst/>
            <a:cxnLst>
              <a:cxn ang="0">
                <a:pos x="connsiteX0" y="connsiteY0"/>
              </a:cxn>
              <a:cxn ang="0">
                <a:pos x="connsiteX1" y="connsiteY1"/>
              </a:cxn>
              <a:cxn ang="0">
                <a:pos x="connsiteX2" y="connsiteY2"/>
              </a:cxn>
              <a:cxn ang="0">
                <a:pos x="connsiteX3" y="connsiteY3"/>
              </a:cxn>
            </a:cxnLst>
            <a:rect l="l" t="t" r="r" b="b"/>
            <a:pathLst>
              <a:path w="1451041" h="1051665">
                <a:moveTo>
                  <a:pt x="0" y="0"/>
                </a:moveTo>
                <a:lnTo>
                  <a:pt x="1451041" y="0"/>
                </a:lnTo>
                <a:lnTo>
                  <a:pt x="1451041" y="1051665"/>
                </a:lnTo>
                <a:lnTo>
                  <a:pt x="0" y="1051665"/>
                </a:lnTo>
                <a:close/>
              </a:path>
            </a:pathLst>
          </a:custGeom>
          <a:ln w="28575">
            <a:solidFill>
              <a:schemeClr val="accent5"/>
            </a:solidFill>
          </a:ln>
        </p:spPr>
        <p:txBody>
          <a:bodyPr wrap="square">
            <a:noAutofit/>
          </a:bodyPr>
          <a:lstStyle/>
          <a:p>
            <a:endParaRPr lang="zh-CN" altLang="en-US" dirty="0"/>
          </a:p>
        </p:txBody>
      </p:sp>
      <p:sp>
        <p:nvSpPr>
          <p:cNvPr id="14" name="图片占位符 13"/>
          <p:cNvSpPr>
            <a:spLocks noGrp="1"/>
          </p:cNvSpPr>
          <p:nvPr>
            <p:ph type="pic" sz="quarter" idx="12"/>
          </p:nvPr>
        </p:nvSpPr>
        <p:spPr>
          <a:xfrm>
            <a:off x="7520705" y="4133861"/>
            <a:ext cx="1451041" cy="1051665"/>
          </a:xfrm>
          <a:custGeom>
            <a:avLst/>
            <a:gdLst>
              <a:gd name="connsiteX0" fmla="*/ 0 w 1451041"/>
              <a:gd name="connsiteY0" fmla="*/ 0 h 1051665"/>
              <a:gd name="connsiteX1" fmla="*/ 1451041 w 1451041"/>
              <a:gd name="connsiteY1" fmla="*/ 0 h 1051665"/>
              <a:gd name="connsiteX2" fmla="*/ 1451041 w 1451041"/>
              <a:gd name="connsiteY2" fmla="*/ 1051665 h 1051665"/>
              <a:gd name="connsiteX3" fmla="*/ 0 w 1451041"/>
              <a:gd name="connsiteY3" fmla="*/ 1051665 h 1051665"/>
            </a:gdLst>
            <a:ahLst/>
            <a:cxnLst>
              <a:cxn ang="0">
                <a:pos x="connsiteX0" y="connsiteY0"/>
              </a:cxn>
              <a:cxn ang="0">
                <a:pos x="connsiteX1" y="connsiteY1"/>
              </a:cxn>
              <a:cxn ang="0">
                <a:pos x="connsiteX2" y="connsiteY2"/>
              </a:cxn>
              <a:cxn ang="0">
                <a:pos x="connsiteX3" y="connsiteY3"/>
              </a:cxn>
            </a:cxnLst>
            <a:rect l="l" t="t" r="r" b="b"/>
            <a:pathLst>
              <a:path w="1451041" h="1051665">
                <a:moveTo>
                  <a:pt x="0" y="0"/>
                </a:moveTo>
                <a:lnTo>
                  <a:pt x="1451041" y="0"/>
                </a:lnTo>
                <a:lnTo>
                  <a:pt x="1451041" y="1051665"/>
                </a:lnTo>
                <a:lnTo>
                  <a:pt x="0" y="1051665"/>
                </a:lnTo>
                <a:close/>
              </a:path>
            </a:pathLst>
          </a:custGeom>
          <a:ln w="28575">
            <a:solidFill>
              <a:schemeClr val="accent5"/>
            </a:solidFill>
          </a:ln>
        </p:spPr>
        <p:txBody>
          <a:bodyPr wrap="square">
            <a:noAutofit/>
          </a:bodyPr>
          <a:lstStyle/>
          <a:p>
            <a:endParaRPr lang="zh-CN" altLang="en-US" dirty="0"/>
          </a:p>
        </p:txBody>
      </p:sp>
      <p:sp>
        <p:nvSpPr>
          <p:cNvPr id="15" name="图片占位符 14"/>
          <p:cNvSpPr>
            <a:spLocks noGrp="1"/>
          </p:cNvSpPr>
          <p:nvPr>
            <p:ph type="pic" sz="quarter" idx="13"/>
          </p:nvPr>
        </p:nvSpPr>
        <p:spPr>
          <a:xfrm>
            <a:off x="9324910" y="4133861"/>
            <a:ext cx="1451041" cy="1051665"/>
          </a:xfrm>
          <a:custGeom>
            <a:avLst/>
            <a:gdLst>
              <a:gd name="connsiteX0" fmla="*/ 0 w 1451041"/>
              <a:gd name="connsiteY0" fmla="*/ 0 h 1051665"/>
              <a:gd name="connsiteX1" fmla="*/ 1451041 w 1451041"/>
              <a:gd name="connsiteY1" fmla="*/ 0 h 1051665"/>
              <a:gd name="connsiteX2" fmla="*/ 1451041 w 1451041"/>
              <a:gd name="connsiteY2" fmla="*/ 1051665 h 1051665"/>
              <a:gd name="connsiteX3" fmla="*/ 0 w 1451041"/>
              <a:gd name="connsiteY3" fmla="*/ 1051665 h 1051665"/>
            </a:gdLst>
            <a:ahLst/>
            <a:cxnLst>
              <a:cxn ang="0">
                <a:pos x="connsiteX0" y="connsiteY0"/>
              </a:cxn>
              <a:cxn ang="0">
                <a:pos x="connsiteX1" y="connsiteY1"/>
              </a:cxn>
              <a:cxn ang="0">
                <a:pos x="connsiteX2" y="connsiteY2"/>
              </a:cxn>
              <a:cxn ang="0">
                <a:pos x="connsiteX3" y="connsiteY3"/>
              </a:cxn>
            </a:cxnLst>
            <a:rect l="l" t="t" r="r" b="b"/>
            <a:pathLst>
              <a:path w="1451041" h="1051665">
                <a:moveTo>
                  <a:pt x="0" y="0"/>
                </a:moveTo>
                <a:lnTo>
                  <a:pt x="1451041" y="0"/>
                </a:lnTo>
                <a:lnTo>
                  <a:pt x="1451041" y="1051665"/>
                </a:lnTo>
                <a:lnTo>
                  <a:pt x="0" y="1051665"/>
                </a:lnTo>
                <a:close/>
              </a:path>
            </a:pathLst>
          </a:custGeom>
          <a:ln w="28575">
            <a:solidFill>
              <a:schemeClr val="accent5"/>
            </a:solidFill>
          </a:ln>
        </p:spPr>
        <p:txBody>
          <a:bodyPr wrap="square">
            <a:noAutofit/>
          </a:bodyPr>
          <a:lstStyle/>
          <a:p>
            <a:endParaRPr lang="zh-CN" altLang="en-US"/>
          </a:p>
        </p:txBody>
      </p:sp>
    </p:spTree>
  </p:cSld>
  <p:clrMapOvr>
    <a:masterClrMapping/>
  </p:clrMapOvr>
  <p:hf sldNum="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1137558" y="2154903"/>
            <a:ext cx="2689324" cy="1749270"/>
          </a:xfrm>
          <a:custGeom>
            <a:avLst/>
            <a:gdLst>
              <a:gd name="connsiteX0" fmla="*/ 0 w 2689324"/>
              <a:gd name="connsiteY0" fmla="*/ 0 h 1749270"/>
              <a:gd name="connsiteX1" fmla="*/ 2689324 w 2689324"/>
              <a:gd name="connsiteY1" fmla="*/ 0 h 1749270"/>
              <a:gd name="connsiteX2" fmla="*/ 2689324 w 2689324"/>
              <a:gd name="connsiteY2" fmla="*/ 1749270 h 1749270"/>
              <a:gd name="connsiteX3" fmla="*/ 0 w 2689324"/>
              <a:gd name="connsiteY3" fmla="*/ 1749270 h 1749270"/>
            </a:gdLst>
            <a:ahLst/>
            <a:cxnLst>
              <a:cxn ang="0">
                <a:pos x="connsiteX0" y="connsiteY0"/>
              </a:cxn>
              <a:cxn ang="0">
                <a:pos x="connsiteX1" y="connsiteY1"/>
              </a:cxn>
              <a:cxn ang="0">
                <a:pos x="connsiteX2" y="connsiteY2"/>
              </a:cxn>
              <a:cxn ang="0">
                <a:pos x="connsiteX3" y="connsiteY3"/>
              </a:cxn>
            </a:cxnLst>
            <a:rect l="l" t="t" r="r" b="b"/>
            <a:pathLst>
              <a:path w="2689324" h="1749270">
                <a:moveTo>
                  <a:pt x="0" y="0"/>
                </a:moveTo>
                <a:lnTo>
                  <a:pt x="2689324" y="0"/>
                </a:lnTo>
                <a:lnTo>
                  <a:pt x="2689324" y="1749270"/>
                </a:lnTo>
                <a:lnTo>
                  <a:pt x="0" y="1749270"/>
                </a:lnTo>
                <a:close/>
              </a:path>
            </a:pathLst>
          </a:custGeom>
        </p:spPr>
        <p:txBody>
          <a:bodyPr wrap="square">
            <a:noAutofit/>
          </a:bodyPr>
          <a:lstStyle/>
          <a:p>
            <a:endParaRPr lang="zh-CN" altLang="en-US"/>
          </a:p>
        </p:txBody>
      </p:sp>
      <p:sp>
        <p:nvSpPr>
          <p:cNvPr id="11" name="图片占位符 10"/>
          <p:cNvSpPr>
            <a:spLocks noGrp="1"/>
          </p:cNvSpPr>
          <p:nvPr>
            <p:ph type="pic" sz="quarter" idx="11"/>
          </p:nvPr>
        </p:nvSpPr>
        <p:spPr>
          <a:xfrm>
            <a:off x="4751337" y="2154903"/>
            <a:ext cx="2689324" cy="1749270"/>
          </a:xfrm>
          <a:custGeom>
            <a:avLst/>
            <a:gdLst>
              <a:gd name="connsiteX0" fmla="*/ 0 w 2689324"/>
              <a:gd name="connsiteY0" fmla="*/ 0 h 1749270"/>
              <a:gd name="connsiteX1" fmla="*/ 2689324 w 2689324"/>
              <a:gd name="connsiteY1" fmla="*/ 0 h 1749270"/>
              <a:gd name="connsiteX2" fmla="*/ 2689324 w 2689324"/>
              <a:gd name="connsiteY2" fmla="*/ 1749270 h 1749270"/>
              <a:gd name="connsiteX3" fmla="*/ 0 w 2689324"/>
              <a:gd name="connsiteY3" fmla="*/ 1749270 h 1749270"/>
            </a:gdLst>
            <a:ahLst/>
            <a:cxnLst>
              <a:cxn ang="0">
                <a:pos x="connsiteX0" y="connsiteY0"/>
              </a:cxn>
              <a:cxn ang="0">
                <a:pos x="connsiteX1" y="connsiteY1"/>
              </a:cxn>
              <a:cxn ang="0">
                <a:pos x="connsiteX2" y="connsiteY2"/>
              </a:cxn>
              <a:cxn ang="0">
                <a:pos x="connsiteX3" y="connsiteY3"/>
              </a:cxn>
            </a:cxnLst>
            <a:rect l="l" t="t" r="r" b="b"/>
            <a:pathLst>
              <a:path w="2689324" h="1749270">
                <a:moveTo>
                  <a:pt x="0" y="0"/>
                </a:moveTo>
                <a:lnTo>
                  <a:pt x="2689324" y="0"/>
                </a:lnTo>
                <a:lnTo>
                  <a:pt x="2689324" y="1749270"/>
                </a:lnTo>
                <a:lnTo>
                  <a:pt x="0" y="1749270"/>
                </a:lnTo>
                <a:close/>
              </a:path>
            </a:pathLst>
          </a:custGeom>
        </p:spPr>
        <p:txBody>
          <a:bodyPr wrap="square">
            <a:noAutofit/>
          </a:bodyPr>
          <a:lstStyle/>
          <a:p>
            <a:endParaRPr lang="zh-CN" altLang="en-US"/>
          </a:p>
        </p:txBody>
      </p:sp>
      <p:sp>
        <p:nvSpPr>
          <p:cNvPr id="12" name="图片占位符 11"/>
          <p:cNvSpPr>
            <a:spLocks noGrp="1"/>
          </p:cNvSpPr>
          <p:nvPr>
            <p:ph type="pic" sz="quarter" idx="12"/>
          </p:nvPr>
        </p:nvSpPr>
        <p:spPr>
          <a:xfrm>
            <a:off x="8365117" y="2154903"/>
            <a:ext cx="2689324" cy="1749270"/>
          </a:xfrm>
          <a:custGeom>
            <a:avLst/>
            <a:gdLst>
              <a:gd name="connsiteX0" fmla="*/ 0 w 2689324"/>
              <a:gd name="connsiteY0" fmla="*/ 0 h 1749270"/>
              <a:gd name="connsiteX1" fmla="*/ 2689324 w 2689324"/>
              <a:gd name="connsiteY1" fmla="*/ 0 h 1749270"/>
              <a:gd name="connsiteX2" fmla="*/ 2689324 w 2689324"/>
              <a:gd name="connsiteY2" fmla="*/ 1749270 h 1749270"/>
              <a:gd name="connsiteX3" fmla="*/ 0 w 2689324"/>
              <a:gd name="connsiteY3" fmla="*/ 1749270 h 1749270"/>
            </a:gdLst>
            <a:ahLst/>
            <a:cxnLst>
              <a:cxn ang="0">
                <a:pos x="connsiteX0" y="connsiteY0"/>
              </a:cxn>
              <a:cxn ang="0">
                <a:pos x="connsiteX1" y="connsiteY1"/>
              </a:cxn>
              <a:cxn ang="0">
                <a:pos x="connsiteX2" y="connsiteY2"/>
              </a:cxn>
              <a:cxn ang="0">
                <a:pos x="connsiteX3" y="connsiteY3"/>
              </a:cxn>
            </a:cxnLst>
            <a:rect l="l" t="t" r="r" b="b"/>
            <a:pathLst>
              <a:path w="2689324" h="1749270">
                <a:moveTo>
                  <a:pt x="0" y="0"/>
                </a:moveTo>
                <a:lnTo>
                  <a:pt x="2689324" y="0"/>
                </a:lnTo>
                <a:lnTo>
                  <a:pt x="2689324" y="1749270"/>
                </a:lnTo>
                <a:lnTo>
                  <a:pt x="0" y="1749270"/>
                </a:lnTo>
                <a:close/>
              </a:path>
            </a:pathLst>
          </a:custGeom>
        </p:spPr>
        <p:txBody>
          <a:bodyPr wrap="square">
            <a:noAutofit/>
          </a:bodyPr>
          <a:lstStyle/>
          <a:p>
            <a:endParaRPr lang="zh-CN" altLang="en-US"/>
          </a:p>
        </p:txBody>
      </p:sp>
    </p:spTree>
  </p:cSld>
  <p:clrMapOvr>
    <a:masterClrMapping/>
  </p:clrMapOvr>
  <p:hf sldNum="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Tree>
  </p:cSld>
  <p:clrMapOvr>
    <a:masterClrMapping/>
  </p:clrMapOvr>
  <p:hf sldNum="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2024/11/2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085242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2024/11/2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7404096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347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3822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99378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91055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4576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568575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69765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24136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476333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221611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434614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25096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0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979DDD6-3A21-4D9A-B18C-E49CA2B78C02}" type="slidenum">
              <a:rPr lang="zh-CN" altLang="en-US" smtClean="0"/>
              <a:t>‹#›</a:t>
            </a:fld>
            <a:endParaRPr lang="zh-CN" altLang="en-US"/>
          </a:p>
        </p:txBody>
      </p:sp>
      <p:sp>
        <p:nvSpPr>
          <p:cNvPr id="10" name="TextBox 9"/>
          <p:cNvSpPr txBox="1"/>
          <p:nvPr userDrawn="1"/>
        </p:nvSpPr>
        <p:spPr>
          <a:xfrm>
            <a:off x="453650" y="0"/>
            <a:ext cx="54006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dirty="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dirty="0">
                <a:solidFill>
                  <a:schemeClr val="tx1">
                    <a:alpha val="0"/>
                  </a:schemeClr>
                </a:solidFill>
                <a:latin typeface="微软雅黑" panose="020B0503020204020204" pitchFamily="34" charset="-122"/>
                <a:ea typeface="微软雅黑" panose="020B0503020204020204" pitchFamily="34" charset="-122"/>
              </a:rPr>
              <a:t>http://www.1ppt.com/hangye/</a:t>
            </a:r>
          </a:p>
        </p:txBody>
      </p:sp>
    </p:spTree>
    <p:extLst>
      <p:ext uri="{BB962C8B-B14F-4D97-AF65-F5344CB8AC3E}">
        <p14:creationId xmlns:p14="http://schemas.microsoft.com/office/powerpoint/2010/main" val="1802507666"/>
      </p:ext>
    </p:extLst>
  </p:cSld>
  <p:clrMapOvr>
    <a:masterClrMapping/>
  </p:clrMapOvr>
  <p:hf sldNum="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DB4C38D-AB88-430D-BBB7-B2F9CD7E42C8}" type="datetimeFigureOut">
              <a:rPr lang="zh-CN" altLang="en-US" smtClean="0"/>
              <a:t>2024/11/2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979DDD6-3A21-4D9A-B18C-E49CA2B78C02}" type="slidenum">
              <a:rPr lang="zh-CN" altLang="en-US" smtClean="0"/>
              <a:t>‹#›</a:t>
            </a:fld>
            <a:endParaRPr lang="zh-CN" altLang="en-US"/>
          </a:p>
        </p:txBody>
      </p:sp>
    </p:spTree>
  </p:cSld>
  <p:clrMapOvr>
    <a:masterClrMapping/>
  </p:clrMapOvr>
  <p:hf sldNum="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B4C38D-AB88-430D-BBB7-B2F9CD7E42C8}" type="datetimeFigureOut">
              <a:rPr lang="zh-CN" altLang="en-US" smtClean="0"/>
              <a:t>2024/11/2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9DDD6-3A21-4D9A-B18C-E49CA2B78C0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767"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5937946"/>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2024/11/2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49861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8.xml"/><Relationship Id="rId1" Type="http://schemas.openxmlformats.org/officeDocument/2006/relationships/tags" Target="../tags/tag2.xml"/><Relationship Id="rId5" Type="http://schemas.openxmlformats.org/officeDocument/2006/relationships/chart" Target="../charts/chart1.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14.jpeg"/><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8" Type="http://schemas.openxmlformats.org/officeDocument/2006/relationships/tags" Target="../tags/tag11.xml"/><Relationship Id="rId3" Type="http://schemas.openxmlformats.org/officeDocument/2006/relationships/tags" Target="../tags/tag6.xml"/><Relationship Id="rId7" Type="http://schemas.openxmlformats.org/officeDocument/2006/relationships/tags" Target="../tags/tag10.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notesSlide" Target="../notesSlides/notesSlide3.xml"/><Relationship Id="rId5" Type="http://schemas.openxmlformats.org/officeDocument/2006/relationships/tags" Target="../tags/tag8.xml"/><Relationship Id="rId10" Type="http://schemas.openxmlformats.org/officeDocument/2006/relationships/slideLayout" Target="../slideLayouts/slideLayout15.xml"/><Relationship Id="rId4" Type="http://schemas.openxmlformats.org/officeDocument/2006/relationships/tags" Target="../tags/tag7.xml"/><Relationship Id="rId9"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slideLayout" Target="../slideLayouts/slideLayout2.xml"/><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tags" Target="../tags/tag24.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tags" Target="../tags/tag23.xml"/><Relationship Id="rId5" Type="http://schemas.openxmlformats.org/officeDocument/2006/relationships/tags" Target="../tags/tag17.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5.xml"/><Relationship Id="rId1" Type="http://schemas.openxmlformats.org/officeDocument/2006/relationships/slideLayout" Target="../slideLayouts/slideLayout25.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4.xml"/><Relationship Id="rId5" Type="http://schemas.openxmlformats.org/officeDocument/2006/relationships/image" Target="../media/image8.jpe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3660" y="1422400"/>
            <a:ext cx="12205660" cy="4013200"/>
          </a:xfrm>
          <a:prstGeom prst="rect">
            <a:avLst/>
          </a:prstGeom>
          <a:solidFill>
            <a:srgbClr val="E6F1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文本框 8"/>
          <p:cNvSpPr txBox="1"/>
          <p:nvPr/>
        </p:nvSpPr>
        <p:spPr>
          <a:xfrm>
            <a:off x="1436733" y="3989050"/>
            <a:ext cx="4960867" cy="923330"/>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cs typeface="+mn-ea"/>
                <a:sym typeface="+mn-lt"/>
              </a:rPr>
              <a:t>单击此处添加段落文本单击此处添加段落文本单击此处添加段落文本单击此处添加段落文本单击此处添加段落文本 </a:t>
            </a:r>
          </a:p>
          <a:p>
            <a:pPr>
              <a:lnSpc>
                <a:spcPct val="150000"/>
              </a:lnSpc>
            </a:pPr>
            <a:endParaRPr lang="zh-CN" altLang="en-US" sz="1200" dirty="0">
              <a:cs typeface="+mn-ea"/>
              <a:sym typeface="+mn-lt"/>
            </a:endParaRPr>
          </a:p>
        </p:txBody>
      </p:sp>
      <p:sp>
        <p:nvSpPr>
          <p:cNvPr id="14" name="文本框 14"/>
          <p:cNvSpPr txBox="1"/>
          <p:nvPr/>
        </p:nvSpPr>
        <p:spPr>
          <a:xfrm>
            <a:off x="1416748" y="3167390"/>
            <a:ext cx="4775045" cy="769441"/>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en-US" altLang="zh-CN" sz="4400" spc="600" dirty="0">
                <a:solidFill>
                  <a:schemeClr val="bg2">
                    <a:lumMod val="10000"/>
                  </a:schemeClr>
                </a:solidFill>
                <a:cs typeface="+mn-ea"/>
                <a:sym typeface="+mn-lt"/>
              </a:rPr>
              <a:t>Ins</a:t>
            </a:r>
            <a:r>
              <a:rPr lang="zh-CN" altLang="en-US" sz="4400" spc="600" dirty="0">
                <a:solidFill>
                  <a:schemeClr val="bg2">
                    <a:lumMod val="10000"/>
                  </a:schemeClr>
                </a:solidFill>
                <a:cs typeface="+mn-ea"/>
                <a:sym typeface="+mn-lt"/>
              </a:rPr>
              <a:t>风</a:t>
            </a:r>
            <a:r>
              <a:rPr lang="en-US" altLang="zh-CN" sz="4400" spc="600" dirty="0">
                <a:solidFill>
                  <a:schemeClr val="bg2">
                    <a:lumMod val="10000"/>
                  </a:schemeClr>
                </a:solidFill>
                <a:cs typeface="+mn-ea"/>
                <a:sym typeface="+mn-lt"/>
              </a:rPr>
              <a:t>PPT</a:t>
            </a:r>
            <a:r>
              <a:rPr lang="zh-CN" altLang="en-US" sz="4400" spc="600" dirty="0">
                <a:solidFill>
                  <a:schemeClr val="bg2">
                    <a:lumMod val="10000"/>
                  </a:schemeClr>
                </a:solidFill>
                <a:cs typeface="+mn-ea"/>
                <a:sym typeface="+mn-lt"/>
              </a:rPr>
              <a:t>模板</a:t>
            </a:r>
          </a:p>
        </p:txBody>
      </p:sp>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r="66875"/>
          <a:stretch>
            <a:fillRect/>
          </a:stretch>
        </p:blipFill>
        <p:spPr>
          <a:xfrm>
            <a:off x="7155446" y="1614669"/>
            <a:ext cx="2404328" cy="3628662"/>
          </a:xfrm>
          <a:prstGeom prst="rect">
            <a:avLst/>
          </a:prstGeom>
        </p:spPr>
      </p:pic>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5755" y="2171700"/>
            <a:ext cx="1315902" cy="1352550"/>
          </a:xfrm>
          <a:prstGeom prst="rect">
            <a:avLst/>
          </a:prstGeom>
        </p:spPr>
      </p:pic>
      <p:pic>
        <p:nvPicPr>
          <p:cNvPr id="16" name="图片 15"/>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9715755" y="3743324"/>
            <a:ext cx="1375581" cy="2085895"/>
          </a:xfrm>
          <a:prstGeom prst="rect">
            <a:avLst/>
          </a:prstGeom>
        </p:spPr>
      </p:pic>
      <p:sp>
        <p:nvSpPr>
          <p:cNvPr id="17" name="文本框 16"/>
          <p:cNvSpPr txBox="1"/>
          <p:nvPr/>
        </p:nvSpPr>
        <p:spPr>
          <a:xfrm>
            <a:off x="1416748" y="2593201"/>
            <a:ext cx="4411116" cy="52197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ART </a:t>
            </a:r>
            <a:r>
              <a:rPr kumimoji="0" lang="en-US" altLang="zh-CN" sz="2800" b="1" i="0" u="none" strike="noStrike" kern="0" cap="none" spc="0" normalizeH="0" baseline="0" noProof="0" dirty="0">
                <a:ln>
                  <a:noFill/>
                </a:ln>
                <a:solidFill>
                  <a:srgbClr val="55A8A4"/>
                </a:solidFill>
                <a:effectLst/>
                <a:uLnTx/>
                <a:uFillTx/>
                <a:cs typeface="+mn-ea"/>
                <a:sym typeface="+mn-lt"/>
              </a:rPr>
              <a:t> </a:t>
            </a:r>
            <a:r>
              <a:rPr kumimoji="0" lang="en-US" altLang="zh-CN" sz="2800" b="0" i="0" u="none" strike="noStrike" kern="0" cap="none" spc="0" normalizeH="0" baseline="0" noProof="0" dirty="0">
                <a:ln>
                  <a:noFill/>
                </a:ln>
                <a:solidFill>
                  <a:srgbClr val="080808"/>
                </a:solidFill>
                <a:effectLst/>
                <a:uLnTx/>
                <a:uFillTx/>
                <a:cs typeface="+mn-ea"/>
                <a:sym typeface="+mn-lt"/>
              </a:rPr>
              <a:t>POWERPOINT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742778" y="1695853"/>
            <a:ext cx="2158390" cy="5219849"/>
            <a:chOff x="737740" y="1753293"/>
            <a:chExt cx="2158390" cy="5219849"/>
          </a:xfrm>
        </p:grpSpPr>
        <p:grpSp>
          <p:nvGrpSpPr>
            <p:cNvPr id="4" name="组合 3"/>
            <p:cNvGrpSpPr/>
            <p:nvPr/>
          </p:nvGrpSpPr>
          <p:grpSpPr>
            <a:xfrm>
              <a:off x="737740" y="1753293"/>
              <a:ext cx="2158390" cy="4151851"/>
              <a:chOff x="737740" y="1753293"/>
              <a:chExt cx="2158390" cy="4151851"/>
            </a:xfrm>
          </p:grpSpPr>
          <p:sp>
            <p:nvSpPr>
              <p:cNvPr id="41" name="矩形 40"/>
              <p:cNvSpPr/>
              <p:nvPr/>
            </p:nvSpPr>
            <p:spPr>
              <a:xfrm>
                <a:off x="737740" y="3886157"/>
                <a:ext cx="2158390" cy="2018987"/>
              </a:xfrm>
              <a:prstGeom prst="rect">
                <a:avLst/>
              </a:prstGeom>
              <a:solidFill>
                <a:srgbClr val="F9F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4170" y="1753293"/>
                <a:ext cx="2131960" cy="2132863"/>
              </a:xfrm>
              <a:prstGeom prst="rect">
                <a:avLst/>
              </a:prstGeom>
            </p:spPr>
          </p:pic>
        </p:grpSp>
        <p:sp>
          <p:nvSpPr>
            <p:cNvPr id="42" name="矩形 41"/>
            <p:cNvSpPr/>
            <p:nvPr/>
          </p:nvSpPr>
          <p:spPr>
            <a:xfrm>
              <a:off x="840798" y="3875999"/>
              <a:ext cx="1928040" cy="1899910"/>
            </a:xfrm>
            <a:prstGeom prst="rect">
              <a:avLst/>
            </a:prstGeom>
            <a:solidFill>
              <a:srgbClr val="DDEC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3" name="矩形 42"/>
            <p:cNvSpPr/>
            <p:nvPr/>
          </p:nvSpPr>
          <p:spPr>
            <a:xfrm>
              <a:off x="1193344" y="4172375"/>
              <a:ext cx="1325998" cy="2800767"/>
            </a:xfrm>
            <a:prstGeom prst="rect">
              <a:avLst/>
            </a:prstGeom>
          </p:spPr>
          <p:txBody>
            <a:bodyPr wrap="square">
              <a:spAutoFit/>
            </a:bodyPr>
            <a:lstStyle/>
            <a:p>
              <a:pPr>
                <a:spcBef>
                  <a:spcPct val="0"/>
                </a:spcBef>
                <a:buFont typeface="Arial" panose="020B0604020202020204" pitchFamily="34" charset="0"/>
                <a:buNone/>
              </a:pPr>
              <a:r>
                <a:rPr lang="zh-CN" altLang="en-US" sz="4400" b="1" dirty="0">
                  <a:solidFill>
                    <a:schemeClr val="tx1">
                      <a:lumMod val="75000"/>
                      <a:lumOff val="25000"/>
                    </a:schemeClr>
                  </a:solidFill>
                  <a:cs typeface="+mn-ea"/>
                  <a:sym typeface="+mn-lt"/>
                </a:rPr>
                <a:t>添加标题</a:t>
              </a:r>
            </a:p>
          </p:txBody>
        </p:sp>
      </p:grpSp>
      <p:grpSp>
        <p:nvGrpSpPr>
          <p:cNvPr id="6" name="组合 5"/>
          <p:cNvGrpSpPr/>
          <p:nvPr/>
        </p:nvGrpSpPr>
        <p:grpSpPr>
          <a:xfrm>
            <a:off x="3276955" y="2126054"/>
            <a:ext cx="4614282" cy="535531"/>
            <a:chOff x="3910715" y="2139561"/>
            <a:chExt cx="4614282" cy="535531"/>
          </a:xfrm>
        </p:grpSpPr>
        <p:sp>
          <p:nvSpPr>
            <p:cNvPr id="36" name="矩形 35"/>
            <p:cNvSpPr/>
            <p:nvPr/>
          </p:nvSpPr>
          <p:spPr>
            <a:xfrm>
              <a:off x="4419508" y="2139561"/>
              <a:ext cx="4105489" cy="535531"/>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200" dirty="0">
                  <a:cs typeface="+mn-ea"/>
                  <a:sym typeface="+mn-lt"/>
                </a:rPr>
                <a:t>用户可以在投影仪或者计算机上进行演示也可以将演示文稿打印出来制作成胶片以便应用到更广泛的领域中</a:t>
              </a:r>
            </a:p>
          </p:txBody>
        </p:sp>
        <p:sp>
          <p:nvSpPr>
            <p:cNvPr id="5" name="矩形 4"/>
            <p:cNvSpPr/>
            <p:nvPr/>
          </p:nvSpPr>
          <p:spPr>
            <a:xfrm>
              <a:off x="3910715" y="2222660"/>
              <a:ext cx="450764" cy="369332"/>
            </a:xfrm>
            <a:prstGeom prst="rect">
              <a:avLst/>
            </a:prstGeom>
          </p:spPr>
          <p:txBody>
            <a:bodyPr wrap="none">
              <a:spAutoFit/>
            </a:bodyPr>
            <a:lstStyle/>
            <a:p>
              <a:r>
                <a:rPr lang="en-US" altLang="zh-CN" b="1" dirty="0">
                  <a:solidFill>
                    <a:schemeClr val="accent6">
                      <a:lumMod val="40000"/>
                      <a:lumOff val="60000"/>
                    </a:schemeClr>
                  </a:solidFill>
                  <a:cs typeface="+mn-ea"/>
                  <a:sym typeface="+mn-lt"/>
                </a:rPr>
                <a:t>01</a:t>
              </a:r>
              <a:endParaRPr lang="zh-CN" altLang="en-US" b="1" dirty="0">
                <a:solidFill>
                  <a:schemeClr val="accent6">
                    <a:lumMod val="40000"/>
                    <a:lumOff val="60000"/>
                  </a:schemeClr>
                </a:solidFill>
                <a:cs typeface="+mn-ea"/>
                <a:sym typeface="+mn-lt"/>
              </a:endParaRPr>
            </a:p>
          </p:txBody>
        </p:sp>
      </p:grpSp>
      <p:grpSp>
        <p:nvGrpSpPr>
          <p:cNvPr id="45" name="组合 44"/>
          <p:cNvGrpSpPr/>
          <p:nvPr/>
        </p:nvGrpSpPr>
        <p:grpSpPr>
          <a:xfrm>
            <a:off x="3276955" y="3107332"/>
            <a:ext cx="4614282" cy="535531"/>
            <a:chOff x="3910715" y="2139561"/>
            <a:chExt cx="4614282" cy="535531"/>
          </a:xfrm>
        </p:grpSpPr>
        <p:sp>
          <p:nvSpPr>
            <p:cNvPr id="46" name="矩形 45"/>
            <p:cNvSpPr/>
            <p:nvPr/>
          </p:nvSpPr>
          <p:spPr>
            <a:xfrm>
              <a:off x="4419508" y="2139561"/>
              <a:ext cx="4105489" cy="535531"/>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200" dirty="0">
                  <a:cs typeface="+mn-ea"/>
                  <a:sym typeface="+mn-lt"/>
                </a:rPr>
                <a:t>用户可以在投影仪或者计算机上进行演示也可以将演示文稿打印出来制作成胶片以便应用到更广泛的领域中</a:t>
              </a:r>
            </a:p>
          </p:txBody>
        </p:sp>
        <p:sp>
          <p:nvSpPr>
            <p:cNvPr id="47" name="矩形 46"/>
            <p:cNvSpPr/>
            <p:nvPr/>
          </p:nvSpPr>
          <p:spPr>
            <a:xfrm>
              <a:off x="3910715" y="2222660"/>
              <a:ext cx="450764" cy="369332"/>
            </a:xfrm>
            <a:prstGeom prst="rect">
              <a:avLst/>
            </a:prstGeom>
          </p:spPr>
          <p:txBody>
            <a:bodyPr wrap="none">
              <a:spAutoFit/>
            </a:bodyPr>
            <a:lstStyle/>
            <a:p>
              <a:r>
                <a:rPr lang="en-US" altLang="zh-CN" b="1" dirty="0">
                  <a:solidFill>
                    <a:schemeClr val="accent6">
                      <a:lumMod val="40000"/>
                      <a:lumOff val="60000"/>
                    </a:schemeClr>
                  </a:solidFill>
                  <a:cs typeface="+mn-ea"/>
                  <a:sym typeface="+mn-lt"/>
                </a:rPr>
                <a:t>02</a:t>
              </a:r>
              <a:endParaRPr lang="zh-CN" altLang="en-US" b="1" dirty="0">
                <a:solidFill>
                  <a:schemeClr val="accent6">
                    <a:lumMod val="40000"/>
                    <a:lumOff val="60000"/>
                  </a:schemeClr>
                </a:solidFill>
                <a:cs typeface="+mn-ea"/>
                <a:sym typeface="+mn-lt"/>
              </a:endParaRPr>
            </a:p>
          </p:txBody>
        </p:sp>
      </p:grpSp>
      <p:grpSp>
        <p:nvGrpSpPr>
          <p:cNvPr id="48" name="组合 47"/>
          <p:cNvGrpSpPr/>
          <p:nvPr/>
        </p:nvGrpSpPr>
        <p:grpSpPr>
          <a:xfrm>
            <a:off x="3276955" y="4088610"/>
            <a:ext cx="4614282" cy="535531"/>
            <a:chOff x="3910715" y="2139561"/>
            <a:chExt cx="4614282" cy="535531"/>
          </a:xfrm>
        </p:grpSpPr>
        <p:sp>
          <p:nvSpPr>
            <p:cNvPr id="49" name="矩形 48"/>
            <p:cNvSpPr/>
            <p:nvPr/>
          </p:nvSpPr>
          <p:spPr>
            <a:xfrm>
              <a:off x="4419508" y="2139561"/>
              <a:ext cx="4105489" cy="535531"/>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200" dirty="0">
                  <a:cs typeface="+mn-ea"/>
                  <a:sym typeface="+mn-lt"/>
                </a:rPr>
                <a:t>用户可以在投影仪或者计算机上进行演示也可以将演示文稿打印出来制作成胶片以便应用到更广泛的领域中</a:t>
              </a:r>
            </a:p>
          </p:txBody>
        </p:sp>
        <p:sp>
          <p:nvSpPr>
            <p:cNvPr id="50" name="矩形 49"/>
            <p:cNvSpPr/>
            <p:nvPr/>
          </p:nvSpPr>
          <p:spPr>
            <a:xfrm>
              <a:off x="3910715" y="2222660"/>
              <a:ext cx="450764" cy="369332"/>
            </a:xfrm>
            <a:prstGeom prst="rect">
              <a:avLst/>
            </a:prstGeom>
          </p:spPr>
          <p:txBody>
            <a:bodyPr wrap="none">
              <a:spAutoFit/>
            </a:bodyPr>
            <a:lstStyle/>
            <a:p>
              <a:r>
                <a:rPr lang="en-US" altLang="zh-CN" b="1" dirty="0">
                  <a:solidFill>
                    <a:schemeClr val="accent6">
                      <a:lumMod val="40000"/>
                      <a:lumOff val="60000"/>
                    </a:schemeClr>
                  </a:solidFill>
                  <a:cs typeface="+mn-ea"/>
                  <a:sym typeface="+mn-lt"/>
                </a:rPr>
                <a:t>03</a:t>
              </a:r>
              <a:endParaRPr lang="zh-CN" altLang="en-US" b="1" dirty="0">
                <a:solidFill>
                  <a:schemeClr val="accent6">
                    <a:lumMod val="40000"/>
                    <a:lumOff val="60000"/>
                  </a:schemeClr>
                </a:solidFill>
                <a:cs typeface="+mn-ea"/>
                <a:sym typeface="+mn-lt"/>
              </a:endParaRPr>
            </a:p>
          </p:txBody>
        </p:sp>
      </p:grpSp>
      <p:grpSp>
        <p:nvGrpSpPr>
          <p:cNvPr id="51" name="组合 50"/>
          <p:cNvGrpSpPr/>
          <p:nvPr/>
        </p:nvGrpSpPr>
        <p:grpSpPr>
          <a:xfrm>
            <a:off x="3276955" y="5069887"/>
            <a:ext cx="4614282" cy="535531"/>
            <a:chOff x="3910715" y="2139561"/>
            <a:chExt cx="4614282" cy="535531"/>
          </a:xfrm>
        </p:grpSpPr>
        <p:sp>
          <p:nvSpPr>
            <p:cNvPr id="52" name="矩形 51"/>
            <p:cNvSpPr/>
            <p:nvPr/>
          </p:nvSpPr>
          <p:spPr>
            <a:xfrm>
              <a:off x="4419509" y="2139561"/>
              <a:ext cx="4105488" cy="535531"/>
            </a:xfrm>
            <a:prstGeom prst="rect">
              <a:avLst/>
            </a:prstGeom>
          </p:spPr>
          <p:txBody>
            <a:bodyPr wrap="square">
              <a:spAutoFit/>
              <a:scene3d>
                <a:camera prst="orthographicFront"/>
                <a:lightRig rig="threePt" dir="t"/>
              </a:scene3d>
              <a:sp3d contourW="12700"/>
            </a:bodyPr>
            <a:lstStyle/>
            <a:p>
              <a:pPr algn="just">
                <a:lnSpc>
                  <a:spcPct val="120000"/>
                </a:lnSpc>
              </a:pPr>
              <a:r>
                <a:rPr lang="zh-CN" altLang="en-US" sz="1200" dirty="0">
                  <a:cs typeface="+mn-ea"/>
                  <a:sym typeface="+mn-lt"/>
                </a:rPr>
                <a:t>用户可以在投影仪或者计算机上进行演示也可以将演示文稿打印出来制作成胶片以便应用到更广泛的领域中</a:t>
              </a:r>
            </a:p>
          </p:txBody>
        </p:sp>
        <p:sp>
          <p:nvSpPr>
            <p:cNvPr id="53" name="矩形 52"/>
            <p:cNvSpPr/>
            <p:nvPr/>
          </p:nvSpPr>
          <p:spPr>
            <a:xfrm>
              <a:off x="3910715" y="2222660"/>
              <a:ext cx="450764" cy="369332"/>
            </a:xfrm>
            <a:prstGeom prst="rect">
              <a:avLst/>
            </a:prstGeom>
          </p:spPr>
          <p:txBody>
            <a:bodyPr wrap="none">
              <a:spAutoFit/>
            </a:bodyPr>
            <a:lstStyle/>
            <a:p>
              <a:r>
                <a:rPr lang="en-US" altLang="zh-CN" b="1" dirty="0">
                  <a:solidFill>
                    <a:schemeClr val="accent6">
                      <a:lumMod val="40000"/>
                      <a:lumOff val="60000"/>
                    </a:schemeClr>
                  </a:solidFill>
                  <a:cs typeface="+mn-ea"/>
                  <a:sym typeface="+mn-lt"/>
                </a:rPr>
                <a:t>04</a:t>
              </a:r>
              <a:endParaRPr lang="zh-CN" altLang="en-US" b="1" dirty="0">
                <a:solidFill>
                  <a:schemeClr val="accent6">
                    <a:lumMod val="40000"/>
                    <a:lumOff val="60000"/>
                  </a:schemeClr>
                </a:solidFill>
                <a:cs typeface="+mn-ea"/>
                <a:sym typeface="+mn-lt"/>
              </a:endParaRPr>
            </a:p>
          </p:txBody>
        </p:sp>
      </p:grpSp>
      <p:graphicFrame>
        <p:nvGraphicFramePr>
          <p:cNvPr id="54" name="图表 53"/>
          <p:cNvGraphicFramePr/>
          <p:nvPr/>
        </p:nvGraphicFramePr>
        <p:xfrm>
          <a:off x="8331844" y="2474887"/>
          <a:ext cx="3326147" cy="3393644"/>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0">
        <p:random/>
      </p:transition>
    </mc:Choice>
    <mc:Fallback xmlns="">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4" fill="hold" nodeType="with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wipe(down)">
                                      <p:cBhvr>
                                        <p:cTn id="13" dur="500"/>
                                        <p:tgtEl>
                                          <p:spTgt spid="45"/>
                                        </p:tgtEl>
                                      </p:cBhvr>
                                    </p:animEffect>
                                  </p:childTnLst>
                                </p:cTn>
                              </p:par>
                              <p:par>
                                <p:cTn id="14" presetID="22" presetClass="entr" presetSubtype="4" fill="hold"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wipe(down)">
                                      <p:cBhvr>
                                        <p:cTn id="16" dur="500"/>
                                        <p:tgtEl>
                                          <p:spTgt spid="48"/>
                                        </p:tgtEl>
                                      </p:cBhvr>
                                    </p:animEffect>
                                  </p:childTnLst>
                                </p:cTn>
                              </p:par>
                              <p:par>
                                <p:cTn id="17" presetID="22" presetClass="entr" presetSubtype="4"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animEffect transition="in" filter="wipe(down)">
                                      <p:cBhvr>
                                        <p:cTn id="19" dur="500"/>
                                        <p:tgtEl>
                                          <p:spTgt spid="51"/>
                                        </p:tgtEl>
                                      </p:cBhvr>
                                    </p:animEffect>
                                  </p:childTnLst>
                                </p:cTn>
                              </p:par>
                            </p:childTnLst>
                          </p:cTn>
                        </p:par>
                        <p:par>
                          <p:cTn id="20" fill="hold">
                            <p:stCondLst>
                              <p:cond delay="500"/>
                            </p:stCondLst>
                            <p:childTnLst>
                              <p:par>
                                <p:cTn id="21" presetID="22" presetClass="entr" presetSubtype="4"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down)">
                                      <p:cBhvr>
                                        <p:cTn id="2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41184" y="1599449"/>
            <a:ext cx="1701959" cy="1702679"/>
          </a:xfrm>
          <a:prstGeom prst="rect">
            <a:avLst/>
          </a:prstGeom>
        </p:spPr>
      </p:pic>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3389" y="1611273"/>
            <a:ext cx="1632096" cy="1677550"/>
          </a:xfrm>
          <a:prstGeom prst="rect">
            <a:avLst/>
          </a:prstGeom>
        </p:spPr>
      </p:pic>
      <p:grpSp>
        <p:nvGrpSpPr>
          <p:cNvPr id="7" name="组合 6"/>
          <p:cNvGrpSpPr/>
          <p:nvPr/>
        </p:nvGrpSpPr>
        <p:grpSpPr>
          <a:xfrm>
            <a:off x="1306128" y="4650189"/>
            <a:ext cx="9373355" cy="1144107"/>
            <a:chOff x="3520320" y="1216246"/>
            <a:chExt cx="9373355" cy="1144107"/>
          </a:xfrm>
        </p:grpSpPr>
        <p:sp>
          <p:nvSpPr>
            <p:cNvPr id="8" name="文本框 7"/>
            <p:cNvSpPr txBox="1"/>
            <p:nvPr/>
          </p:nvSpPr>
          <p:spPr>
            <a:xfrm>
              <a:off x="3520321" y="1216246"/>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9" name="矩形 8"/>
            <p:cNvSpPr/>
            <p:nvPr/>
          </p:nvSpPr>
          <p:spPr>
            <a:xfrm>
              <a:off x="3520320" y="1686194"/>
              <a:ext cx="9373355"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grpSp>
        <p:nvGrpSpPr>
          <p:cNvPr id="10" name="组合 9"/>
          <p:cNvGrpSpPr/>
          <p:nvPr/>
        </p:nvGrpSpPr>
        <p:grpSpPr>
          <a:xfrm>
            <a:off x="4023390" y="3288823"/>
            <a:ext cx="6656094" cy="1144107"/>
            <a:chOff x="3520321" y="1216246"/>
            <a:chExt cx="6656094" cy="1144107"/>
          </a:xfrm>
        </p:grpSpPr>
        <p:sp>
          <p:nvSpPr>
            <p:cNvPr id="11" name="文本框 10"/>
            <p:cNvSpPr txBox="1"/>
            <p:nvPr/>
          </p:nvSpPr>
          <p:spPr>
            <a:xfrm>
              <a:off x="3520321" y="1216246"/>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2" name="矩形 11"/>
            <p:cNvSpPr/>
            <p:nvPr/>
          </p:nvSpPr>
          <p:spPr>
            <a:xfrm>
              <a:off x="3520321" y="1686194"/>
              <a:ext cx="6656094"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pic>
        <p:nvPicPr>
          <p:cNvPr id="13" name="图片 12"/>
          <p:cNvPicPr>
            <a:picLocks noChangeAspect="1"/>
          </p:cNvPicPr>
          <p:nvPr/>
        </p:nvPicPr>
        <p:blipFill rotWithShape="1">
          <a:blip r:embed="rId5" cstate="print">
            <a:extLst>
              <a:ext uri="{28A0092B-C50C-407E-A947-70E740481C1C}">
                <a14:useLocalDpi xmlns:a14="http://schemas.microsoft.com/office/drawing/2010/main" val="0"/>
              </a:ext>
            </a:extLst>
          </a:blip>
          <a:srcRect l="5185" t="3688" r="3181" b="4598"/>
          <a:stretch>
            <a:fillRect/>
          </a:stretch>
        </p:blipFill>
        <p:spPr>
          <a:xfrm>
            <a:off x="1266435" y="1756037"/>
            <a:ext cx="2679275" cy="2679275"/>
          </a:xfrm>
          <a:prstGeom prst="rect">
            <a:avLst/>
          </a:prstGeom>
        </p:spPr>
      </p:pic>
      <p:grpSp>
        <p:nvGrpSpPr>
          <p:cNvPr id="17" name="组合 16"/>
          <p:cNvGrpSpPr/>
          <p:nvPr/>
        </p:nvGrpSpPr>
        <p:grpSpPr>
          <a:xfrm>
            <a:off x="6983884" y="2289117"/>
            <a:ext cx="2487771" cy="523220"/>
            <a:chOff x="6948256" y="2058284"/>
            <a:chExt cx="2487771" cy="523220"/>
          </a:xfrm>
        </p:grpSpPr>
        <p:sp>
          <p:nvSpPr>
            <p:cNvPr id="15" name="矩形 14"/>
            <p:cNvSpPr/>
            <p:nvPr/>
          </p:nvSpPr>
          <p:spPr>
            <a:xfrm>
              <a:off x="6948256" y="2058284"/>
              <a:ext cx="2487771" cy="523220"/>
            </a:xfrm>
            <a:prstGeom prst="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6" name="PA_库_文本框 5"/>
            <p:cNvSpPr txBox="1"/>
            <p:nvPr>
              <p:custDataLst>
                <p:tags r:id="rId1"/>
              </p:custDataLst>
            </p:nvPr>
          </p:nvSpPr>
          <p:spPr>
            <a:xfrm>
              <a:off x="7173279" y="2058284"/>
              <a:ext cx="2031325" cy="461665"/>
            </a:xfrm>
            <a:prstGeom prst="rect">
              <a:avLst/>
            </a:prstGeom>
            <a:noFill/>
          </p:spPr>
          <p:txBody>
            <a:bodyPr wrap="none" rtlCol="0">
              <a:spAutoFit/>
            </a:bodyPr>
            <a:lstStyle/>
            <a:p>
              <a:pPr algn="ctr"/>
              <a:r>
                <a:rPr lang="zh-CN" altLang="en-US" sz="2400" dirty="0">
                  <a:cs typeface="+mn-ea"/>
                  <a:sym typeface="+mn-lt"/>
                </a:rPr>
                <a:t>点击添加标题</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4"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500"/>
                                        <p:tgtEl>
                                          <p:spTgt spid="13"/>
                                        </p:tgtEl>
                                      </p:cBhvr>
                                    </p:animEffect>
                                  </p:childTnLst>
                                </p:cTn>
                              </p:par>
                            </p:childTnLst>
                          </p:cTn>
                        </p:par>
                        <p:par>
                          <p:cTn id="15" fill="hold">
                            <p:stCondLst>
                              <p:cond delay="1000"/>
                            </p:stCondLst>
                            <p:childTnLst>
                              <p:par>
                                <p:cTn id="16" presetID="22" presetClass="entr" presetSubtype="4"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par>
                          <p:cTn id="23" fill="hold">
                            <p:stCondLst>
                              <p:cond delay="2000"/>
                            </p:stCondLst>
                            <p:childTnLst>
                              <p:par>
                                <p:cTn id="24" presetID="22" presetClass="entr" presetSubtype="4" fill="hold"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down)">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3660" y="1422400"/>
            <a:ext cx="12205660" cy="4013200"/>
          </a:xfrm>
          <a:prstGeom prst="rect">
            <a:avLst/>
          </a:prstGeom>
          <a:solidFill>
            <a:srgbClr val="E6F1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文本框 8"/>
          <p:cNvSpPr txBox="1"/>
          <p:nvPr/>
        </p:nvSpPr>
        <p:spPr>
          <a:xfrm>
            <a:off x="1436733" y="3989050"/>
            <a:ext cx="4960867" cy="923330"/>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cs typeface="+mn-ea"/>
                <a:sym typeface="+mn-lt"/>
              </a:rPr>
              <a:t>单击此处添加段落文本单击此处添加段落文本单击此处添加段落文本单击此处添加段落文本单击此处添加段落文本 </a:t>
            </a:r>
          </a:p>
          <a:p>
            <a:pPr>
              <a:lnSpc>
                <a:spcPct val="150000"/>
              </a:lnSpc>
            </a:pPr>
            <a:endParaRPr lang="zh-CN" altLang="en-US" sz="1200" dirty="0">
              <a:cs typeface="+mn-ea"/>
              <a:sym typeface="+mn-lt"/>
            </a:endParaRPr>
          </a:p>
        </p:txBody>
      </p:sp>
      <p:sp>
        <p:nvSpPr>
          <p:cNvPr id="14" name="文本框 14"/>
          <p:cNvSpPr txBox="1"/>
          <p:nvPr/>
        </p:nvSpPr>
        <p:spPr>
          <a:xfrm>
            <a:off x="1416748" y="3167390"/>
            <a:ext cx="4775045" cy="769441"/>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zh-CN" altLang="en-US" sz="4400" b="1" spc="600" dirty="0">
                <a:solidFill>
                  <a:schemeClr val="bg2">
                    <a:lumMod val="10000"/>
                  </a:schemeClr>
                </a:solidFill>
                <a:cs typeface="+mn-ea"/>
                <a:sym typeface="+mn-lt"/>
              </a:rPr>
              <a:t>点击添加标题</a:t>
            </a:r>
          </a:p>
        </p:txBody>
      </p:sp>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r="66875"/>
          <a:stretch>
            <a:fillRect/>
          </a:stretch>
        </p:blipFill>
        <p:spPr>
          <a:xfrm>
            <a:off x="7155446" y="1614669"/>
            <a:ext cx="2404328" cy="3628662"/>
          </a:xfrm>
          <a:prstGeom prst="rect">
            <a:avLst/>
          </a:prstGeom>
        </p:spPr>
      </p:pic>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5755" y="2171700"/>
            <a:ext cx="1315902" cy="1352550"/>
          </a:xfrm>
          <a:prstGeom prst="rect">
            <a:avLst/>
          </a:prstGeom>
        </p:spPr>
      </p:pic>
      <p:pic>
        <p:nvPicPr>
          <p:cNvPr id="16" name="图片 15"/>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9715755" y="3743324"/>
            <a:ext cx="1375581" cy="2085895"/>
          </a:xfrm>
          <a:prstGeom prst="rect">
            <a:avLst/>
          </a:prstGeom>
        </p:spPr>
      </p:pic>
      <p:sp>
        <p:nvSpPr>
          <p:cNvPr id="17" name="文本框 16"/>
          <p:cNvSpPr txBox="1"/>
          <p:nvPr/>
        </p:nvSpPr>
        <p:spPr>
          <a:xfrm>
            <a:off x="1583987" y="2593201"/>
            <a:ext cx="4411116" cy="52197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ART  </a:t>
            </a:r>
            <a:r>
              <a:rPr kumimoji="0" lang="en-US" altLang="zh-CN" sz="2800" b="0" i="0" u="none" strike="noStrike" kern="0" cap="none" spc="0" normalizeH="0" baseline="0" noProof="0" dirty="0">
                <a:ln>
                  <a:noFill/>
                </a:ln>
                <a:solidFill>
                  <a:srgbClr val="080808"/>
                </a:solidFill>
                <a:effectLst/>
                <a:uLnTx/>
                <a:uFillTx/>
                <a:cs typeface="+mn-ea"/>
                <a:sym typeface="+mn-lt"/>
              </a:rPr>
              <a:t>POWERPOINT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4854576" y="1500954"/>
            <a:ext cx="5636260" cy="1158240"/>
            <a:chOff x="4817110" y="1901190"/>
            <a:chExt cx="5636260" cy="1158240"/>
          </a:xfrm>
        </p:grpSpPr>
        <p:sp>
          <p:nvSpPr>
            <p:cNvPr id="4" name="PA_文本框 6"/>
            <p:cNvSpPr txBox="1"/>
            <p:nvPr>
              <p:custDataLst>
                <p:tags r:id="rId8"/>
              </p:custDataLst>
            </p:nvPr>
          </p:nvSpPr>
          <p:spPr>
            <a:xfrm>
              <a:off x="6082030" y="1901190"/>
              <a:ext cx="4371340" cy="757130"/>
            </a:xfrm>
            <a:prstGeom prst="rect">
              <a:avLst/>
            </a:prstGeom>
            <a:noFill/>
          </p:spPr>
          <p:txBody>
            <a:bodyPr wrap="square" rtlCol="0">
              <a:spAutoFit/>
            </a:bodyPr>
            <a:lstStyle/>
            <a:p>
              <a:pPr>
                <a:lnSpc>
                  <a:spcPct val="120000"/>
                </a:lnSpc>
              </a:pPr>
              <a:r>
                <a:rPr lang="zh-CN" altLang="en-US" sz="1200" dirty="0">
                  <a:solidFill>
                    <a:schemeClr val="tx1"/>
                  </a:solidFill>
                  <a:cs typeface="+mn-ea"/>
                  <a:sym typeface="+mn-lt"/>
                </a:rPr>
                <a:t>此处添加文本内容此处添加文本内容此处添加文本内容此处添加文本内容此处添加文本内容此处添加文本内容</a:t>
              </a:r>
            </a:p>
            <a:p>
              <a:pPr>
                <a:lnSpc>
                  <a:spcPct val="120000"/>
                </a:lnSpc>
              </a:pPr>
              <a:endParaRPr lang="zh-CN" altLang="en-US" sz="1200" dirty="0">
                <a:solidFill>
                  <a:schemeClr val="tx1"/>
                </a:solidFill>
                <a:cs typeface="+mn-ea"/>
                <a:sym typeface="+mn-lt"/>
              </a:endParaRPr>
            </a:p>
          </p:txBody>
        </p:sp>
        <p:grpSp>
          <p:nvGrpSpPr>
            <p:cNvPr id="12" name="PA_组合 6"/>
            <p:cNvGrpSpPr/>
            <p:nvPr>
              <p:custDataLst>
                <p:tags r:id="rId9"/>
              </p:custDataLst>
            </p:nvPr>
          </p:nvGrpSpPr>
          <p:grpSpPr>
            <a:xfrm>
              <a:off x="4817110" y="1934210"/>
              <a:ext cx="1125220" cy="1125220"/>
              <a:chOff x="4202439" y="1314688"/>
              <a:chExt cx="938032" cy="938032"/>
            </a:xfrm>
          </p:grpSpPr>
          <p:sp>
            <p:nvSpPr>
              <p:cNvPr id="13" name="饼形 12"/>
              <p:cNvSpPr/>
              <p:nvPr/>
            </p:nvSpPr>
            <p:spPr>
              <a:xfrm rot="18000000">
                <a:off x="4202439" y="1314688"/>
                <a:ext cx="938032" cy="938032"/>
              </a:xfrm>
              <a:prstGeom prst="pie">
                <a:avLst>
                  <a:gd name="adj1" fmla="val 16200000"/>
                  <a:gd name="adj2" fmla="val 1800000"/>
                </a:avLst>
              </a:prstGeom>
              <a:solidFill>
                <a:srgbClr val="E6F1F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cs typeface="+mn-ea"/>
                  <a:sym typeface="+mn-lt"/>
                </a:endParaRPr>
              </a:p>
            </p:txBody>
          </p:sp>
          <p:sp>
            <p:nvSpPr>
              <p:cNvPr id="3" name="文本框 4506"/>
              <p:cNvSpPr txBox="1"/>
              <p:nvPr/>
            </p:nvSpPr>
            <p:spPr>
              <a:xfrm>
                <a:off x="4428440" y="1364266"/>
                <a:ext cx="486030" cy="307891"/>
              </a:xfrm>
              <a:prstGeom prst="rect">
                <a:avLst/>
              </a:prstGeom>
              <a:noFill/>
            </p:spPr>
            <p:txBody>
              <a:bodyPr wrap="square" rtlCol="0">
                <a:spAutoFit/>
              </a:bodyPr>
              <a:lstStyle/>
              <a:p>
                <a:pPr algn="ctr"/>
                <a:r>
                  <a:rPr lang="en-US" altLang="zh-CN" b="1" dirty="0">
                    <a:solidFill>
                      <a:schemeClr val="tx1">
                        <a:lumMod val="75000"/>
                        <a:lumOff val="25000"/>
                      </a:schemeClr>
                    </a:solidFill>
                    <a:cs typeface="+mn-ea"/>
                    <a:sym typeface="+mn-lt"/>
                  </a:rPr>
                  <a:t>01</a:t>
                </a:r>
                <a:endParaRPr lang="zh-CN" altLang="en-US" b="1" dirty="0">
                  <a:solidFill>
                    <a:schemeClr val="tx1">
                      <a:lumMod val="75000"/>
                      <a:lumOff val="25000"/>
                    </a:schemeClr>
                  </a:solidFill>
                  <a:cs typeface="+mn-ea"/>
                  <a:sym typeface="+mn-lt"/>
                </a:endParaRPr>
              </a:p>
            </p:txBody>
          </p:sp>
        </p:grpSp>
      </p:grpSp>
      <p:grpSp>
        <p:nvGrpSpPr>
          <p:cNvPr id="15" name="PA_组合 9"/>
          <p:cNvGrpSpPr/>
          <p:nvPr>
            <p:custDataLst>
              <p:tags r:id="rId1"/>
            </p:custDataLst>
          </p:nvPr>
        </p:nvGrpSpPr>
        <p:grpSpPr>
          <a:xfrm>
            <a:off x="1356337" y="2263140"/>
            <a:ext cx="2722245" cy="2722245"/>
            <a:chOff x="1007238" y="1114728"/>
            <a:chExt cx="2268618" cy="2268618"/>
          </a:xfrm>
        </p:grpSpPr>
        <p:sp>
          <p:nvSpPr>
            <p:cNvPr id="16" name="饼形 15"/>
            <p:cNvSpPr/>
            <p:nvPr/>
          </p:nvSpPr>
          <p:spPr>
            <a:xfrm rot="18000000">
              <a:off x="1007238" y="1114728"/>
              <a:ext cx="2268618" cy="2268618"/>
            </a:xfrm>
            <a:prstGeom prst="pie">
              <a:avLst>
                <a:gd name="adj1" fmla="val 16200000"/>
                <a:gd name="adj2" fmla="val 1800000"/>
              </a:avLst>
            </a:prstGeom>
            <a:solidFill>
              <a:srgbClr val="E6F1F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cs typeface="+mn-ea"/>
                <a:sym typeface="+mn-lt"/>
              </a:endParaRPr>
            </a:p>
          </p:txBody>
        </p:sp>
        <p:sp>
          <p:nvSpPr>
            <p:cNvPr id="17" name="文本框 62"/>
            <p:cNvSpPr txBox="1"/>
            <p:nvPr/>
          </p:nvSpPr>
          <p:spPr>
            <a:xfrm>
              <a:off x="1690141" y="1174095"/>
              <a:ext cx="902811" cy="782294"/>
            </a:xfrm>
            <a:prstGeom prst="rect">
              <a:avLst/>
            </a:prstGeom>
            <a:noFill/>
          </p:spPr>
          <p:txBody>
            <a:bodyPr wrap="square" rtlCol="0">
              <a:spAutoFit/>
            </a:bodyPr>
            <a:lstStyle/>
            <a:p>
              <a:pPr algn="ctr">
                <a:lnSpc>
                  <a:spcPct val="150000"/>
                </a:lnSpc>
              </a:pPr>
              <a:r>
                <a:rPr lang="en-US" altLang="zh-CN" b="1" dirty="0">
                  <a:cs typeface="+mn-ea"/>
                  <a:sym typeface="+mn-lt"/>
                </a:rPr>
                <a:t> </a:t>
              </a:r>
            </a:p>
            <a:p>
              <a:pPr algn="ctr"/>
              <a:r>
                <a:rPr lang="zh-CN" altLang="en-US" sz="1400" b="1" dirty="0">
                  <a:cs typeface="+mn-ea"/>
                  <a:sym typeface="+mn-lt"/>
                </a:rPr>
                <a:t>单击此处输入文本</a:t>
              </a:r>
            </a:p>
          </p:txBody>
        </p:sp>
      </p:grpSp>
      <p:grpSp>
        <p:nvGrpSpPr>
          <p:cNvPr id="18" name="PA_组合 10"/>
          <p:cNvGrpSpPr/>
          <p:nvPr>
            <p:custDataLst>
              <p:tags r:id="rId2"/>
            </p:custDataLst>
          </p:nvPr>
        </p:nvGrpSpPr>
        <p:grpSpPr>
          <a:xfrm>
            <a:off x="1320777" y="2299335"/>
            <a:ext cx="2722245" cy="2722245"/>
            <a:chOff x="971601" y="1150433"/>
            <a:chExt cx="2268618" cy="2268618"/>
          </a:xfrm>
        </p:grpSpPr>
        <p:sp>
          <p:nvSpPr>
            <p:cNvPr id="19" name="饼形 18"/>
            <p:cNvSpPr/>
            <p:nvPr/>
          </p:nvSpPr>
          <p:spPr>
            <a:xfrm rot="10800000">
              <a:off x="971601" y="1150433"/>
              <a:ext cx="2268618" cy="2268618"/>
            </a:xfrm>
            <a:prstGeom prst="pie">
              <a:avLst>
                <a:gd name="adj1" fmla="val 16200000"/>
                <a:gd name="adj2" fmla="val 1800000"/>
              </a:avLst>
            </a:prstGeom>
            <a:solidFill>
              <a:schemeClr val="bg1">
                <a:lumMod val="9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cs typeface="+mn-ea"/>
                <a:sym typeface="+mn-lt"/>
              </a:endParaRPr>
            </a:p>
          </p:txBody>
        </p:sp>
        <p:sp>
          <p:nvSpPr>
            <p:cNvPr id="20" name="文本框 62"/>
            <p:cNvSpPr txBox="1"/>
            <p:nvPr/>
          </p:nvSpPr>
          <p:spPr>
            <a:xfrm>
              <a:off x="1203098" y="2211710"/>
              <a:ext cx="902811" cy="782294"/>
            </a:xfrm>
            <a:prstGeom prst="rect">
              <a:avLst/>
            </a:prstGeom>
            <a:noFill/>
          </p:spPr>
          <p:txBody>
            <a:bodyPr wrap="square" rtlCol="0">
              <a:spAutoFit/>
            </a:bodyPr>
            <a:lstStyle/>
            <a:p>
              <a:pPr algn="ctr">
                <a:lnSpc>
                  <a:spcPct val="150000"/>
                </a:lnSpc>
              </a:pPr>
              <a:r>
                <a:rPr lang="en-US" altLang="zh-CN" b="1" dirty="0">
                  <a:cs typeface="+mn-ea"/>
                  <a:sym typeface="+mn-lt"/>
                </a:rPr>
                <a:t> </a:t>
              </a:r>
            </a:p>
            <a:p>
              <a:pPr algn="ctr"/>
              <a:r>
                <a:rPr lang="zh-CN" altLang="en-US" sz="1400" b="1" dirty="0">
                  <a:cs typeface="+mn-ea"/>
                  <a:sym typeface="+mn-lt"/>
                </a:rPr>
                <a:t>单击此处输入文本</a:t>
              </a:r>
            </a:p>
          </p:txBody>
        </p:sp>
      </p:grpSp>
      <p:grpSp>
        <p:nvGrpSpPr>
          <p:cNvPr id="21" name="PA_组合 11"/>
          <p:cNvGrpSpPr/>
          <p:nvPr>
            <p:custDataLst>
              <p:tags r:id="rId3"/>
            </p:custDataLst>
          </p:nvPr>
        </p:nvGrpSpPr>
        <p:grpSpPr>
          <a:xfrm>
            <a:off x="1373482" y="2299335"/>
            <a:ext cx="2722245" cy="2722245"/>
            <a:chOff x="1024100" y="1150433"/>
            <a:chExt cx="2268618" cy="2268618"/>
          </a:xfrm>
        </p:grpSpPr>
        <p:sp>
          <p:nvSpPr>
            <p:cNvPr id="22" name="饼形 21"/>
            <p:cNvSpPr/>
            <p:nvPr/>
          </p:nvSpPr>
          <p:spPr>
            <a:xfrm rot="3600000">
              <a:off x="1024100" y="1150433"/>
              <a:ext cx="2268618" cy="2268618"/>
            </a:xfrm>
            <a:prstGeom prst="pie">
              <a:avLst>
                <a:gd name="adj1" fmla="val 16200000"/>
                <a:gd name="adj2" fmla="val 1800000"/>
              </a:avLst>
            </a:prstGeom>
            <a:solidFill>
              <a:srgbClr val="FBE5D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cs typeface="+mn-ea"/>
                <a:sym typeface="+mn-lt"/>
              </a:endParaRPr>
            </a:p>
          </p:txBody>
        </p:sp>
        <p:sp>
          <p:nvSpPr>
            <p:cNvPr id="23" name="文本框 62"/>
            <p:cNvSpPr txBox="1"/>
            <p:nvPr/>
          </p:nvSpPr>
          <p:spPr>
            <a:xfrm>
              <a:off x="2161762" y="2211710"/>
              <a:ext cx="902811" cy="782294"/>
            </a:xfrm>
            <a:prstGeom prst="rect">
              <a:avLst/>
            </a:prstGeom>
            <a:noFill/>
          </p:spPr>
          <p:txBody>
            <a:bodyPr wrap="square" rtlCol="0">
              <a:spAutoFit/>
            </a:bodyPr>
            <a:lstStyle/>
            <a:p>
              <a:pPr algn="ctr">
                <a:lnSpc>
                  <a:spcPct val="150000"/>
                </a:lnSpc>
              </a:pPr>
              <a:r>
                <a:rPr lang="en-US" altLang="zh-CN" b="1" dirty="0">
                  <a:cs typeface="+mn-ea"/>
                  <a:sym typeface="+mn-lt"/>
                </a:rPr>
                <a:t> </a:t>
              </a:r>
            </a:p>
            <a:p>
              <a:pPr algn="ctr"/>
              <a:r>
                <a:rPr lang="zh-CN" altLang="en-US" sz="1400" b="1" dirty="0">
                  <a:cs typeface="+mn-ea"/>
                  <a:sym typeface="+mn-lt"/>
                </a:rPr>
                <a:t>单击此处输入文本</a:t>
              </a:r>
            </a:p>
          </p:txBody>
        </p:sp>
      </p:grpSp>
      <p:grpSp>
        <p:nvGrpSpPr>
          <p:cNvPr id="30" name="组合 29"/>
          <p:cNvGrpSpPr/>
          <p:nvPr/>
        </p:nvGrpSpPr>
        <p:grpSpPr>
          <a:xfrm>
            <a:off x="4854576" y="4511541"/>
            <a:ext cx="5636260" cy="1158240"/>
            <a:chOff x="4817110" y="1901190"/>
            <a:chExt cx="5636260" cy="1158240"/>
          </a:xfrm>
        </p:grpSpPr>
        <p:sp>
          <p:nvSpPr>
            <p:cNvPr id="31" name="PA_文本框 6"/>
            <p:cNvSpPr txBox="1"/>
            <p:nvPr>
              <p:custDataLst>
                <p:tags r:id="rId6"/>
              </p:custDataLst>
            </p:nvPr>
          </p:nvSpPr>
          <p:spPr>
            <a:xfrm>
              <a:off x="6082030" y="1901190"/>
              <a:ext cx="4371340" cy="757130"/>
            </a:xfrm>
            <a:prstGeom prst="rect">
              <a:avLst/>
            </a:prstGeom>
            <a:noFill/>
          </p:spPr>
          <p:txBody>
            <a:bodyPr wrap="square" rtlCol="0">
              <a:spAutoFit/>
            </a:bodyPr>
            <a:lstStyle/>
            <a:p>
              <a:pPr>
                <a:lnSpc>
                  <a:spcPct val="120000"/>
                </a:lnSpc>
              </a:pPr>
              <a:r>
                <a:rPr lang="zh-CN" altLang="en-US" sz="1200" dirty="0">
                  <a:solidFill>
                    <a:schemeClr val="tx1"/>
                  </a:solidFill>
                  <a:cs typeface="+mn-ea"/>
                  <a:sym typeface="+mn-lt"/>
                </a:rPr>
                <a:t>此处添加文本内容此处添加文本内容此处添加文本内容此处添加文本内容此处添加文本内容此处添加文本内容</a:t>
              </a:r>
            </a:p>
            <a:p>
              <a:pPr>
                <a:lnSpc>
                  <a:spcPct val="120000"/>
                </a:lnSpc>
              </a:pPr>
              <a:endParaRPr lang="zh-CN" altLang="en-US" sz="1200" dirty="0">
                <a:solidFill>
                  <a:schemeClr val="tx1"/>
                </a:solidFill>
                <a:cs typeface="+mn-ea"/>
                <a:sym typeface="+mn-lt"/>
              </a:endParaRPr>
            </a:p>
          </p:txBody>
        </p:sp>
        <p:grpSp>
          <p:nvGrpSpPr>
            <p:cNvPr id="32" name="PA_组合 6"/>
            <p:cNvGrpSpPr/>
            <p:nvPr>
              <p:custDataLst>
                <p:tags r:id="rId7"/>
              </p:custDataLst>
            </p:nvPr>
          </p:nvGrpSpPr>
          <p:grpSpPr>
            <a:xfrm>
              <a:off x="4817110" y="1934210"/>
              <a:ext cx="1125220" cy="1125220"/>
              <a:chOff x="4202439" y="1314688"/>
              <a:chExt cx="938032" cy="938032"/>
            </a:xfrm>
          </p:grpSpPr>
          <p:sp>
            <p:nvSpPr>
              <p:cNvPr id="33" name="饼形 32"/>
              <p:cNvSpPr/>
              <p:nvPr/>
            </p:nvSpPr>
            <p:spPr>
              <a:xfrm rot="18000000">
                <a:off x="4202439" y="1314688"/>
                <a:ext cx="938032" cy="938032"/>
              </a:xfrm>
              <a:prstGeom prst="pie">
                <a:avLst>
                  <a:gd name="adj1" fmla="val 16200000"/>
                  <a:gd name="adj2" fmla="val 1800000"/>
                </a:avLst>
              </a:prstGeom>
              <a:solidFill>
                <a:schemeClr val="bg1">
                  <a:lumMod val="9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cs typeface="+mn-ea"/>
                  <a:sym typeface="+mn-lt"/>
                </a:endParaRPr>
              </a:p>
            </p:txBody>
          </p:sp>
          <p:sp>
            <p:nvSpPr>
              <p:cNvPr id="34" name="文本框 4506"/>
              <p:cNvSpPr txBox="1"/>
              <p:nvPr/>
            </p:nvSpPr>
            <p:spPr>
              <a:xfrm>
                <a:off x="4428440" y="1364266"/>
                <a:ext cx="486030" cy="307891"/>
              </a:xfrm>
              <a:prstGeom prst="rect">
                <a:avLst/>
              </a:prstGeom>
              <a:noFill/>
            </p:spPr>
            <p:txBody>
              <a:bodyPr wrap="square" rtlCol="0">
                <a:spAutoFit/>
              </a:bodyPr>
              <a:lstStyle/>
              <a:p>
                <a:pPr algn="ctr"/>
                <a:r>
                  <a:rPr lang="en-US" altLang="zh-CN" b="1" dirty="0">
                    <a:solidFill>
                      <a:schemeClr val="tx1">
                        <a:lumMod val="75000"/>
                        <a:lumOff val="25000"/>
                      </a:schemeClr>
                    </a:solidFill>
                    <a:cs typeface="+mn-ea"/>
                    <a:sym typeface="+mn-lt"/>
                  </a:rPr>
                  <a:t>03</a:t>
                </a:r>
                <a:endParaRPr lang="zh-CN" altLang="en-US" b="1" dirty="0">
                  <a:solidFill>
                    <a:schemeClr val="tx1">
                      <a:lumMod val="75000"/>
                      <a:lumOff val="25000"/>
                    </a:schemeClr>
                  </a:solidFill>
                  <a:cs typeface="+mn-ea"/>
                  <a:sym typeface="+mn-lt"/>
                </a:endParaRPr>
              </a:p>
            </p:txBody>
          </p:sp>
        </p:grpSp>
      </p:grpSp>
      <p:grpSp>
        <p:nvGrpSpPr>
          <p:cNvPr id="35" name="组合 34"/>
          <p:cNvGrpSpPr/>
          <p:nvPr/>
        </p:nvGrpSpPr>
        <p:grpSpPr>
          <a:xfrm>
            <a:off x="4854576" y="3006247"/>
            <a:ext cx="5636260" cy="1158240"/>
            <a:chOff x="4817110" y="1901190"/>
            <a:chExt cx="5636260" cy="1158240"/>
          </a:xfrm>
        </p:grpSpPr>
        <p:sp>
          <p:nvSpPr>
            <p:cNvPr id="36" name="PA_文本框 6"/>
            <p:cNvSpPr txBox="1"/>
            <p:nvPr>
              <p:custDataLst>
                <p:tags r:id="rId4"/>
              </p:custDataLst>
            </p:nvPr>
          </p:nvSpPr>
          <p:spPr>
            <a:xfrm>
              <a:off x="6082030" y="1901190"/>
              <a:ext cx="4371340" cy="757130"/>
            </a:xfrm>
            <a:prstGeom prst="rect">
              <a:avLst/>
            </a:prstGeom>
            <a:noFill/>
          </p:spPr>
          <p:txBody>
            <a:bodyPr wrap="square" rtlCol="0">
              <a:spAutoFit/>
            </a:bodyPr>
            <a:lstStyle/>
            <a:p>
              <a:pPr>
                <a:lnSpc>
                  <a:spcPct val="120000"/>
                </a:lnSpc>
              </a:pPr>
              <a:r>
                <a:rPr lang="zh-CN" altLang="en-US" sz="1200" dirty="0">
                  <a:solidFill>
                    <a:schemeClr val="tx1"/>
                  </a:solidFill>
                  <a:cs typeface="+mn-ea"/>
                  <a:sym typeface="+mn-lt"/>
                </a:rPr>
                <a:t>此处添加文本内容此处添加文本内容此处添加文本内容此处添加文本内容此处添加文本内容此处添加文本内容</a:t>
              </a:r>
            </a:p>
            <a:p>
              <a:pPr>
                <a:lnSpc>
                  <a:spcPct val="120000"/>
                </a:lnSpc>
              </a:pPr>
              <a:endParaRPr lang="zh-CN" altLang="en-US" sz="1200" dirty="0">
                <a:solidFill>
                  <a:schemeClr val="tx1"/>
                </a:solidFill>
                <a:cs typeface="+mn-ea"/>
                <a:sym typeface="+mn-lt"/>
              </a:endParaRPr>
            </a:p>
          </p:txBody>
        </p:sp>
        <p:grpSp>
          <p:nvGrpSpPr>
            <p:cNvPr id="37" name="PA_组合 6"/>
            <p:cNvGrpSpPr/>
            <p:nvPr>
              <p:custDataLst>
                <p:tags r:id="rId5"/>
              </p:custDataLst>
            </p:nvPr>
          </p:nvGrpSpPr>
          <p:grpSpPr>
            <a:xfrm>
              <a:off x="4817110" y="1934210"/>
              <a:ext cx="1125220" cy="1125220"/>
              <a:chOff x="4202439" y="1314688"/>
              <a:chExt cx="938032" cy="938032"/>
            </a:xfrm>
          </p:grpSpPr>
          <p:sp>
            <p:nvSpPr>
              <p:cNvPr id="38" name="饼形 37"/>
              <p:cNvSpPr/>
              <p:nvPr/>
            </p:nvSpPr>
            <p:spPr>
              <a:xfrm rot="18000000">
                <a:off x="4202439" y="1314688"/>
                <a:ext cx="938032" cy="938032"/>
              </a:xfrm>
              <a:prstGeom prst="pie">
                <a:avLst>
                  <a:gd name="adj1" fmla="val 16200000"/>
                  <a:gd name="adj2" fmla="val 1800000"/>
                </a:avLst>
              </a:prstGeom>
              <a:solidFill>
                <a:srgbClr val="FBE5D6"/>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cs typeface="+mn-ea"/>
                  <a:sym typeface="+mn-lt"/>
                </a:endParaRPr>
              </a:p>
            </p:txBody>
          </p:sp>
          <p:sp>
            <p:nvSpPr>
              <p:cNvPr id="39" name="文本框 4506"/>
              <p:cNvSpPr txBox="1"/>
              <p:nvPr/>
            </p:nvSpPr>
            <p:spPr>
              <a:xfrm>
                <a:off x="4428440" y="1364266"/>
                <a:ext cx="486030" cy="307891"/>
              </a:xfrm>
              <a:prstGeom prst="rect">
                <a:avLst/>
              </a:prstGeom>
              <a:noFill/>
            </p:spPr>
            <p:txBody>
              <a:bodyPr wrap="square" rtlCol="0">
                <a:spAutoFit/>
              </a:bodyPr>
              <a:lstStyle/>
              <a:p>
                <a:pPr algn="ctr"/>
                <a:r>
                  <a:rPr lang="en-US" altLang="zh-CN" b="1" dirty="0">
                    <a:solidFill>
                      <a:schemeClr val="tx1">
                        <a:lumMod val="75000"/>
                        <a:lumOff val="25000"/>
                      </a:schemeClr>
                    </a:solidFill>
                    <a:cs typeface="+mn-ea"/>
                    <a:sym typeface="+mn-lt"/>
                  </a:rPr>
                  <a:t>02</a:t>
                </a:r>
                <a:endParaRPr lang="zh-CN" altLang="en-US" b="1" dirty="0">
                  <a:solidFill>
                    <a:schemeClr val="tx1">
                      <a:lumMod val="75000"/>
                      <a:lumOff val="25000"/>
                    </a:schemeClr>
                  </a:solidFill>
                  <a:cs typeface="+mn-ea"/>
                  <a:sym typeface="+mn-lt"/>
                </a:endParaRPr>
              </a:p>
            </p:txBody>
          </p:sp>
        </p:grpSp>
      </p:grpSp>
    </p:spTree>
  </p:cSld>
  <p:clrMapOvr>
    <a:masterClrMapping/>
  </p:clrMapOvr>
  <mc:AlternateContent xmlns:mc="http://schemas.openxmlformats.org/markup-compatibility/2006" xmlns:p14="http://schemas.microsoft.com/office/powerpoint/2010/main">
    <mc:Choice Requires="p14">
      <p:transition spd="slow" p14:dur="1500" advClick="0" advTm="0">
        <p:random/>
      </p:transition>
    </mc:Choice>
    <mc:Fallback xmlns="">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150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0-#ppt_h/2"/>
                                          </p:val>
                                        </p:tav>
                                        <p:tav tm="100000">
                                          <p:val>
                                            <p:strVal val="#ppt_y"/>
                                          </p:val>
                                        </p:tav>
                                      </p:tavLst>
                                    </p:anim>
                                  </p:childTnLst>
                                </p:cTn>
                              </p:par>
                              <p:par>
                                <p:cTn id="9" presetID="2" presetClass="entr" presetSubtype="12" fill="hold" nodeType="withEffect">
                                  <p:stCondLst>
                                    <p:cond delay="150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150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1+#ppt_w/2"/>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par>
                          <p:cTn id="21" fill="hold">
                            <p:stCondLst>
                              <p:cond delay="2500"/>
                            </p:stCondLst>
                            <p:childTnLst>
                              <p:par>
                                <p:cTn id="22" presetID="22" presetClass="entr" presetSubtype="8" fill="hold" nodeType="after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ipe(left)">
                                      <p:cBhvr>
                                        <p:cTn id="24" dur="500"/>
                                        <p:tgtEl>
                                          <p:spTgt spid="35"/>
                                        </p:tgtEl>
                                      </p:cBhvr>
                                    </p:animEffect>
                                  </p:childTnLst>
                                </p:cTn>
                              </p:par>
                            </p:childTnLst>
                          </p:cTn>
                        </p:par>
                        <p:par>
                          <p:cTn id="25" fill="hold">
                            <p:stCondLst>
                              <p:cond delay="3000"/>
                            </p:stCondLst>
                            <p:childTnLst>
                              <p:par>
                                <p:cTn id="26" presetID="22" presetClass="entr" presetSubtype="8" fill="hold"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wipe(left)">
                                      <p:cBhvr>
                                        <p:cTn id="2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5426" y="4760467"/>
            <a:ext cx="1528168" cy="1526875"/>
          </a:xfrm>
          <a:prstGeom prst="rect">
            <a:avLst/>
          </a:prstGeom>
        </p:spPr>
      </p:pic>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5426" y="1006259"/>
            <a:ext cx="1526875" cy="1526875"/>
          </a:xfrm>
          <a:prstGeom prst="rect">
            <a:avLst/>
          </a:prstGeom>
        </p:spPr>
      </p:pic>
      <p:pic>
        <p:nvPicPr>
          <p:cNvPr id="8" name="图片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92761" y="2653563"/>
            <a:ext cx="1550217" cy="1550873"/>
          </a:xfrm>
          <a:prstGeom prst="rect">
            <a:avLst/>
          </a:prstGeom>
        </p:spPr>
      </p:pic>
      <p:grpSp>
        <p:nvGrpSpPr>
          <p:cNvPr id="15" name="组合 14"/>
          <p:cNvGrpSpPr/>
          <p:nvPr/>
        </p:nvGrpSpPr>
        <p:grpSpPr>
          <a:xfrm>
            <a:off x="3520320" y="1216246"/>
            <a:ext cx="7422657" cy="1144107"/>
            <a:chOff x="3520320" y="1216246"/>
            <a:chExt cx="7422657" cy="1144107"/>
          </a:xfrm>
        </p:grpSpPr>
        <p:sp>
          <p:nvSpPr>
            <p:cNvPr id="9" name="文本框 8"/>
            <p:cNvSpPr txBox="1"/>
            <p:nvPr/>
          </p:nvSpPr>
          <p:spPr>
            <a:xfrm>
              <a:off x="3520321" y="1216246"/>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0" name="矩形 9"/>
            <p:cNvSpPr/>
            <p:nvPr/>
          </p:nvSpPr>
          <p:spPr>
            <a:xfrm>
              <a:off x="3520320" y="1686194"/>
              <a:ext cx="7422657"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grpSp>
        <p:nvGrpSpPr>
          <p:cNvPr id="17" name="组合 16"/>
          <p:cNvGrpSpPr/>
          <p:nvPr/>
        </p:nvGrpSpPr>
        <p:grpSpPr>
          <a:xfrm>
            <a:off x="3402416" y="4908369"/>
            <a:ext cx="7422657" cy="1144107"/>
            <a:chOff x="3402416" y="4908369"/>
            <a:chExt cx="7422657" cy="1144107"/>
          </a:xfrm>
        </p:grpSpPr>
        <p:sp>
          <p:nvSpPr>
            <p:cNvPr id="11" name="文本框 10"/>
            <p:cNvSpPr txBox="1"/>
            <p:nvPr/>
          </p:nvSpPr>
          <p:spPr>
            <a:xfrm>
              <a:off x="3402417" y="4908369"/>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2" name="矩形 11"/>
            <p:cNvSpPr/>
            <p:nvPr/>
          </p:nvSpPr>
          <p:spPr>
            <a:xfrm>
              <a:off x="3402416" y="5378317"/>
              <a:ext cx="7422657"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grpSp>
        <p:nvGrpSpPr>
          <p:cNvPr id="16" name="组合 15"/>
          <p:cNvGrpSpPr/>
          <p:nvPr/>
        </p:nvGrpSpPr>
        <p:grpSpPr>
          <a:xfrm>
            <a:off x="1761240" y="2887548"/>
            <a:ext cx="7422657" cy="1144107"/>
            <a:chOff x="1761240" y="2887548"/>
            <a:chExt cx="7422657" cy="1144107"/>
          </a:xfrm>
        </p:grpSpPr>
        <p:sp>
          <p:nvSpPr>
            <p:cNvPr id="13" name="文本框 12"/>
            <p:cNvSpPr txBox="1"/>
            <p:nvPr/>
          </p:nvSpPr>
          <p:spPr>
            <a:xfrm>
              <a:off x="7104482" y="2887548"/>
              <a:ext cx="2079415" cy="461665"/>
            </a:xfrm>
            <a:prstGeom prst="rect">
              <a:avLst/>
            </a:prstGeom>
            <a:noFill/>
          </p:spPr>
          <p:txBody>
            <a:bodyPr wrap="none" rtlCol="0">
              <a:spAutoFit/>
            </a:bodyPr>
            <a:lstStyle/>
            <a:p>
              <a:pPr algn="r"/>
              <a:r>
                <a:rPr lang="zh-CN" altLang="en-US" sz="2400" b="1" dirty="0">
                  <a:solidFill>
                    <a:schemeClr val="tx1">
                      <a:lumMod val="75000"/>
                      <a:lumOff val="25000"/>
                    </a:schemeClr>
                  </a:solidFill>
                  <a:cs typeface="+mn-ea"/>
                  <a:sym typeface="+mn-lt"/>
                </a:rPr>
                <a:t>点击添加标题</a:t>
              </a:r>
            </a:p>
          </p:txBody>
        </p:sp>
        <p:sp>
          <p:nvSpPr>
            <p:cNvPr id="14" name="矩形 13"/>
            <p:cNvSpPr/>
            <p:nvPr/>
          </p:nvSpPr>
          <p:spPr>
            <a:xfrm>
              <a:off x="1761240" y="3357496"/>
              <a:ext cx="7422657" cy="674159"/>
            </a:xfrm>
            <a:prstGeom prst="rect">
              <a:avLst/>
            </a:prstGeom>
          </p:spPr>
          <p:txBody>
            <a:bodyPr wrap="square">
              <a:spAutoFit/>
              <a:scene3d>
                <a:camera prst="orthographicFront"/>
                <a:lightRig rig="threePt" dir="t"/>
              </a:scene3d>
              <a:sp3d contourW="12700"/>
            </a:bodyPr>
            <a:lstStyle/>
            <a:p>
              <a:pPr algn="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right)">
                                      <p:cBhvr>
                                        <p:cTn id="19" dur="500"/>
                                        <p:tgtEl>
                                          <p:spTgt spid="16"/>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custDataLst>
              <p:tags r:id="rId1"/>
            </p:custDataLst>
          </p:nvPr>
        </p:nvCxnSpPr>
        <p:spPr>
          <a:xfrm>
            <a:off x="7342510" y="3787825"/>
            <a:ext cx="1024959" cy="0"/>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5" name="任意多边形 25"/>
          <p:cNvSpPr/>
          <p:nvPr>
            <p:custDataLst>
              <p:tags r:id="rId2"/>
            </p:custDataLst>
          </p:nvPr>
        </p:nvSpPr>
        <p:spPr>
          <a:xfrm>
            <a:off x="6827154" y="2298613"/>
            <a:ext cx="1540315" cy="279431"/>
          </a:xfrm>
          <a:custGeom>
            <a:avLst/>
            <a:gdLst>
              <a:gd name="connsiteX0" fmla="*/ 0 w 1190172"/>
              <a:gd name="connsiteY0" fmla="*/ 217715 h 217715"/>
              <a:gd name="connsiteX1" fmla="*/ 159657 w 1190172"/>
              <a:gd name="connsiteY1" fmla="*/ 0 h 217715"/>
              <a:gd name="connsiteX2" fmla="*/ 1190172 w 1190172"/>
              <a:gd name="connsiteY2" fmla="*/ 0 h 217715"/>
            </a:gdLst>
            <a:ahLst/>
            <a:cxnLst>
              <a:cxn ang="0">
                <a:pos x="connsiteX0" y="connsiteY0"/>
              </a:cxn>
              <a:cxn ang="0">
                <a:pos x="connsiteX1" y="connsiteY1"/>
              </a:cxn>
              <a:cxn ang="0">
                <a:pos x="connsiteX2" y="connsiteY2"/>
              </a:cxn>
            </a:cxnLst>
            <a:rect l="l" t="t" r="r" b="b"/>
            <a:pathLst>
              <a:path w="1190172" h="217715">
                <a:moveTo>
                  <a:pt x="0" y="217715"/>
                </a:moveTo>
                <a:lnTo>
                  <a:pt x="159657" y="0"/>
                </a:lnTo>
                <a:lnTo>
                  <a:pt x="1190172" y="0"/>
                </a:lnTo>
              </a:path>
            </a:pathLst>
          </a:custGeom>
          <a:noFill/>
          <a:ln>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ctr"/>
            <a:endParaRPr lang="zh-CN" altLang="en-US" dirty="0">
              <a:solidFill>
                <a:schemeClr val="tx1">
                  <a:lumMod val="65000"/>
                  <a:lumOff val="35000"/>
                </a:schemeClr>
              </a:solidFill>
              <a:cs typeface="+mn-ea"/>
              <a:sym typeface="+mn-lt"/>
            </a:endParaRPr>
          </a:p>
        </p:txBody>
      </p:sp>
      <p:sp>
        <p:nvSpPr>
          <p:cNvPr id="6" name="任意多边形 26"/>
          <p:cNvSpPr/>
          <p:nvPr>
            <p:custDataLst>
              <p:tags r:id="rId3"/>
            </p:custDataLst>
          </p:nvPr>
        </p:nvSpPr>
        <p:spPr>
          <a:xfrm flipH="1">
            <a:off x="3823336" y="2298613"/>
            <a:ext cx="1540315" cy="279431"/>
          </a:xfrm>
          <a:custGeom>
            <a:avLst/>
            <a:gdLst>
              <a:gd name="connsiteX0" fmla="*/ 0 w 1190172"/>
              <a:gd name="connsiteY0" fmla="*/ 217715 h 217715"/>
              <a:gd name="connsiteX1" fmla="*/ 159657 w 1190172"/>
              <a:gd name="connsiteY1" fmla="*/ 0 h 217715"/>
              <a:gd name="connsiteX2" fmla="*/ 1190172 w 1190172"/>
              <a:gd name="connsiteY2" fmla="*/ 0 h 217715"/>
            </a:gdLst>
            <a:ahLst/>
            <a:cxnLst>
              <a:cxn ang="0">
                <a:pos x="connsiteX0" y="connsiteY0"/>
              </a:cxn>
              <a:cxn ang="0">
                <a:pos x="connsiteX1" y="connsiteY1"/>
              </a:cxn>
              <a:cxn ang="0">
                <a:pos x="connsiteX2" y="connsiteY2"/>
              </a:cxn>
            </a:cxnLst>
            <a:rect l="l" t="t" r="r" b="b"/>
            <a:pathLst>
              <a:path w="1190172" h="217715">
                <a:moveTo>
                  <a:pt x="0" y="217715"/>
                </a:moveTo>
                <a:lnTo>
                  <a:pt x="159657" y="0"/>
                </a:lnTo>
                <a:lnTo>
                  <a:pt x="1190172" y="0"/>
                </a:lnTo>
              </a:path>
            </a:pathLst>
          </a:custGeom>
          <a:noFill/>
          <a:ln>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ctr"/>
            <a:endParaRPr lang="zh-CN" altLang="en-US" dirty="0">
              <a:solidFill>
                <a:schemeClr val="tx1">
                  <a:lumMod val="65000"/>
                  <a:lumOff val="35000"/>
                </a:schemeClr>
              </a:solidFill>
              <a:cs typeface="+mn-ea"/>
              <a:sym typeface="+mn-lt"/>
            </a:endParaRPr>
          </a:p>
        </p:txBody>
      </p:sp>
      <p:sp>
        <p:nvSpPr>
          <p:cNvPr id="7" name="任意多边形 27"/>
          <p:cNvSpPr/>
          <p:nvPr>
            <p:custDataLst>
              <p:tags r:id="rId4"/>
            </p:custDataLst>
          </p:nvPr>
        </p:nvSpPr>
        <p:spPr>
          <a:xfrm flipV="1">
            <a:off x="6827154" y="4948727"/>
            <a:ext cx="1540315" cy="279431"/>
          </a:xfrm>
          <a:custGeom>
            <a:avLst/>
            <a:gdLst>
              <a:gd name="connsiteX0" fmla="*/ 0 w 1190172"/>
              <a:gd name="connsiteY0" fmla="*/ 217715 h 217715"/>
              <a:gd name="connsiteX1" fmla="*/ 159657 w 1190172"/>
              <a:gd name="connsiteY1" fmla="*/ 0 h 217715"/>
              <a:gd name="connsiteX2" fmla="*/ 1190172 w 1190172"/>
              <a:gd name="connsiteY2" fmla="*/ 0 h 217715"/>
            </a:gdLst>
            <a:ahLst/>
            <a:cxnLst>
              <a:cxn ang="0">
                <a:pos x="connsiteX0" y="connsiteY0"/>
              </a:cxn>
              <a:cxn ang="0">
                <a:pos x="connsiteX1" y="connsiteY1"/>
              </a:cxn>
              <a:cxn ang="0">
                <a:pos x="connsiteX2" y="connsiteY2"/>
              </a:cxn>
            </a:cxnLst>
            <a:rect l="l" t="t" r="r" b="b"/>
            <a:pathLst>
              <a:path w="1190172" h="217715">
                <a:moveTo>
                  <a:pt x="0" y="217715"/>
                </a:moveTo>
                <a:lnTo>
                  <a:pt x="159657" y="0"/>
                </a:lnTo>
                <a:lnTo>
                  <a:pt x="1190172" y="0"/>
                </a:lnTo>
              </a:path>
            </a:pathLst>
          </a:custGeom>
          <a:noFill/>
          <a:ln>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ctr"/>
            <a:endParaRPr lang="zh-CN" altLang="en-US" dirty="0">
              <a:solidFill>
                <a:schemeClr val="tx1">
                  <a:lumMod val="65000"/>
                  <a:lumOff val="35000"/>
                </a:schemeClr>
              </a:solidFill>
              <a:cs typeface="+mn-ea"/>
              <a:sym typeface="+mn-lt"/>
            </a:endParaRPr>
          </a:p>
        </p:txBody>
      </p:sp>
      <p:sp>
        <p:nvSpPr>
          <p:cNvPr id="8" name="任意多边形 28"/>
          <p:cNvSpPr/>
          <p:nvPr>
            <p:custDataLst>
              <p:tags r:id="rId5"/>
            </p:custDataLst>
          </p:nvPr>
        </p:nvSpPr>
        <p:spPr>
          <a:xfrm flipH="1" flipV="1">
            <a:off x="3823336" y="4948727"/>
            <a:ext cx="1540315" cy="279431"/>
          </a:xfrm>
          <a:custGeom>
            <a:avLst/>
            <a:gdLst>
              <a:gd name="connsiteX0" fmla="*/ 0 w 1190172"/>
              <a:gd name="connsiteY0" fmla="*/ 217715 h 217715"/>
              <a:gd name="connsiteX1" fmla="*/ 159657 w 1190172"/>
              <a:gd name="connsiteY1" fmla="*/ 0 h 217715"/>
              <a:gd name="connsiteX2" fmla="*/ 1190172 w 1190172"/>
              <a:gd name="connsiteY2" fmla="*/ 0 h 217715"/>
            </a:gdLst>
            <a:ahLst/>
            <a:cxnLst>
              <a:cxn ang="0">
                <a:pos x="connsiteX0" y="connsiteY0"/>
              </a:cxn>
              <a:cxn ang="0">
                <a:pos x="connsiteX1" y="connsiteY1"/>
              </a:cxn>
              <a:cxn ang="0">
                <a:pos x="connsiteX2" y="connsiteY2"/>
              </a:cxn>
            </a:cxnLst>
            <a:rect l="l" t="t" r="r" b="b"/>
            <a:pathLst>
              <a:path w="1190172" h="217715">
                <a:moveTo>
                  <a:pt x="0" y="217715"/>
                </a:moveTo>
                <a:lnTo>
                  <a:pt x="159657" y="0"/>
                </a:lnTo>
                <a:lnTo>
                  <a:pt x="1190172" y="0"/>
                </a:lnTo>
              </a:path>
            </a:pathLst>
          </a:custGeom>
          <a:noFill/>
          <a:ln>
            <a:solidFill>
              <a:schemeClr val="tx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ctr"/>
            <a:endParaRPr lang="zh-CN" altLang="en-US" dirty="0">
              <a:solidFill>
                <a:schemeClr val="tx1">
                  <a:lumMod val="65000"/>
                  <a:lumOff val="35000"/>
                </a:schemeClr>
              </a:solidFill>
              <a:cs typeface="+mn-ea"/>
              <a:sym typeface="+mn-lt"/>
            </a:endParaRPr>
          </a:p>
        </p:txBody>
      </p:sp>
      <p:cxnSp>
        <p:nvCxnSpPr>
          <p:cNvPr id="9" name="直接连接符 8"/>
          <p:cNvCxnSpPr/>
          <p:nvPr>
            <p:custDataLst>
              <p:tags r:id="rId6"/>
            </p:custDataLst>
          </p:nvPr>
        </p:nvCxnSpPr>
        <p:spPr>
          <a:xfrm flipH="1">
            <a:off x="3802788" y="3787825"/>
            <a:ext cx="1024959" cy="0"/>
          </a:xfrm>
          <a:prstGeom prst="line">
            <a:avLst/>
          </a:prstGeom>
          <a:ln>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0" name="任意多边形 9"/>
          <p:cNvSpPr/>
          <p:nvPr>
            <p:custDataLst>
              <p:tags r:id="rId7"/>
            </p:custDataLst>
          </p:nvPr>
        </p:nvSpPr>
        <p:spPr>
          <a:xfrm rot="16200000">
            <a:off x="4361298" y="3458402"/>
            <a:ext cx="1197561" cy="619742"/>
          </a:xfrm>
          <a:custGeom>
            <a:avLst/>
            <a:gdLst>
              <a:gd name="connsiteX0" fmla="*/ 449560 w 933102"/>
              <a:gd name="connsiteY0" fmla="*/ 0 h 478711"/>
              <a:gd name="connsiteX1" fmla="*/ 913350 w 933102"/>
              <a:gd name="connsiteY1" fmla="*/ 96592 h 478711"/>
              <a:gd name="connsiteX2" fmla="*/ 933102 w 933102"/>
              <a:gd name="connsiteY2" fmla="*/ 106857 h 478711"/>
              <a:gd name="connsiteX3" fmla="*/ 740422 w 933102"/>
              <a:gd name="connsiteY3" fmla="*/ 478711 h 478711"/>
              <a:gd name="connsiteX4" fmla="*/ 737331 w 933102"/>
              <a:gd name="connsiteY4" fmla="*/ 477033 h 478711"/>
              <a:gd name="connsiteX5" fmla="*/ 449560 w 933102"/>
              <a:gd name="connsiteY5" fmla="*/ 418935 h 478711"/>
              <a:gd name="connsiteX6" fmla="*/ 300564 w 933102"/>
              <a:gd name="connsiteY6" fmla="*/ 433955 h 478711"/>
              <a:gd name="connsiteX7" fmla="*/ 194928 w 933102"/>
              <a:gd name="connsiteY7" fmla="*/ 466746 h 478711"/>
              <a:gd name="connsiteX8" fmla="*/ 0 w 933102"/>
              <a:gd name="connsiteY8" fmla="*/ 90552 h 478711"/>
              <a:gd name="connsiteX9" fmla="*/ 105135 w 933102"/>
              <a:gd name="connsiteY9" fmla="*/ 52072 h 478711"/>
              <a:gd name="connsiteX10" fmla="*/ 449560 w 933102"/>
              <a:gd name="connsiteY10" fmla="*/ 0 h 47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102" h="478711">
                <a:moveTo>
                  <a:pt x="449560" y="0"/>
                </a:moveTo>
                <a:cubicBezTo>
                  <a:pt x="614477" y="0"/>
                  <a:pt x="771344" y="34467"/>
                  <a:pt x="913350" y="96592"/>
                </a:cubicBezTo>
                <a:lnTo>
                  <a:pt x="933102" y="106857"/>
                </a:lnTo>
                <a:lnTo>
                  <a:pt x="740422" y="478711"/>
                </a:lnTo>
                <a:lnTo>
                  <a:pt x="737331" y="477033"/>
                </a:lnTo>
                <a:cubicBezTo>
                  <a:pt x="648882" y="439623"/>
                  <a:pt x="551637" y="418935"/>
                  <a:pt x="449560" y="418935"/>
                </a:cubicBezTo>
                <a:cubicBezTo>
                  <a:pt x="398522" y="418935"/>
                  <a:pt x="348691" y="424107"/>
                  <a:pt x="300564" y="433955"/>
                </a:cubicBezTo>
                <a:lnTo>
                  <a:pt x="194928" y="466746"/>
                </a:lnTo>
                <a:lnTo>
                  <a:pt x="0" y="90552"/>
                </a:lnTo>
                <a:lnTo>
                  <a:pt x="105135" y="52072"/>
                </a:lnTo>
                <a:cubicBezTo>
                  <a:pt x="213939" y="18231"/>
                  <a:pt x="329621" y="0"/>
                  <a:pt x="449560" y="0"/>
                </a:cubicBezTo>
                <a:close/>
              </a:path>
            </a:pathLst>
          </a:cu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tx1">
                  <a:lumMod val="65000"/>
                  <a:lumOff val="35000"/>
                </a:schemeClr>
              </a:solidFill>
              <a:cs typeface="+mn-ea"/>
              <a:sym typeface="+mn-lt"/>
            </a:endParaRPr>
          </a:p>
        </p:txBody>
      </p:sp>
      <p:sp>
        <p:nvSpPr>
          <p:cNvPr id="11" name="任意多边形 10"/>
          <p:cNvSpPr/>
          <p:nvPr>
            <p:custDataLst>
              <p:tags r:id="rId8"/>
            </p:custDataLst>
          </p:nvPr>
        </p:nvSpPr>
        <p:spPr>
          <a:xfrm rot="19800000">
            <a:off x="4931311" y="2473767"/>
            <a:ext cx="1208251" cy="614259"/>
          </a:xfrm>
          <a:custGeom>
            <a:avLst/>
            <a:gdLst>
              <a:gd name="connsiteX0" fmla="*/ 449560 w 933102"/>
              <a:gd name="connsiteY0" fmla="*/ 0 h 478711"/>
              <a:gd name="connsiteX1" fmla="*/ 913350 w 933102"/>
              <a:gd name="connsiteY1" fmla="*/ 96592 h 478711"/>
              <a:gd name="connsiteX2" fmla="*/ 933102 w 933102"/>
              <a:gd name="connsiteY2" fmla="*/ 106857 h 478711"/>
              <a:gd name="connsiteX3" fmla="*/ 740422 w 933102"/>
              <a:gd name="connsiteY3" fmla="*/ 478711 h 478711"/>
              <a:gd name="connsiteX4" fmla="*/ 737331 w 933102"/>
              <a:gd name="connsiteY4" fmla="*/ 477033 h 478711"/>
              <a:gd name="connsiteX5" fmla="*/ 449560 w 933102"/>
              <a:gd name="connsiteY5" fmla="*/ 418935 h 478711"/>
              <a:gd name="connsiteX6" fmla="*/ 300564 w 933102"/>
              <a:gd name="connsiteY6" fmla="*/ 433955 h 478711"/>
              <a:gd name="connsiteX7" fmla="*/ 194928 w 933102"/>
              <a:gd name="connsiteY7" fmla="*/ 466746 h 478711"/>
              <a:gd name="connsiteX8" fmla="*/ 0 w 933102"/>
              <a:gd name="connsiteY8" fmla="*/ 90552 h 478711"/>
              <a:gd name="connsiteX9" fmla="*/ 105135 w 933102"/>
              <a:gd name="connsiteY9" fmla="*/ 52072 h 478711"/>
              <a:gd name="connsiteX10" fmla="*/ 449560 w 933102"/>
              <a:gd name="connsiteY10" fmla="*/ 0 h 47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102" h="478711">
                <a:moveTo>
                  <a:pt x="449560" y="0"/>
                </a:moveTo>
                <a:cubicBezTo>
                  <a:pt x="614477" y="0"/>
                  <a:pt x="771344" y="34467"/>
                  <a:pt x="913350" y="96592"/>
                </a:cubicBezTo>
                <a:lnTo>
                  <a:pt x="933102" y="106857"/>
                </a:lnTo>
                <a:lnTo>
                  <a:pt x="740422" y="478711"/>
                </a:lnTo>
                <a:lnTo>
                  <a:pt x="737331" y="477033"/>
                </a:lnTo>
                <a:cubicBezTo>
                  <a:pt x="648882" y="439623"/>
                  <a:pt x="551637" y="418935"/>
                  <a:pt x="449560" y="418935"/>
                </a:cubicBezTo>
                <a:cubicBezTo>
                  <a:pt x="398522" y="418935"/>
                  <a:pt x="348691" y="424107"/>
                  <a:pt x="300564" y="433955"/>
                </a:cubicBezTo>
                <a:lnTo>
                  <a:pt x="194928" y="466746"/>
                </a:lnTo>
                <a:lnTo>
                  <a:pt x="0" y="90552"/>
                </a:lnTo>
                <a:lnTo>
                  <a:pt x="105135" y="52072"/>
                </a:lnTo>
                <a:cubicBezTo>
                  <a:pt x="213939" y="18231"/>
                  <a:pt x="329621" y="0"/>
                  <a:pt x="449560" y="0"/>
                </a:cubicBezTo>
                <a:close/>
              </a:path>
            </a:pathLst>
          </a:cu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tx1">
                  <a:lumMod val="65000"/>
                  <a:lumOff val="35000"/>
                </a:schemeClr>
              </a:solidFill>
              <a:cs typeface="+mn-ea"/>
              <a:sym typeface="+mn-lt"/>
            </a:endParaRPr>
          </a:p>
        </p:txBody>
      </p:sp>
      <p:sp>
        <p:nvSpPr>
          <p:cNvPr id="12" name="任意多边形 11"/>
          <p:cNvSpPr/>
          <p:nvPr>
            <p:custDataLst>
              <p:tags r:id="rId9"/>
            </p:custDataLst>
          </p:nvPr>
        </p:nvSpPr>
        <p:spPr>
          <a:xfrm rot="1800000">
            <a:off x="6082026" y="2473767"/>
            <a:ext cx="1208251" cy="614259"/>
          </a:xfrm>
          <a:custGeom>
            <a:avLst/>
            <a:gdLst>
              <a:gd name="connsiteX0" fmla="*/ 449560 w 933102"/>
              <a:gd name="connsiteY0" fmla="*/ 0 h 478711"/>
              <a:gd name="connsiteX1" fmla="*/ 913350 w 933102"/>
              <a:gd name="connsiteY1" fmla="*/ 96592 h 478711"/>
              <a:gd name="connsiteX2" fmla="*/ 933102 w 933102"/>
              <a:gd name="connsiteY2" fmla="*/ 106857 h 478711"/>
              <a:gd name="connsiteX3" fmla="*/ 740422 w 933102"/>
              <a:gd name="connsiteY3" fmla="*/ 478711 h 478711"/>
              <a:gd name="connsiteX4" fmla="*/ 737331 w 933102"/>
              <a:gd name="connsiteY4" fmla="*/ 477033 h 478711"/>
              <a:gd name="connsiteX5" fmla="*/ 449560 w 933102"/>
              <a:gd name="connsiteY5" fmla="*/ 418935 h 478711"/>
              <a:gd name="connsiteX6" fmla="*/ 300564 w 933102"/>
              <a:gd name="connsiteY6" fmla="*/ 433955 h 478711"/>
              <a:gd name="connsiteX7" fmla="*/ 194928 w 933102"/>
              <a:gd name="connsiteY7" fmla="*/ 466746 h 478711"/>
              <a:gd name="connsiteX8" fmla="*/ 0 w 933102"/>
              <a:gd name="connsiteY8" fmla="*/ 90552 h 478711"/>
              <a:gd name="connsiteX9" fmla="*/ 105135 w 933102"/>
              <a:gd name="connsiteY9" fmla="*/ 52072 h 478711"/>
              <a:gd name="connsiteX10" fmla="*/ 449560 w 933102"/>
              <a:gd name="connsiteY10" fmla="*/ 0 h 47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102" h="478711">
                <a:moveTo>
                  <a:pt x="449560" y="0"/>
                </a:moveTo>
                <a:cubicBezTo>
                  <a:pt x="614477" y="0"/>
                  <a:pt x="771344" y="34467"/>
                  <a:pt x="913350" y="96592"/>
                </a:cubicBezTo>
                <a:lnTo>
                  <a:pt x="933102" y="106857"/>
                </a:lnTo>
                <a:lnTo>
                  <a:pt x="740422" y="478711"/>
                </a:lnTo>
                <a:lnTo>
                  <a:pt x="737331" y="477033"/>
                </a:lnTo>
                <a:cubicBezTo>
                  <a:pt x="648882" y="439623"/>
                  <a:pt x="551637" y="418935"/>
                  <a:pt x="449560" y="418935"/>
                </a:cubicBezTo>
                <a:cubicBezTo>
                  <a:pt x="398522" y="418935"/>
                  <a:pt x="348691" y="424107"/>
                  <a:pt x="300564" y="433955"/>
                </a:cubicBezTo>
                <a:lnTo>
                  <a:pt x="194928" y="466746"/>
                </a:lnTo>
                <a:lnTo>
                  <a:pt x="0" y="90552"/>
                </a:lnTo>
                <a:lnTo>
                  <a:pt x="105135" y="52072"/>
                </a:lnTo>
                <a:cubicBezTo>
                  <a:pt x="213939" y="18231"/>
                  <a:pt x="329621" y="0"/>
                  <a:pt x="449560"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tx1">
                  <a:lumMod val="65000"/>
                  <a:lumOff val="35000"/>
                </a:schemeClr>
              </a:solidFill>
              <a:cs typeface="+mn-ea"/>
              <a:sym typeface="+mn-lt"/>
            </a:endParaRPr>
          </a:p>
        </p:txBody>
      </p:sp>
      <p:sp>
        <p:nvSpPr>
          <p:cNvPr id="13" name="任意多边形 12"/>
          <p:cNvSpPr/>
          <p:nvPr>
            <p:custDataLst>
              <p:tags r:id="rId10"/>
            </p:custDataLst>
          </p:nvPr>
        </p:nvSpPr>
        <p:spPr>
          <a:xfrm rot="5400000">
            <a:off x="6662728" y="3458402"/>
            <a:ext cx="1197561" cy="619742"/>
          </a:xfrm>
          <a:custGeom>
            <a:avLst/>
            <a:gdLst>
              <a:gd name="connsiteX0" fmla="*/ 449560 w 933102"/>
              <a:gd name="connsiteY0" fmla="*/ 0 h 478711"/>
              <a:gd name="connsiteX1" fmla="*/ 913350 w 933102"/>
              <a:gd name="connsiteY1" fmla="*/ 96592 h 478711"/>
              <a:gd name="connsiteX2" fmla="*/ 933102 w 933102"/>
              <a:gd name="connsiteY2" fmla="*/ 106857 h 478711"/>
              <a:gd name="connsiteX3" fmla="*/ 740422 w 933102"/>
              <a:gd name="connsiteY3" fmla="*/ 478711 h 478711"/>
              <a:gd name="connsiteX4" fmla="*/ 737331 w 933102"/>
              <a:gd name="connsiteY4" fmla="*/ 477033 h 478711"/>
              <a:gd name="connsiteX5" fmla="*/ 449560 w 933102"/>
              <a:gd name="connsiteY5" fmla="*/ 418935 h 478711"/>
              <a:gd name="connsiteX6" fmla="*/ 300564 w 933102"/>
              <a:gd name="connsiteY6" fmla="*/ 433955 h 478711"/>
              <a:gd name="connsiteX7" fmla="*/ 194928 w 933102"/>
              <a:gd name="connsiteY7" fmla="*/ 466746 h 478711"/>
              <a:gd name="connsiteX8" fmla="*/ 0 w 933102"/>
              <a:gd name="connsiteY8" fmla="*/ 90552 h 478711"/>
              <a:gd name="connsiteX9" fmla="*/ 105135 w 933102"/>
              <a:gd name="connsiteY9" fmla="*/ 52072 h 478711"/>
              <a:gd name="connsiteX10" fmla="*/ 449560 w 933102"/>
              <a:gd name="connsiteY10" fmla="*/ 0 h 47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102" h="478711">
                <a:moveTo>
                  <a:pt x="449560" y="0"/>
                </a:moveTo>
                <a:cubicBezTo>
                  <a:pt x="614477" y="0"/>
                  <a:pt x="771344" y="34467"/>
                  <a:pt x="913350" y="96592"/>
                </a:cubicBezTo>
                <a:lnTo>
                  <a:pt x="933102" y="106857"/>
                </a:lnTo>
                <a:lnTo>
                  <a:pt x="740422" y="478711"/>
                </a:lnTo>
                <a:lnTo>
                  <a:pt x="737331" y="477033"/>
                </a:lnTo>
                <a:cubicBezTo>
                  <a:pt x="648882" y="439623"/>
                  <a:pt x="551637" y="418935"/>
                  <a:pt x="449560" y="418935"/>
                </a:cubicBezTo>
                <a:cubicBezTo>
                  <a:pt x="398522" y="418935"/>
                  <a:pt x="348691" y="424107"/>
                  <a:pt x="300564" y="433955"/>
                </a:cubicBezTo>
                <a:lnTo>
                  <a:pt x="194928" y="466746"/>
                </a:lnTo>
                <a:lnTo>
                  <a:pt x="0" y="90552"/>
                </a:lnTo>
                <a:lnTo>
                  <a:pt x="105135" y="52072"/>
                </a:lnTo>
                <a:cubicBezTo>
                  <a:pt x="213939" y="18231"/>
                  <a:pt x="329621" y="0"/>
                  <a:pt x="449560"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tx1">
                  <a:lumMod val="65000"/>
                  <a:lumOff val="35000"/>
                </a:schemeClr>
              </a:solidFill>
              <a:cs typeface="+mn-ea"/>
              <a:sym typeface="+mn-lt"/>
            </a:endParaRPr>
          </a:p>
        </p:txBody>
      </p:sp>
      <p:sp>
        <p:nvSpPr>
          <p:cNvPr id="14" name="任意多边形 4"/>
          <p:cNvSpPr/>
          <p:nvPr>
            <p:custDataLst>
              <p:tags r:id="rId11"/>
            </p:custDataLst>
          </p:nvPr>
        </p:nvSpPr>
        <p:spPr>
          <a:xfrm rot="9000000">
            <a:off x="6082026" y="4449336"/>
            <a:ext cx="1208251" cy="614259"/>
          </a:xfrm>
          <a:custGeom>
            <a:avLst/>
            <a:gdLst>
              <a:gd name="connsiteX0" fmla="*/ 449560 w 933102"/>
              <a:gd name="connsiteY0" fmla="*/ 0 h 478711"/>
              <a:gd name="connsiteX1" fmla="*/ 913350 w 933102"/>
              <a:gd name="connsiteY1" fmla="*/ 96592 h 478711"/>
              <a:gd name="connsiteX2" fmla="*/ 933102 w 933102"/>
              <a:gd name="connsiteY2" fmla="*/ 106857 h 478711"/>
              <a:gd name="connsiteX3" fmla="*/ 740422 w 933102"/>
              <a:gd name="connsiteY3" fmla="*/ 478711 h 478711"/>
              <a:gd name="connsiteX4" fmla="*/ 737331 w 933102"/>
              <a:gd name="connsiteY4" fmla="*/ 477033 h 478711"/>
              <a:gd name="connsiteX5" fmla="*/ 449560 w 933102"/>
              <a:gd name="connsiteY5" fmla="*/ 418935 h 478711"/>
              <a:gd name="connsiteX6" fmla="*/ 300564 w 933102"/>
              <a:gd name="connsiteY6" fmla="*/ 433955 h 478711"/>
              <a:gd name="connsiteX7" fmla="*/ 194928 w 933102"/>
              <a:gd name="connsiteY7" fmla="*/ 466746 h 478711"/>
              <a:gd name="connsiteX8" fmla="*/ 0 w 933102"/>
              <a:gd name="connsiteY8" fmla="*/ 90552 h 478711"/>
              <a:gd name="connsiteX9" fmla="*/ 105135 w 933102"/>
              <a:gd name="connsiteY9" fmla="*/ 52072 h 478711"/>
              <a:gd name="connsiteX10" fmla="*/ 449560 w 933102"/>
              <a:gd name="connsiteY10" fmla="*/ 0 h 47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102" h="478711">
                <a:moveTo>
                  <a:pt x="449560" y="0"/>
                </a:moveTo>
                <a:cubicBezTo>
                  <a:pt x="614477" y="0"/>
                  <a:pt x="771344" y="34467"/>
                  <a:pt x="913350" y="96592"/>
                </a:cubicBezTo>
                <a:lnTo>
                  <a:pt x="933102" y="106857"/>
                </a:lnTo>
                <a:lnTo>
                  <a:pt x="740422" y="478711"/>
                </a:lnTo>
                <a:lnTo>
                  <a:pt x="737331" y="477033"/>
                </a:lnTo>
                <a:cubicBezTo>
                  <a:pt x="648882" y="439623"/>
                  <a:pt x="551637" y="418935"/>
                  <a:pt x="449560" y="418935"/>
                </a:cubicBezTo>
                <a:cubicBezTo>
                  <a:pt x="398522" y="418935"/>
                  <a:pt x="348691" y="424107"/>
                  <a:pt x="300564" y="433955"/>
                </a:cubicBezTo>
                <a:lnTo>
                  <a:pt x="194928" y="466746"/>
                </a:lnTo>
                <a:lnTo>
                  <a:pt x="0" y="90552"/>
                </a:lnTo>
                <a:lnTo>
                  <a:pt x="105135" y="52072"/>
                </a:lnTo>
                <a:cubicBezTo>
                  <a:pt x="213939" y="18231"/>
                  <a:pt x="329621" y="0"/>
                  <a:pt x="449560"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tx1">
                  <a:lumMod val="65000"/>
                  <a:lumOff val="35000"/>
                </a:schemeClr>
              </a:solidFill>
              <a:cs typeface="+mn-ea"/>
              <a:sym typeface="+mn-lt"/>
            </a:endParaRPr>
          </a:p>
        </p:txBody>
      </p:sp>
      <p:sp>
        <p:nvSpPr>
          <p:cNvPr id="15" name="任意多边形 14"/>
          <p:cNvSpPr/>
          <p:nvPr>
            <p:custDataLst>
              <p:tags r:id="rId12"/>
            </p:custDataLst>
          </p:nvPr>
        </p:nvSpPr>
        <p:spPr>
          <a:xfrm rot="12600000">
            <a:off x="4931311" y="4449336"/>
            <a:ext cx="1208251" cy="614259"/>
          </a:xfrm>
          <a:custGeom>
            <a:avLst/>
            <a:gdLst>
              <a:gd name="connsiteX0" fmla="*/ 449560 w 933102"/>
              <a:gd name="connsiteY0" fmla="*/ 0 h 478711"/>
              <a:gd name="connsiteX1" fmla="*/ 913350 w 933102"/>
              <a:gd name="connsiteY1" fmla="*/ 96592 h 478711"/>
              <a:gd name="connsiteX2" fmla="*/ 933102 w 933102"/>
              <a:gd name="connsiteY2" fmla="*/ 106857 h 478711"/>
              <a:gd name="connsiteX3" fmla="*/ 740422 w 933102"/>
              <a:gd name="connsiteY3" fmla="*/ 478711 h 478711"/>
              <a:gd name="connsiteX4" fmla="*/ 737331 w 933102"/>
              <a:gd name="connsiteY4" fmla="*/ 477033 h 478711"/>
              <a:gd name="connsiteX5" fmla="*/ 449560 w 933102"/>
              <a:gd name="connsiteY5" fmla="*/ 418935 h 478711"/>
              <a:gd name="connsiteX6" fmla="*/ 300564 w 933102"/>
              <a:gd name="connsiteY6" fmla="*/ 433955 h 478711"/>
              <a:gd name="connsiteX7" fmla="*/ 194928 w 933102"/>
              <a:gd name="connsiteY7" fmla="*/ 466746 h 478711"/>
              <a:gd name="connsiteX8" fmla="*/ 0 w 933102"/>
              <a:gd name="connsiteY8" fmla="*/ 90552 h 478711"/>
              <a:gd name="connsiteX9" fmla="*/ 105135 w 933102"/>
              <a:gd name="connsiteY9" fmla="*/ 52072 h 478711"/>
              <a:gd name="connsiteX10" fmla="*/ 449560 w 933102"/>
              <a:gd name="connsiteY10" fmla="*/ 0 h 47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3102" h="478711">
                <a:moveTo>
                  <a:pt x="449560" y="0"/>
                </a:moveTo>
                <a:cubicBezTo>
                  <a:pt x="614477" y="0"/>
                  <a:pt x="771344" y="34467"/>
                  <a:pt x="913350" y="96592"/>
                </a:cubicBezTo>
                <a:lnTo>
                  <a:pt x="933102" y="106857"/>
                </a:lnTo>
                <a:lnTo>
                  <a:pt x="740422" y="478711"/>
                </a:lnTo>
                <a:lnTo>
                  <a:pt x="737331" y="477033"/>
                </a:lnTo>
                <a:cubicBezTo>
                  <a:pt x="648882" y="439623"/>
                  <a:pt x="551637" y="418935"/>
                  <a:pt x="449560" y="418935"/>
                </a:cubicBezTo>
                <a:cubicBezTo>
                  <a:pt x="398522" y="418935"/>
                  <a:pt x="348691" y="424107"/>
                  <a:pt x="300564" y="433955"/>
                </a:cubicBezTo>
                <a:lnTo>
                  <a:pt x="194928" y="466746"/>
                </a:lnTo>
                <a:lnTo>
                  <a:pt x="0" y="90552"/>
                </a:lnTo>
                <a:lnTo>
                  <a:pt x="105135" y="52072"/>
                </a:lnTo>
                <a:cubicBezTo>
                  <a:pt x="213939" y="18231"/>
                  <a:pt x="329621" y="0"/>
                  <a:pt x="449560" y="0"/>
                </a:cubicBezTo>
                <a:close/>
              </a:path>
            </a:pathLst>
          </a:cu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tx1">
                  <a:lumMod val="65000"/>
                  <a:lumOff val="35000"/>
                </a:schemeClr>
              </a:solidFill>
              <a:cs typeface="+mn-ea"/>
              <a:sym typeface="+mn-lt"/>
            </a:endParaRPr>
          </a:p>
        </p:txBody>
      </p:sp>
      <p:sp>
        <p:nvSpPr>
          <p:cNvPr id="16" name="Oval 10"/>
          <p:cNvSpPr/>
          <p:nvPr/>
        </p:nvSpPr>
        <p:spPr>
          <a:xfrm>
            <a:off x="5731414" y="3414694"/>
            <a:ext cx="746262" cy="746262"/>
          </a:xfrm>
          <a:prstGeom prst="ellipse">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65" dirty="0">
              <a:solidFill>
                <a:schemeClr val="tx1"/>
              </a:solidFill>
              <a:cs typeface="+mn-ea"/>
              <a:sym typeface="+mn-lt"/>
            </a:endParaRPr>
          </a:p>
        </p:txBody>
      </p:sp>
      <p:grpSp>
        <p:nvGrpSpPr>
          <p:cNvPr id="19" name="组合 18"/>
          <p:cNvGrpSpPr/>
          <p:nvPr/>
        </p:nvGrpSpPr>
        <p:grpSpPr>
          <a:xfrm>
            <a:off x="8657069" y="1751186"/>
            <a:ext cx="2307184" cy="1067194"/>
            <a:chOff x="8648524" y="1580270"/>
            <a:chExt cx="2307184" cy="1067194"/>
          </a:xfrm>
        </p:grpSpPr>
        <p:sp>
          <p:nvSpPr>
            <p:cNvPr id="17" name="文本框 16"/>
            <p:cNvSpPr txBox="1"/>
            <p:nvPr/>
          </p:nvSpPr>
          <p:spPr>
            <a:xfrm>
              <a:off x="8648524" y="1580270"/>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8" name="矩形 17"/>
            <p:cNvSpPr/>
            <p:nvPr/>
          </p:nvSpPr>
          <p:spPr>
            <a:xfrm>
              <a:off x="8648524" y="1973305"/>
              <a:ext cx="2307184"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 </a:t>
              </a:r>
            </a:p>
          </p:txBody>
        </p:sp>
      </p:grpSp>
      <p:grpSp>
        <p:nvGrpSpPr>
          <p:cNvPr id="20" name="组合 19"/>
          <p:cNvGrpSpPr/>
          <p:nvPr/>
        </p:nvGrpSpPr>
        <p:grpSpPr>
          <a:xfrm>
            <a:off x="8657069" y="3068883"/>
            <a:ext cx="2307184" cy="1067194"/>
            <a:chOff x="8648524" y="1580270"/>
            <a:chExt cx="2307184" cy="1067194"/>
          </a:xfrm>
        </p:grpSpPr>
        <p:sp>
          <p:nvSpPr>
            <p:cNvPr id="21" name="文本框 20"/>
            <p:cNvSpPr txBox="1"/>
            <p:nvPr/>
          </p:nvSpPr>
          <p:spPr>
            <a:xfrm>
              <a:off x="8648524" y="1580270"/>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22" name="矩形 21"/>
            <p:cNvSpPr/>
            <p:nvPr/>
          </p:nvSpPr>
          <p:spPr>
            <a:xfrm>
              <a:off x="8648524" y="1973305"/>
              <a:ext cx="2307184"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 </a:t>
              </a:r>
            </a:p>
          </p:txBody>
        </p:sp>
      </p:grpSp>
      <p:grpSp>
        <p:nvGrpSpPr>
          <p:cNvPr id="23" name="组合 22"/>
          <p:cNvGrpSpPr/>
          <p:nvPr/>
        </p:nvGrpSpPr>
        <p:grpSpPr>
          <a:xfrm>
            <a:off x="8724011" y="4542405"/>
            <a:ext cx="2307184" cy="1067194"/>
            <a:chOff x="8648524" y="1580270"/>
            <a:chExt cx="2307184" cy="1067194"/>
          </a:xfrm>
        </p:grpSpPr>
        <p:sp>
          <p:nvSpPr>
            <p:cNvPr id="24" name="文本框 23"/>
            <p:cNvSpPr txBox="1"/>
            <p:nvPr/>
          </p:nvSpPr>
          <p:spPr>
            <a:xfrm>
              <a:off x="8648524" y="1580270"/>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25" name="矩形 24"/>
            <p:cNvSpPr/>
            <p:nvPr/>
          </p:nvSpPr>
          <p:spPr>
            <a:xfrm>
              <a:off x="8648524" y="1973305"/>
              <a:ext cx="2307184"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 </a:t>
              </a:r>
            </a:p>
          </p:txBody>
        </p:sp>
      </p:grpSp>
      <p:grpSp>
        <p:nvGrpSpPr>
          <p:cNvPr id="26" name="组合 25"/>
          <p:cNvGrpSpPr/>
          <p:nvPr/>
        </p:nvGrpSpPr>
        <p:grpSpPr>
          <a:xfrm>
            <a:off x="1400276" y="4542405"/>
            <a:ext cx="2307184" cy="1067194"/>
            <a:chOff x="8648524" y="1580270"/>
            <a:chExt cx="2307184" cy="1067194"/>
          </a:xfrm>
        </p:grpSpPr>
        <p:sp>
          <p:nvSpPr>
            <p:cNvPr id="27" name="文本框 26"/>
            <p:cNvSpPr txBox="1"/>
            <p:nvPr/>
          </p:nvSpPr>
          <p:spPr>
            <a:xfrm>
              <a:off x="8876293" y="1580270"/>
              <a:ext cx="2079415" cy="461665"/>
            </a:xfrm>
            <a:prstGeom prst="rect">
              <a:avLst/>
            </a:prstGeom>
            <a:noFill/>
          </p:spPr>
          <p:txBody>
            <a:bodyPr wrap="none" rtlCol="0">
              <a:spAutoFit/>
            </a:bodyPr>
            <a:lstStyle/>
            <a:p>
              <a:pPr algn="r"/>
              <a:r>
                <a:rPr lang="zh-CN" altLang="en-US" sz="2400" b="1" dirty="0">
                  <a:solidFill>
                    <a:schemeClr val="tx1">
                      <a:lumMod val="75000"/>
                      <a:lumOff val="25000"/>
                    </a:schemeClr>
                  </a:solidFill>
                  <a:cs typeface="+mn-ea"/>
                  <a:sym typeface="+mn-lt"/>
                </a:rPr>
                <a:t>点击添加标题</a:t>
              </a:r>
            </a:p>
          </p:txBody>
        </p:sp>
        <p:sp>
          <p:nvSpPr>
            <p:cNvPr id="28" name="矩形 27"/>
            <p:cNvSpPr/>
            <p:nvPr/>
          </p:nvSpPr>
          <p:spPr>
            <a:xfrm>
              <a:off x="8648524" y="1973305"/>
              <a:ext cx="2307184" cy="674159"/>
            </a:xfrm>
            <a:prstGeom prst="rect">
              <a:avLst/>
            </a:prstGeom>
          </p:spPr>
          <p:txBody>
            <a:bodyPr wrap="square">
              <a:spAutoFit/>
              <a:scene3d>
                <a:camera prst="orthographicFront"/>
                <a:lightRig rig="threePt" dir="t"/>
              </a:scene3d>
              <a:sp3d contourW="12700"/>
            </a:bodyPr>
            <a:lstStyle/>
            <a:p>
              <a:pPr algn="r">
                <a:lnSpc>
                  <a:spcPct val="150000"/>
                </a:lnSpc>
              </a:pPr>
              <a:r>
                <a:rPr lang="zh-CN" altLang="en-US" sz="1315" dirty="0">
                  <a:solidFill>
                    <a:schemeClr val="tx1">
                      <a:lumMod val="75000"/>
                      <a:lumOff val="25000"/>
                    </a:schemeClr>
                  </a:solidFill>
                  <a:cs typeface="+mn-ea"/>
                  <a:sym typeface="+mn-lt"/>
                </a:rPr>
                <a:t>单击此处添加段落文本单击此处添加段落文本 </a:t>
              </a:r>
            </a:p>
          </p:txBody>
        </p:sp>
      </p:grpSp>
      <p:grpSp>
        <p:nvGrpSpPr>
          <p:cNvPr id="29" name="组合 28"/>
          <p:cNvGrpSpPr/>
          <p:nvPr/>
        </p:nvGrpSpPr>
        <p:grpSpPr>
          <a:xfrm>
            <a:off x="1252999" y="3068883"/>
            <a:ext cx="2307184" cy="1067194"/>
            <a:chOff x="8648524" y="1580270"/>
            <a:chExt cx="2307184" cy="1067194"/>
          </a:xfrm>
        </p:grpSpPr>
        <p:sp>
          <p:nvSpPr>
            <p:cNvPr id="30" name="文本框 29"/>
            <p:cNvSpPr txBox="1"/>
            <p:nvPr/>
          </p:nvSpPr>
          <p:spPr>
            <a:xfrm>
              <a:off x="8876293" y="1580270"/>
              <a:ext cx="2079415" cy="461665"/>
            </a:xfrm>
            <a:prstGeom prst="rect">
              <a:avLst/>
            </a:prstGeom>
            <a:noFill/>
          </p:spPr>
          <p:txBody>
            <a:bodyPr wrap="none" rtlCol="0">
              <a:spAutoFit/>
            </a:bodyPr>
            <a:lstStyle/>
            <a:p>
              <a:pPr algn="r"/>
              <a:r>
                <a:rPr lang="zh-CN" altLang="en-US" sz="2400" b="1" dirty="0">
                  <a:solidFill>
                    <a:schemeClr val="tx1">
                      <a:lumMod val="75000"/>
                      <a:lumOff val="25000"/>
                    </a:schemeClr>
                  </a:solidFill>
                  <a:cs typeface="+mn-ea"/>
                  <a:sym typeface="+mn-lt"/>
                </a:rPr>
                <a:t>点击添加标题</a:t>
              </a:r>
            </a:p>
          </p:txBody>
        </p:sp>
        <p:sp>
          <p:nvSpPr>
            <p:cNvPr id="31" name="矩形 30"/>
            <p:cNvSpPr/>
            <p:nvPr/>
          </p:nvSpPr>
          <p:spPr>
            <a:xfrm>
              <a:off x="8648524" y="1973305"/>
              <a:ext cx="2307184" cy="674159"/>
            </a:xfrm>
            <a:prstGeom prst="rect">
              <a:avLst/>
            </a:prstGeom>
          </p:spPr>
          <p:txBody>
            <a:bodyPr wrap="square">
              <a:spAutoFit/>
              <a:scene3d>
                <a:camera prst="orthographicFront"/>
                <a:lightRig rig="threePt" dir="t"/>
              </a:scene3d>
              <a:sp3d contourW="12700"/>
            </a:bodyPr>
            <a:lstStyle/>
            <a:p>
              <a:pPr algn="r">
                <a:lnSpc>
                  <a:spcPct val="150000"/>
                </a:lnSpc>
              </a:pPr>
              <a:r>
                <a:rPr lang="zh-CN" altLang="en-US" sz="1315" dirty="0">
                  <a:solidFill>
                    <a:schemeClr val="tx1">
                      <a:lumMod val="75000"/>
                      <a:lumOff val="25000"/>
                    </a:schemeClr>
                  </a:solidFill>
                  <a:cs typeface="+mn-ea"/>
                  <a:sym typeface="+mn-lt"/>
                </a:rPr>
                <a:t>单击此处添加段落文本单击此处添加段落文本 </a:t>
              </a:r>
            </a:p>
          </p:txBody>
        </p:sp>
      </p:grpSp>
      <p:grpSp>
        <p:nvGrpSpPr>
          <p:cNvPr id="32" name="组合 31"/>
          <p:cNvGrpSpPr/>
          <p:nvPr/>
        </p:nvGrpSpPr>
        <p:grpSpPr>
          <a:xfrm>
            <a:off x="1266059" y="1751186"/>
            <a:ext cx="2307184" cy="1067194"/>
            <a:chOff x="8648524" y="1580270"/>
            <a:chExt cx="2307184" cy="1067194"/>
          </a:xfrm>
        </p:grpSpPr>
        <p:sp>
          <p:nvSpPr>
            <p:cNvPr id="33" name="文本框 32"/>
            <p:cNvSpPr txBox="1"/>
            <p:nvPr/>
          </p:nvSpPr>
          <p:spPr>
            <a:xfrm>
              <a:off x="8876293" y="1580270"/>
              <a:ext cx="2079415" cy="461665"/>
            </a:xfrm>
            <a:prstGeom prst="rect">
              <a:avLst/>
            </a:prstGeom>
            <a:noFill/>
          </p:spPr>
          <p:txBody>
            <a:bodyPr wrap="none" rtlCol="0">
              <a:spAutoFit/>
            </a:bodyPr>
            <a:lstStyle/>
            <a:p>
              <a:pPr algn="r"/>
              <a:r>
                <a:rPr lang="zh-CN" altLang="en-US" sz="2400" b="1" dirty="0">
                  <a:solidFill>
                    <a:schemeClr val="tx1">
                      <a:lumMod val="75000"/>
                      <a:lumOff val="25000"/>
                    </a:schemeClr>
                  </a:solidFill>
                  <a:cs typeface="+mn-ea"/>
                  <a:sym typeface="+mn-lt"/>
                </a:rPr>
                <a:t>点击添加标题</a:t>
              </a:r>
            </a:p>
          </p:txBody>
        </p:sp>
        <p:sp>
          <p:nvSpPr>
            <p:cNvPr id="34" name="矩形 33"/>
            <p:cNvSpPr/>
            <p:nvPr/>
          </p:nvSpPr>
          <p:spPr>
            <a:xfrm>
              <a:off x="8648524" y="1973305"/>
              <a:ext cx="2307184" cy="674159"/>
            </a:xfrm>
            <a:prstGeom prst="rect">
              <a:avLst/>
            </a:prstGeom>
          </p:spPr>
          <p:txBody>
            <a:bodyPr wrap="square">
              <a:spAutoFit/>
              <a:scene3d>
                <a:camera prst="orthographicFront"/>
                <a:lightRig rig="threePt" dir="t"/>
              </a:scene3d>
              <a:sp3d contourW="12700"/>
            </a:bodyPr>
            <a:lstStyle/>
            <a:p>
              <a:pPr algn="r">
                <a:lnSpc>
                  <a:spcPct val="150000"/>
                </a:lnSpc>
              </a:pPr>
              <a:r>
                <a:rPr lang="zh-CN" altLang="en-US" sz="1315" dirty="0">
                  <a:solidFill>
                    <a:schemeClr val="tx1">
                      <a:lumMod val="75000"/>
                      <a:lumOff val="25000"/>
                    </a:schemeClr>
                  </a:solidFill>
                  <a:cs typeface="+mn-ea"/>
                  <a:sym typeface="+mn-lt"/>
                </a:rPr>
                <a:t>单击此处添加段落文本单击此处添加段落文本 </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1+#ppt_w/2"/>
                                          </p:val>
                                        </p:tav>
                                        <p:tav tm="100000">
                                          <p:val>
                                            <p:strVal val="#ppt_x"/>
                                          </p:val>
                                        </p:tav>
                                      </p:tavLst>
                                    </p:anim>
                                    <p:anim calcmode="lin" valueType="num">
                                      <p:cBhvr additive="base">
                                        <p:cTn id="13" dur="500" fill="hold"/>
                                        <p:tgtEl>
                                          <p:spTgt spid="11"/>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1+#ppt_w/2"/>
                                          </p:val>
                                        </p:tav>
                                        <p:tav tm="100000">
                                          <p:val>
                                            <p:strVal val="#ppt_x"/>
                                          </p:val>
                                        </p:tav>
                                      </p:tavLst>
                                    </p:anim>
                                    <p:anim calcmode="lin" valueType="num">
                                      <p:cBhvr additive="base">
                                        <p:cTn id="18" dur="500" fill="hold"/>
                                        <p:tgtEl>
                                          <p:spTgt spid="15"/>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1+#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1+#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1+#ppt_w/2"/>
                                          </p:val>
                                        </p:tav>
                                        <p:tav tm="100000">
                                          <p:val>
                                            <p:strVal val="#ppt_x"/>
                                          </p:val>
                                        </p:tav>
                                      </p:tavLst>
                                    </p:anim>
                                    <p:anim calcmode="lin" valueType="num">
                                      <p:cBhvr additive="base">
                                        <p:cTn id="33" dur="500" fill="hold"/>
                                        <p:tgtEl>
                                          <p:spTgt spid="9"/>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0-#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0-#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childTnLst>
                          </p:cTn>
                        </p:par>
                        <p:par>
                          <p:cTn id="44" fill="hold">
                            <p:stCondLst>
                              <p:cond delay="4000"/>
                            </p:stCondLst>
                            <p:childTnLst>
                              <p:par>
                                <p:cTn id="45" presetID="2" presetClass="entr" presetSubtype="8"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0-#ppt_w/2"/>
                                          </p:val>
                                        </p:tav>
                                        <p:tav tm="100000">
                                          <p:val>
                                            <p:strVal val="#ppt_x"/>
                                          </p:val>
                                        </p:tav>
                                      </p:tavLst>
                                    </p:anim>
                                    <p:anim calcmode="lin" valueType="num">
                                      <p:cBhvr additive="base">
                                        <p:cTn id="48" dur="500" fill="hold"/>
                                        <p:tgtEl>
                                          <p:spTgt spid="14"/>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8"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 calcmode="lin" valueType="num">
                                      <p:cBhvr additive="base">
                                        <p:cTn id="52" dur="500" fill="hold"/>
                                        <p:tgtEl>
                                          <p:spTgt spid="4"/>
                                        </p:tgtEl>
                                        <p:attrNameLst>
                                          <p:attrName>ppt_x</p:attrName>
                                        </p:attrNameLst>
                                      </p:cBhvr>
                                      <p:tavLst>
                                        <p:tav tm="0">
                                          <p:val>
                                            <p:strVal val="0-#ppt_w/2"/>
                                          </p:val>
                                        </p:tav>
                                        <p:tav tm="100000">
                                          <p:val>
                                            <p:strVal val="#ppt_x"/>
                                          </p:val>
                                        </p:tav>
                                      </p:tavLst>
                                    </p:anim>
                                    <p:anim calcmode="lin" valueType="num">
                                      <p:cBhvr additive="base">
                                        <p:cTn id="53" dur="500" fill="hold"/>
                                        <p:tgtEl>
                                          <p:spTgt spid="4"/>
                                        </p:tgtEl>
                                        <p:attrNameLst>
                                          <p:attrName>ppt_y</p:attrName>
                                        </p:attrNameLst>
                                      </p:cBhvr>
                                      <p:tavLst>
                                        <p:tav tm="0">
                                          <p:val>
                                            <p:strVal val="#ppt_y"/>
                                          </p:val>
                                        </p:tav>
                                        <p:tav tm="100000">
                                          <p:val>
                                            <p:strVal val="#ppt_y"/>
                                          </p:val>
                                        </p:tav>
                                      </p:tavLst>
                                    </p:anim>
                                  </p:childTnLst>
                                </p:cTn>
                              </p:par>
                            </p:childTnLst>
                          </p:cTn>
                        </p:par>
                        <p:par>
                          <p:cTn id="54" fill="hold">
                            <p:stCondLst>
                              <p:cond delay="5000"/>
                            </p:stCondLst>
                            <p:childTnLst>
                              <p:par>
                                <p:cTn id="55" presetID="2" presetClass="entr" presetSubtype="8"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 calcmode="lin" valueType="num">
                                      <p:cBhvr additive="base">
                                        <p:cTn id="57" dur="500" fill="hold"/>
                                        <p:tgtEl>
                                          <p:spTgt spid="5"/>
                                        </p:tgtEl>
                                        <p:attrNameLst>
                                          <p:attrName>ppt_x</p:attrName>
                                        </p:attrNameLst>
                                      </p:cBhvr>
                                      <p:tavLst>
                                        <p:tav tm="0">
                                          <p:val>
                                            <p:strVal val="0-#ppt_w/2"/>
                                          </p:val>
                                        </p:tav>
                                        <p:tav tm="100000">
                                          <p:val>
                                            <p:strVal val="#ppt_x"/>
                                          </p:val>
                                        </p:tav>
                                      </p:tavLst>
                                    </p:anim>
                                    <p:anim calcmode="lin" valueType="num">
                                      <p:cBhvr additive="base">
                                        <p:cTn id="58" dur="500" fill="hold"/>
                                        <p:tgtEl>
                                          <p:spTgt spid="5"/>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2" presetClass="entr" presetSubtype="8" fill="hold" grpId="0" nodeType="after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additive="base">
                                        <p:cTn id="62" dur="500" fill="hold"/>
                                        <p:tgtEl>
                                          <p:spTgt spid="7"/>
                                        </p:tgtEl>
                                        <p:attrNameLst>
                                          <p:attrName>ppt_x</p:attrName>
                                        </p:attrNameLst>
                                      </p:cBhvr>
                                      <p:tavLst>
                                        <p:tav tm="0">
                                          <p:val>
                                            <p:strVal val="0-#ppt_w/2"/>
                                          </p:val>
                                        </p:tav>
                                        <p:tav tm="100000">
                                          <p:val>
                                            <p:strVal val="#ppt_x"/>
                                          </p:val>
                                        </p:tav>
                                      </p:tavLst>
                                    </p:anim>
                                    <p:anim calcmode="lin" valueType="num">
                                      <p:cBhvr additive="base">
                                        <p:cTn id="63" dur="500" fill="hold"/>
                                        <p:tgtEl>
                                          <p:spTgt spid="7"/>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22" presetClass="entr" presetSubtype="4"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par>
                          <p:cTn id="68" fill="hold">
                            <p:stCondLst>
                              <p:cond delay="6500"/>
                            </p:stCondLst>
                            <p:childTnLst>
                              <p:par>
                                <p:cTn id="69" presetID="22" presetClass="entr" presetSubtype="4"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down)">
                                      <p:cBhvr>
                                        <p:cTn id="71" dur="500"/>
                                        <p:tgtEl>
                                          <p:spTgt spid="32"/>
                                        </p:tgtEl>
                                      </p:cBhvr>
                                    </p:animEffect>
                                  </p:childTnLst>
                                </p:cTn>
                              </p:par>
                            </p:childTnLst>
                          </p:cTn>
                        </p:par>
                        <p:par>
                          <p:cTn id="72" fill="hold">
                            <p:stCondLst>
                              <p:cond delay="7000"/>
                            </p:stCondLst>
                            <p:childTnLst>
                              <p:par>
                                <p:cTn id="73" presetID="22" presetClass="entr" presetSubtype="4"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down)">
                                      <p:cBhvr>
                                        <p:cTn id="75" dur="500"/>
                                        <p:tgtEl>
                                          <p:spTgt spid="29"/>
                                        </p:tgtEl>
                                      </p:cBhvr>
                                    </p:animEffect>
                                  </p:childTnLst>
                                </p:cTn>
                              </p:par>
                            </p:childTnLst>
                          </p:cTn>
                        </p:par>
                        <p:par>
                          <p:cTn id="76" fill="hold">
                            <p:stCondLst>
                              <p:cond delay="7500"/>
                            </p:stCondLst>
                            <p:childTnLst>
                              <p:par>
                                <p:cTn id="77" presetID="22" presetClass="entr" presetSubtype="4" fill="hold" nodeType="after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wipe(down)">
                                      <p:cBhvr>
                                        <p:cTn id="79" dur="500"/>
                                        <p:tgtEl>
                                          <p:spTgt spid="26"/>
                                        </p:tgtEl>
                                      </p:cBhvr>
                                    </p:animEffect>
                                  </p:childTnLst>
                                </p:cTn>
                              </p:par>
                            </p:childTnLst>
                          </p:cTn>
                        </p:par>
                        <p:par>
                          <p:cTn id="80" fill="hold">
                            <p:stCondLst>
                              <p:cond delay="8000"/>
                            </p:stCondLst>
                            <p:childTnLst>
                              <p:par>
                                <p:cTn id="81" presetID="22" presetClass="entr" presetSubtype="4" fill="hold"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ipe(down)">
                                      <p:cBhvr>
                                        <p:cTn id="83" dur="500"/>
                                        <p:tgtEl>
                                          <p:spTgt spid="23"/>
                                        </p:tgtEl>
                                      </p:cBhvr>
                                    </p:animEffect>
                                  </p:childTnLst>
                                </p:cTn>
                              </p:par>
                            </p:childTnLst>
                          </p:cTn>
                        </p:par>
                        <p:par>
                          <p:cTn id="84" fill="hold">
                            <p:stCondLst>
                              <p:cond delay="8500"/>
                            </p:stCondLst>
                            <p:childTnLst>
                              <p:par>
                                <p:cTn id="85" presetID="22" presetClass="entr" presetSubtype="4" fill="hold" nodeType="after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ipe(down)">
                                      <p:cBhvr>
                                        <p:cTn id="87" dur="500"/>
                                        <p:tgtEl>
                                          <p:spTgt spid="20"/>
                                        </p:tgtEl>
                                      </p:cBhvr>
                                    </p:animEffect>
                                  </p:childTnLst>
                                </p:cTn>
                              </p:par>
                            </p:childTnLst>
                          </p:cTn>
                        </p:par>
                        <p:par>
                          <p:cTn id="88" fill="hold">
                            <p:stCondLst>
                              <p:cond delay="9000"/>
                            </p:stCondLst>
                            <p:childTnLst>
                              <p:par>
                                <p:cTn id="89" presetID="22" presetClass="entr" presetSubtype="4" fill="hold" nodeType="afterEffect">
                                  <p:stCondLst>
                                    <p:cond delay="0"/>
                                  </p:stCondLst>
                                  <p:childTnLst>
                                    <p:set>
                                      <p:cBhvr>
                                        <p:cTn id="90" dur="1" fill="hold">
                                          <p:stCondLst>
                                            <p:cond delay="0"/>
                                          </p:stCondLst>
                                        </p:cTn>
                                        <p:tgtEl>
                                          <p:spTgt spid="19"/>
                                        </p:tgtEl>
                                        <p:attrNameLst>
                                          <p:attrName>style.visibility</p:attrName>
                                        </p:attrNameLst>
                                      </p:cBhvr>
                                      <p:to>
                                        <p:strVal val="visible"/>
                                      </p:to>
                                    </p:set>
                                    <p:animEffect transition="in" filter="wipe(down)">
                                      <p:cBhvr>
                                        <p:cTn id="9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3"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3660" y="1422400"/>
            <a:ext cx="12205660" cy="4013200"/>
          </a:xfrm>
          <a:prstGeom prst="rect">
            <a:avLst/>
          </a:prstGeom>
          <a:solidFill>
            <a:srgbClr val="E6F1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文本框 8"/>
          <p:cNvSpPr txBox="1"/>
          <p:nvPr/>
        </p:nvSpPr>
        <p:spPr>
          <a:xfrm>
            <a:off x="1436733" y="3989050"/>
            <a:ext cx="4960867" cy="923330"/>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cs typeface="+mn-ea"/>
                <a:sym typeface="+mn-lt"/>
              </a:rPr>
              <a:t>单击此处添加段落文本单击此处添加段落文本单击此处添加段落文本单击此处添加段落文本单击此处添加段落文本 </a:t>
            </a:r>
          </a:p>
          <a:p>
            <a:pPr>
              <a:lnSpc>
                <a:spcPct val="150000"/>
              </a:lnSpc>
            </a:pPr>
            <a:endParaRPr lang="zh-CN" altLang="en-US" sz="1200" dirty="0">
              <a:cs typeface="+mn-ea"/>
              <a:sym typeface="+mn-lt"/>
            </a:endParaRPr>
          </a:p>
        </p:txBody>
      </p:sp>
      <p:sp>
        <p:nvSpPr>
          <p:cNvPr id="14" name="文本框 14"/>
          <p:cNvSpPr txBox="1"/>
          <p:nvPr/>
        </p:nvSpPr>
        <p:spPr>
          <a:xfrm>
            <a:off x="1416748" y="3167390"/>
            <a:ext cx="4775045" cy="769441"/>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zh-CN" altLang="en-US" sz="4400" b="1" spc="600" dirty="0">
                <a:solidFill>
                  <a:schemeClr val="bg2">
                    <a:lumMod val="10000"/>
                  </a:schemeClr>
                </a:solidFill>
                <a:cs typeface="+mn-ea"/>
                <a:sym typeface="+mn-lt"/>
              </a:rPr>
              <a:t>点击添加标题</a:t>
            </a:r>
          </a:p>
        </p:txBody>
      </p:sp>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r="66875"/>
          <a:stretch>
            <a:fillRect/>
          </a:stretch>
        </p:blipFill>
        <p:spPr>
          <a:xfrm>
            <a:off x="7155446" y="1614669"/>
            <a:ext cx="2404328" cy="3628662"/>
          </a:xfrm>
          <a:prstGeom prst="rect">
            <a:avLst/>
          </a:prstGeom>
        </p:spPr>
      </p:pic>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5755" y="2171700"/>
            <a:ext cx="1315902" cy="1352550"/>
          </a:xfrm>
          <a:prstGeom prst="rect">
            <a:avLst/>
          </a:prstGeom>
        </p:spPr>
      </p:pic>
      <p:pic>
        <p:nvPicPr>
          <p:cNvPr id="16" name="图片 15"/>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9715755" y="3743324"/>
            <a:ext cx="1375581" cy="2085895"/>
          </a:xfrm>
          <a:prstGeom prst="rect">
            <a:avLst/>
          </a:prstGeom>
        </p:spPr>
      </p:pic>
      <p:sp>
        <p:nvSpPr>
          <p:cNvPr id="17" name="文本框 16"/>
          <p:cNvSpPr txBox="1"/>
          <p:nvPr/>
        </p:nvSpPr>
        <p:spPr>
          <a:xfrm>
            <a:off x="1583987" y="2593201"/>
            <a:ext cx="4411116" cy="52197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ART  </a:t>
            </a:r>
            <a:r>
              <a:rPr kumimoji="0" lang="en-US" altLang="zh-CN" sz="2800" b="0" i="0" u="none" strike="noStrike" kern="0" cap="none" spc="0" normalizeH="0" baseline="0" noProof="0" dirty="0">
                <a:ln>
                  <a:noFill/>
                </a:ln>
                <a:solidFill>
                  <a:srgbClr val="080808"/>
                </a:solidFill>
                <a:effectLst/>
                <a:uLnTx/>
                <a:uFillTx/>
                <a:cs typeface="+mn-ea"/>
                <a:sym typeface="+mn-lt"/>
              </a:rPr>
              <a:t>POWERPOINT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1304664" y="3771900"/>
            <a:ext cx="2442079" cy="1895475"/>
          </a:xfrm>
          <a:prstGeom prst="rect">
            <a:avLst/>
          </a:prstGeom>
          <a:solidFill>
            <a:schemeClr val="bg1"/>
          </a:solidFill>
          <a:ln w="190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19" name="图片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4147" y="1569199"/>
            <a:ext cx="2433361" cy="2431302"/>
          </a:xfrm>
          <a:prstGeom prst="rect">
            <a:avLst/>
          </a:prstGeom>
        </p:spPr>
      </p:pic>
      <p:grpSp>
        <p:nvGrpSpPr>
          <p:cNvPr id="2" name="组合 1"/>
          <p:cNvGrpSpPr/>
          <p:nvPr/>
        </p:nvGrpSpPr>
        <p:grpSpPr>
          <a:xfrm>
            <a:off x="1375877" y="4097665"/>
            <a:ext cx="2299649" cy="1240958"/>
            <a:chOff x="1375877" y="4097665"/>
            <a:chExt cx="2299649" cy="1240958"/>
          </a:xfrm>
        </p:grpSpPr>
        <p:sp>
          <p:nvSpPr>
            <p:cNvPr id="22" name="文本框 21"/>
            <p:cNvSpPr txBox="1"/>
            <p:nvPr/>
          </p:nvSpPr>
          <p:spPr>
            <a:xfrm>
              <a:off x="1375877" y="4097665"/>
              <a:ext cx="2299649" cy="523220"/>
            </a:xfrm>
            <a:prstGeom prst="rect">
              <a:avLst/>
            </a:prstGeom>
            <a:noFill/>
          </p:spPr>
          <p:txBody>
            <a:bodyPr wrap="square" rtlCol="0">
              <a:spAutoFit/>
            </a:bodyPr>
            <a:lstStyle/>
            <a:p>
              <a:pPr algn="ctr" defTabSz="1219200">
                <a:spcBef>
                  <a:spcPts val="1000"/>
                </a:spcBef>
                <a:defRPr/>
              </a:pPr>
              <a:r>
                <a:rPr lang="zh-CN" altLang="en-US" sz="2800" b="1" dirty="0">
                  <a:cs typeface="+mn-ea"/>
                  <a:sym typeface="+mn-lt"/>
                </a:rPr>
                <a:t>添加标题</a:t>
              </a:r>
            </a:p>
          </p:txBody>
        </p:sp>
        <p:sp>
          <p:nvSpPr>
            <p:cNvPr id="23" name="文本框 22"/>
            <p:cNvSpPr txBox="1"/>
            <p:nvPr/>
          </p:nvSpPr>
          <p:spPr>
            <a:xfrm>
              <a:off x="1437608" y="4553793"/>
              <a:ext cx="2176187" cy="784830"/>
            </a:xfrm>
            <a:prstGeom prst="rect">
              <a:avLst/>
            </a:prstGeom>
            <a:noFill/>
          </p:spPr>
          <p:txBody>
            <a:bodyPr wrap="square" rtlCol="0">
              <a:spAutoFit/>
            </a:bodyPr>
            <a:lstStyle/>
            <a:p>
              <a:pPr defTabSz="1219200">
                <a:lnSpc>
                  <a:spcPct val="200000"/>
                </a:lnSpc>
                <a:spcBef>
                  <a:spcPts val="1000"/>
                </a:spcBef>
                <a:defRPr/>
              </a:pPr>
              <a:r>
                <a:rPr lang="zh-CN" altLang="en-US" sz="1200" dirty="0">
                  <a:solidFill>
                    <a:srgbClr val="080808"/>
                  </a:solidFill>
                  <a:cs typeface="+mn-ea"/>
                  <a:sym typeface="+mn-lt"/>
                </a:rPr>
                <a:t>单击此处添加段落文本单击此处添加段落文本 </a:t>
              </a:r>
            </a:p>
          </p:txBody>
        </p:sp>
      </p:grpSp>
      <p:sp>
        <p:nvSpPr>
          <p:cNvPr id="24" name="矩形 23"/>
          <p:cNvSpPr/>
          <p:nvPr/>
        </p:nvSpPr>
        <p:spPr>
          <a:xfrm>
            <a:off x="4874960" y="3771900"/>
            <a:ext cx="2442079" cy="1895475"/>
          </a:xfrm>
          <a:prstGeom prst="rect">
            <a:avLst/>
          </a:prstGeom>
          <a:solidFill>
            <a:schemeClr val="bg1"/>
          </a:solidFill>
          <a:ln w="190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3" name="组合 2"/>
          <p:cNvGrpSpPr/>
          <p:nvPr/>
        </p:nvGrpSpPr>
        <p:grpSpPr>
          <a:xfrm>
            <a:off x="4946173" y="4097665"/>
            <a:ext cx="2299649" cy="1240958"/>
            <a:chOff x="4946173" y="4097665"/>
            <a:chExt cx="2299649" cy="1240958"/>
          </a:xfrm>
        </p:grpSpPr>
        <p:sp>
          <p:nvSpPr>
            <p:cNvPr id="25" name="文本框 24"/>
            <p:cNvSpPr txBox="1"/>
            <p:nvPr/>
          </p:nvSpPr>
          <p:spPr>
            <a:xfrm>
              <a:off x="4946173" y="4097665"/>
              <a:ext cx="2299649" cy="523220"/>
            </a:xfrm>
            <a:prstGeom prst="rect">
              <a:avLst/>
            </a:prstGeom>
            <a:noFill/>
          </p:spPr>
          <p:txBody>
            <a:bodyPr wrap="square" rtlCol="0">
              <a:spAutoFit/>
            </a:bodyPr>
            <a:lstStyle/>
            <a:p>
              <a:pPr algn="ctr" defTabSz="1219200">
                <a:spcBef>
                  <a:spcPts val="1000"/>
                </a:spcBef>
                <a:defRPr/>
              </a:pPr>
              <a:r>
                <a:rPr lang="zh-CN" altLang="en-US" sz="2800" b="1" dirty="0">
                  <a:cs typeface="+mn-ea"/>
                  <a:sym typeface="+mn-lt"/>
                </a:rPr>
                <a:t>添加标题</a:t>
              </a:r>
            </a:p>
          </p:txBody>
        </p:sp>
        <p:sp>
          <p:nvSpPr>
            <p:cNvPr id="26" name="文本框 25"/>
            <p:cNvSpPr txBox="1"/>
            <p:nvPr/>
          </p:nvSpPr>
          <p:spPr>
            <a:xfrm>
              <a:off x="5007904" y="4553793"/>
              <a:ext cx="2176187" cy="784830"/>
            </a:xfrm>
            <a:prstGeom prst="rect">
              <a:avLst/>
            </a:prstGeom>
            <a:noFill/>
          </p:spPr>
          <p:txBody>
            <a:bodyPr wrap="square" rtlCol="0">
              <a:spAutoFit/>
            </a:bodyPr>
            <a:lstStyle/>
            <a:p>
              <a:pPr defTabSz="1219200">
                <a:lnSpc>
                  <a:spcPct val="200000"/>
                </a:lnSpc>
                <a:spcBef>
                  <a:spcPts val="1000"/>
                </a:spcBef>
                <a:defRPr/>
              </a:pPr>
              <a:r>
                <a:rPr lang="zh-CN" altLang="en-US" sz="1200" dirty="0">
                  <a:solidFill>
                    <a:srgbClr val="080808"/>
                  </a:solidFill>
                  <a:cs typeface="+mn-ea"/>
                  <a:sym typeface="+mn-lt"/>
                </a:rPr>
                <a:t>单击此处添加段落文本单击此处添加段落文本 </a:t>
              </a:r>
            </a:p>
          </p:txBody>
        </p:sp>
      </p:grpSp>
      <p:sp>
        <p:nvSpPr>
          <p:cNvPr id="27" name="矩形 26"/>
          <p:cNvSpPr/>
          <p:nvPr/>
        </p:nvSpPr>
        <p:spPr>
          <a:xfrm>
            <a:off x="8471648" y="3771900"/>
            <a:ext cx="2442079" cy="1895475"/>
          </a:xfrm>
          <a:prstGeom prst="rect">
            <a:avLst/>
          </a:prstGeom>
          <a:solidFill>
            <a:schemeClr val="bg1"/>
          </a:solidFill>
          <a:ln w="19050">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30" name="组合 29"/>
          <p:cNvGrpSpPr/>
          <p:nvPr/>
        </p:nvGrpSpPr>
        <p:grpSpPr>
          <a:xfrm>
            <a:off x="8542861" y="4097665"/>
            <a:ext cx="2299649" cy="1240958"/>
            <a:chOff x="8542861" y="4097665"/>
            <a:chExt cx="2299649" cy="1240958"/>
          </a:xfrm>
        </p:grpSpPr>
        <p:sp>
          <p:nvSpPr>
            <p:cNvPr id="28" name="文本框 27"/>
            <p:cNvSpPr txBox="1"/>
            <p:nvPr/>
          </p:nvSpPr>
          <p:spPr>
            <a:xfrm>
              <a:off x="8542861" y="4097665"/>
              <a:ext cx="2299649" cy="523220"/>
            </a:xfrm>
            <a:prstGeom prst="rect">
              <a:avLst/>
            </a:prstGeom>
            <a:noFill/>
          </p:spPr>
          <p:txBody>
            <a:bodyPr wrap="square" rtlCol="0">
              <a:spAutoFit/>
            </a:bodyPr>
            <a:lstStyle/>
            <a:p>
              <a:pPr algn="ctr" defTabSz="1219200">
                <a:spcBef>
                  <a:spcPts val="1000"/>
                </a:spcBef>
                <a:defRPr/>
              </a:pPr>
              <a:r>
                <a:rPr lang="zh-CN" altLang="en-US" sz="2800" b="1" dirty="0">
                  <a:cs typeface="+mn-ea"/>
                  <a:sym typeface="+mn-lt"/>
                </a:rPr>
                <a:t>添加标题</a:t>
              </a:r>
            </a:p>
          </p:txBody>
        </p:sp>
        <p:sp>
          <p:nvSpPr>
            <p:cNvPr id="29" name="文本框 28"/>
            <p:cNvSpPr txBox="1"/>
            <p:nvPr/>
          </p:nvSpPr>
          <p:spPr>
            <a:xfrm>
              <a:off x="8604592" y="4553793"/>
              <a:ext cx="2176187" cy="784830"/>
            </a:xfrm>
            <a:prstGeom prst="rect">
              <a:avLst/>
            </a:prstGeom>
            <a:noFill/>
          </p:spPr>
          <p:txBody>
            <a:bodyPr wrap="square" rtlCol="0">
              <a:spAutoFit/>
            </a:bodyPr>
            <a:lstStyle/>
            <a:p>
              <a:pPr defTabSz="1219200">
                <a:lnSpc>
                  <a:spcPct val="200000"/>
                </a:lnSpc>
                <a:spcBef>
                  <a:spcPts val="1000"/>
                </a:spcBef>
                <a:defRPr/>
              </a:pPr>
              <a:r>
                <a:rPr lang="zh-CN" altLang="en-US" sz="1200" dirty="0">
                  <a:solidFill>
                    <a:srgbClr val="080808"/>
                  </a:solidFill>
                  <a:cs typeface="+mn-ea"/>
                  <a:sym typeface="+mn-lt"/>
                </a:rPr>
                <a:t>单击此处添加段落文本单击此处添加段落文本 </a:t>
              </a:r>
            </a:p>
          </p:txBody>
        </p:sp>
      </p:grpSp>
      <p:pic>
        <p:nvPicPr>
          <p:cNvPr id="21" name="图片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45257" y="1530985"/>
            <a:ext cx="2468470" cy="2469515"/>
          </a:xfrm>
          <a:prstGeom prst="rect">
            <a:avLst/>
          </a:prstGeom>
        </p:spPr>
      </p:pic>
      <p:pic>
        <p:nvPicPr>
          <p:cNvPr id="20" name="图片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80349" y="1569199"/>
            <a:ext cx="2431302" cy="243130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2" presetClass="entr" presetSubtype="4"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childTnLst>
                          </p:cTn>
                        </p:par>
                        <p:par>
                          <p:cTn id="14" fill="hold">
                            <p:stCondLst>
                              <p:cond delay="500"/>
                            </p:stCondLst>
                            <p:childTnLst>
                              <p:par>
                                <p:cTn id="15" presetID="16" presetClass="entr" presetSubtype="21"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par>
                          <p:cTn id="18" fill="hold">
                            <p:stCondLst>
                              <p:cond delay="1000"/>
                            </p:stCondLst>
                            <p:childTnLst>
                              <p:par>
                                <p:cTn id="19" presetID="16" presetClass="entr" presetSubtype="2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arn(inVertical)">
                                      <p:cBhvr>
                                        <p:cTn id="21" dur="500"/>
                                        <p:tgtEl>
                                          <p:spTgt spid="24"/>
                                        </p:tgtEl>
                                      </p:cBhvr>
                                    </p:animEffect>
                                  </p:childTnLst>
                                </p:cTn>
                              </p:par>
                            </p:childTnLst>
                          </p:cTn>
                        </p:par>
                        <p:par>
                          <p:cTn id="22" fill="hold">
                            <p:stCondLst>
                              <p:cond delay="1500"/>
                            </p:stCondLst>
                            <p:childTnLst>
                              <p:par>
                                <p:cTn id="23" presetID="16" presetClass="entr" presetSubtype="21" fill="hold" grpId="0" nodeType="after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barn(inVertical)">
                                      <p:cBhvr>
                                        <p:cTn id="25" dur="500"/>
                                        <p:tgtEl>
                                          <p:spTgt spid="27"/>
                                        </p:tgtEl>
                                      </p:cBhvr>
                                    </p:animEffect>
                                  </p:childTnLst>
                                </p:cTn>
                              </p:par>
                              <p:par>
                                <p:cTn id="26" presetID="22" presetClass="entr" presetSubtype="4"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down)">
                                      <p:cBhvr>
                                        <p:cTn id="28" dur="500"/>
                                        <p:tgtEl>
                                          <p:spTgt spid="2"/>
                                        </p:tgtEl>
                                      </p:cBhvr>
                                    </p:animEffect>
                                  </p:childTnLst>
                                </p:cTn>
                              </p:par>
                              <p:par>
                                <p:cTn id="29" presetID="22" presetClass="entr" presetSubtype="4" fill="hold"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par>
                                <p:cTn id="32" presetID="22" presetClass="entr" presetSubtype="4" fill="hold" nodeType="with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down)">
                                      <p:cBhvr>
                                        <p:cTn id="3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animBg="1"/>
      <p:bldP spid="2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0" y="4204834"/>
            <a:ext cx="12192000" cy="1739899"/>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31" name="Group 14"/>
          <p:cNvGrpSpPr/>
          <p:nvPr/>
        </p:nvGrpSpPr>
        <p:grpSpPr bwMode="auto">
          <a:xfrm>
            <a:off x="8534400" y="1570946"/>
            <a:ext cx="2032000" cy="2032000"/>
            <a:chOff x="6324600" y="1506086"/>
            <a:chExt cx="1524000" cy="1524000"/>
          </a:xfrm>
        </p:grpSpPr>
        <p:sp>
          <p:nvSpPr>
            <p:cNvPr id="32" name="Oval 55"/>
            <p:cNvSpPr/>
            <p:nvPr/>
          </p:nvSpPr>
          <p:spPr>
            <a:xfrm>
              <a:off x="6324600" y="1506086"/>
              <a:ext cx="1524000" cy="1524000"/>
            </a:xfrm>
            <a:prstGeom prst="ellipse">
              <a:avLst/>
            </a:prstGeom>
            <a:solidFill>
              <a:srgbClr val="9BC2BF">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33" name="Freeform 11"/>
            <p:cNvSpPr/>
            <p:nvPr/>
          </p:nvSpPr>
          <p:spPr bwMode="auto">
            <a:xfrm>
              <a:off x="6913960" y="2050201"/>
              <a:ext cx="345281" cy="435769"/>
            </a:xfrm>
            <a:custGeom>
              <a:avLst/>
              <a:gdLst>
                <a:gd name="T0" fmla="*/ 129 w 323"/>
                <a:gd name="T1" fmla="*/ 272 h 408"/>
                <a:gd name="T2" fmla="*/ 68 w 323"/>
                <a:gd name="T3" fmla="*/ 408 h 408"/>
                <a:gd name="T4" fmla="*/ 98 w 323"/>
                <a:gd name="T5" fmla="*/ 196 h 408"/>
                <a:gd name="T6" fmla="*/ 149 w 323"/>
                <a:gd name="T7" fmla="*/ 99 h 408"/>
                <a:gd name="T8" fmla="*/ 172 w 323"/>
                <a:gd name="T9" fmla="*/ 257 h 408"/>
                <a:gd name="T10" fmla="*/ 234 w 323"/>
                <a:gd name="T11" fmla="*/ 73 h 408"/>
                <a:gd name="T12" fmla="*/ 47 w 323"/>
                <a:gd name="T13" fmla="*/ 173 h 408"/>
                <a:gd name="T14" fmla="*/ 57 w 323"/>
                <a:gd name="T15" fmla="*/ 239 h 408"/>
                <a:gd name="T16" fmla="*/ 1 w 323"/>
                <a:gd name="T17" fmla="*/ 147 h 408"/>
                <a:gd name="T18" fmla="*/ 137 w 323"/>
                <a:gd name="T19" fmla="*/ 9 h 408"/>
                <a:gd name="T20" fmla="*/ 310 w 323"/>
                <a:gd name="T21" fmla="*/ 119 h 408"/>
                <a:gd name="T22" fmla="*/ 183 w 323"/>
                <a:gd name="T23" fmla="*/ 298 h 408"/>
                <a:gd name="T24" fmla="*/ 129 w 323"/>
                <a:gd name="T25" fmla="*/ 27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3" h="408">
                  <a:moveTo>
                    <a:pt x="129" y="272"/>
                  </a:moveTo>
                  <a:cubicBezTo>
                    <a:pt x="118" y="328"/>
                    <a:pt x="106" y="380"/>
                    <a:pt x="68" y="408"/>
                  </a:cubicBezTo>
                  <a:cubicBezTo>
                    <a:pt x="56" y="325"/>
                    <a:pt x="85" y="262"/>
                    <a:pt x="98" y="196"/>
                  </a:cubicBezTo>
                  <a:cubicBezTo>
                    <a:pt x="75" y="157"/>
                    <a:pt x="101" y="80"/>
                    <a:pt x="149" y="99"/>
                  </a:cubicBezTo>
                  <a:cubicBezTo>
                    <a:pt x="209" y="122"/>
                    <a:pt x="98" y="242"/>
                    <a:pt x="172" y="257"/>
                  </a:cubicBezTo>
                  <a:cubicBezTo>
                    <a:pt x="250" y="273"/>
                    <a:pt x="282" y="122"/>
                    <a:pt x="234" y="73"/>
                  </a:cubicBezTo>
                  <a:cubicBezTo>
                    <a:pt x="164" y="2"/>
                    <a:pt x="31" y="72"/>
                    <a:pt x="47" y="173"/>
                  </a:cubicBezTo>
                  <a:cubicBezTo>
                    <a:pt x="51" y="198"/>
                    <a:pt x="77" y="205"/>
                    <a:pt x="57" y="239"/>
                  </a:cubicBezTo>
                  <a:cubicBezTo>
                    <a:pt x="13" y="229"/>
                    <a:pt x="0" y="194"/>
                    <a:pt x="1" y="147"/>
                  </a:cubicBezTo>
                  <a:cubicBezTo>
                    <a:pt x="4" y="70"/>
                    <a:pt x="70" y="17"/>
                    <a:pt x="137" y="9"/>
                  </a:cubicBezTo>
                  <a:cubicBezTo>
                    <a:pt x="221" y="0"/>
                    <a:pt x="300" y="40"/>
                    <a:pt x="310" y="119"/>
                  </a:cubicBezTo>
                  <a:cubicBezTo>
                    <a:pt x="323" y="208"/>
                    <a:pt x="273" y="305"/>
                    <a:pt x="183" y="298"/>
                  </a:cubicBezTo>
                  <a:cubicBezTo>
                    <a:pt x="158" y="296"/>
                    <a:pt x="148" y="284"/>
                    <a:pt x="129" y="272"/>
                  </a:cubicBezTo>
                  <a:close/>
                </a:path>
              </a:pathLst>
            </a:custGeom>
            <a:solidFill>
              <a:sysClr val="window" lastClr="FFFFF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34" name="Group 12"/>
          <p:cNvGrpSpPr/>
          <p:nvPr/>
        </p:nvGrpSpPr>
        <p:grpSpPr bwMode="auto">
          <a:xfrm>
            <a:off x="6759575" y="1570946"/>
            <a:ext cx="2032000" cy="2032000"/>
            <a:chOff x="4993943" y="1506086"/>
            <a:chExt cx="1524000" cy="1524000"/>
          </a:xfrm>
        </p:grpSpPr>
        <p:sp>
          <p:nvSpPr>
            <p:cNvPr id="35" name="Oval 50"/>
            <p:cNvSpPr/>
            <p:nvPr/>
          </p:nvSpPr>
          <p:spPr>
            <a:xfrm>
              <a:off x="4993943" y="1506086"/>
              <a:ext cx="1524000" cy="1524000"/>
            </a:xfrm>
            <a:prstGeom prst="ellipse">
              <a:avLst/>
            </a:prstGeom>
            <a:solidFill>
              <a:srgbClr val="E6F1F3">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36" name="Freeform 6"/>
            <p:cNvSpPr>
              <a:spLocks noEditPoints="1"/>
            </p:cNvSpPr>
            <p:nvPr/>
          </p:nvSpPr>
          <p:spPr bwMode="auto">
            <a:xfrm>
              <a:off x="5546393" y="2070442"/>
              <a:ext cx="419100" cy="419100"/>
            </a:xfrm>
            <a:custGeom>
              <a:avLst/>
              <a:gdLst>
                <a:gd name="T0" fmla="*/ 276 w 344"/>
                <a:gd name="T1" fmla="*/ 172 h 344"/>
                <a:gd name="T2" fmla="*/ 172 w 344"/>
                <a:gd name="T3" fmla="*/ 276 h 344"/>
                <a:gd name="T4" fmla="*/ 68 w 344"/>
                <a:gd name="T5" fmla="*/ 172 h 344"/>
                <a:gd name="T6" fmla="*/ 70 w 344"/>
                <a:gd name="T7" fmla="*/ 152 h 344"/>
                <a:gd name="T8" fmla="*/ 0 w 344"/>
                <a:gd name="T9" fmla="*/ 152 h 344"/>
                <a:gd name="T10" fmla="*/ 0 w 344"/>
                <a:gd name="T11" fmla="*/ 290 h 344"/>
                <a:gd name="T12" fmla="*/ 54 w 344"/>
                <a:gd name="T13" fmla="*/ 344 h 344"/>
                <a:gd name="T14" fmla="*/ 290 w 344"/>
                <a:gd name="T15" fmla="*/ 344 h 344"/>
                <a:gd name="T16" fmla="*/ 344 w 344"/>
                <a:gd name="T17" fmla="*/ 290 h 344"/>
                <a:gd name="T18" fmla="*/ 344 w 344"/>
                <a:gd name="T19" fmla="*/ 152 h 344"/>
                <a:gd name="T20" fmla="*/ 274 w 344"/>
                <a:gd name="T21" fmla="*/ 152 h 344"/>
                <a:gd name="T22" fmla="*/ 276 w 344"/>
                <a:gd name="T23" fmla="*/ 172 h 344"/>
                <a:gd name="T24" fmla="*/ 290 w 344"/>
                <a:gd name="T25" fmla="*/ 0 h 344"/>
                <a:gd name="T26" fmla="*/ 54 w 344"/>
                <a:gd name="T27" fmla="*/ 0 h 344"/>
                <a:gd name="T28" fmla="*/ 0 w 344"/>
                <a:gd name="T29" fmla="*/ 54 h 344"/>
                <a:gd name="T30" fmla="*/ 0 w 344"/>
                <a:gd name="T31" fmla="*/ 112 h 344"/>
                <a:gd name="T32" fmla="*/ 87 w 344"/>
                <a:gd name="T33" fmla="*/ 112 h 344"/>
                <a:gd name="T34" fmla="*/ 172 w 344"/>
                <a:gd name="T35" fmla="*/ 68 h 344"/>
                <a:gd name="T36" fmla="*/ 257 w 344"/>
                <a:gd name="T37" fmla="*/ 112 h 344"/>
                <a:gd name="T38" fmla="*/ 344 w 344"/>
                <a:gd name="T39" fmla="*/ 112 h 344"/>
                <a:gd name="T40" fmla="*/ 344 w 344"/>
                <a:gd name="T41" fmla="*/ 54 h 344"/>
                <a:gd name="T42" fmla="*/ 290 w 344"/>
                <a:gd name="T43" fmla="*/ 0 h 344"/>
                <a:gd name="T44" fmla="*/ 317 w 344"/>
                <a:gd name="T45" fmla="*/ 66 h 344"/>
                <a:gd name="T46" fmla="*/ 307 w 344"/>
                <a:gd name="T47" fmla="*/ 76 h 344"/>
                <a:gd name="T48" fmla="*/ 278 w 344"/>
                <a:gd name="T49" fmla="*/ 76 h 344"/>
                <a:gd name="T50" fmla="*/ 269 w 344"/>
                <a:gd name="T51" fmla="*/ 66 h 344"/>
                <a:gd name="T52" fmla="*/ 269 w 344"/>
                <a:gd name="T53" fmla="*/ 37 h 344"/>
                <a:gd name="T54" fmla="*/ 278 w 344"/>
                <a:gd name="T55" fmla="*/ 28 h 344"/>
                <a:gd name="T56" fmla="*/ 307 w 344"/>
                <a:gd name="T57" fmla="*/ 28 h 344"/>
                <a:gd name="T58" fmla="*/ 317 w 344"/>
                <a:gd name="T59" fmla="*/ 37 h 344"/>
                <a:gd name="T60" fmla="*/ 317 w 344"/>
                <a:gd name="T61" fmla="*/ 66 h 344"/>
                <a:gd name="T62" fmla="*/ 236 w 344"/>
                <a:gd name="T63" fmla="*/ 172 h 344"/>
                <a:gd name="T64" fmla="*/ 172 w 344"/>
                <a:gd name="T65" fmla="*/ 108 h 344"/>
                <a:gd name="T66" fmla="*/ 108 w 344"/>
                <a:gd name="T67" fmla="*/ 172 h 344"/>
                <a:gd name="T68" fmla="*/ 172 w 344"/>
                <a:gd name="T69" fmla="*/ 236 h 344"/>
                <a:gd name="T70" fmla="*/ 236 w 344"/>
                <a:gd name="T71" fmla="*/ 17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4" h="344">
                  <a:moveTo>
                    <a:pt x="276" y="172"/>
                  </a:moveTo>
                  <a:cubicBezTo>
                    <a:pt x="276" y="229"/>
                    <a:pt x="230" y="276"/>
                    <a:pt x="172" y="276"/>
                  </a:cubicBezTo>
                  <a:cubicBezTo>
                    <a:pt x="115" y="276"/>
                    <a:pt x="68" y="229"/>
                    <a:pt x="68" y="172"/>
                  </a:cubicBezTo>
                  <a:cubicBezTo>
                    <a:pt x="68" y="165"/>
                    <a:pt x="69" y="158"/>
                    <a:pt x="70" y="152"/>
                  </a:cubicBezTo>
                  <a:cubicBezTo>
                    <a:pt x="0" y="152"/>
                    <a:pt x="0" y="152"/>
                    <a:pt x="0" y="152"/>
                  </a:cubicBezTo>
                  <a:cubicBezTo>
                    <a:pt x="0" y="290"/>
                    <a:pt x="0" y="290"/>
                    <a:pt x="0" y="290"/>
                  </a:cubicBezTo>
                  <a:cubicBezTo>
                    <a:pt x="0" y="320"/>
                    <a:pt x="24" y="344"/>
                    <a:pt x="54" y="344"/>
                  </a:cubicBezTo>
                  <a:cubicBezTo>
                    <a:pt x="290" y="344"/>
                    <a:pt x="290" y="344"/>
                    <a:pt x="290" y="344"/>
                  </a:cubicBezTo>
                  <a:cubicBezTo>
                    <a:pt x="320" y="344"/>
                    <a:pt x="344" y="320"/>
                    <a:pt x="344" y="290"/>
                  </a:cubicBezTo>
                  <a:cubicBezTo>
                    <a:pt x="344" y="152"/>
                    <a:pt x="344" y="152"/>
                    <a:pt x="344" y="152"/>
                  </a:cubicBezTo>
                  <a:cubicBezTo>
                    <a:pt x="274" y="152"/>
                    <a:pt x="274" y="152"/>
                    <a:pt x="274" y="152"/>
                  </a:cubicBezTo>
                  <a:cubicBezTo>
                    <a:pt x="276" y="158"/>
                    <a:pt x="276" y="165"/>
                    <a:pt x="276" y="172"/>
                  </a:cubicBezTo>
                  <a:close/>
                  <a:moveTo>
                    <a:pt x="290" y="0"/>
                  </a:moveTo>
                  <a:cubicBezTo>
                    <a:pt x="54" y="0"/>
                    <a:pt x="54" y="0"/>
                    <a:pt x="54" y="0"/>
                  </a:cubicBezTo>
                  <a:cubicBezTo>
                    <a:pt x="24" y="0"/>
                    <a:pt x="0" y="24"/>
                    <a:pt x="0" y="54"/>
                  </a:cubicBezTo>
                  <a:cubicBezTo>
                    <a:pt x="0" y="112"/>
                    <a:pt x="0" y="112"/>
                    <a:pt x="0" y="112"/>
                  </a:cubicBezTo>
                  <a:cubicBezTo>
                    <a:pt x="87" y="112"/>
                    <a:pt x="87" y="112"/>
                    <a:pt x="87" y="112"/>
                  </a:cubicBezTo>
                  <a:cubicBezTo>
                    <a:pt x="106" y="85"/>
                    <a:pt x="137" y="68"/>
                    <a:pt x="172" y="68"/>
                  </a:cubicBezTo>
                  <a:cubicBezTo>
                    <a:pt x="207" y="68"/>
                    <a:pt x="238" y="85"/>
                    <a:pt x="257" y="112"/>
                  </a:cubicBezTo>
                  <a:cubicBezTo>
                    <a:pt x="344" y="112"/>
                    <a:pt x="344" y="112"/>
                    <a:pt x="344" y="112"/>
                  </a:cubicBezTo>
                  <a:cubicBezTo>
                    <a:pt x="344" y="54"/>
                    <a:pt x="344" y="54"/>
                    <a:pt x="344" y="54"/>
                  </a:cubicBezTo>
                  <a:cubicBezTo>
                    <a:pt x="344" y="24"/>
                    <a:pt x="320" y="0"/>
                    <a:pt x="290" y="0"/>
                  </a:cubicBezTo>
                  <a:close/>
                  <a:moveTo>
                    <a:pt x="317" y="66"/>
                  </a:moveTo>
                  <a:cubicBezTo>
                    <a:pt x="317" y="72"/>
                    <a:pt x="312" y="76"/>
                    <a:pt x="307" y="76"/>
                  </a:cubicBezTo>
                  <a:cubicBezTo>
                    <a:pt x="278" y="76"/>
                    <a:pt x="278" y="76"/>
                    <a:pt x="278" y="76"/>
                  </a:cubicBezTo>
                  <a:cubicBezTo>
                    <a:pt x="273" y="76"/>
                    <a:pt x="269" y="72"/>
                    <a:pt x="269" y="66"/>
                  </a:cubicBezTo>
                  <a:cubicBezTo>
                    <a:pt x="269" y="37"/>
                    <a:pt x="269" y="37"/>
                    <a:pt x="269" y="37"/>
                  </a:cubicBezTo>
                  <a:cubicBezTo>
                    <a:pt x="269" y="32"/>
                    <a:pt x="273" y="28"/>
                    <a:pt x="278" y="28"/>
                  </a:cubicBezTo>
                  <a:cubicBezTo>
                    <a:pt x="307" y="28"/>
                    <a:pt x="307" y="28"/>
                    <a:pt x="307" y="28"/>
                  </a:cubicBezTo>
                  <a:cubicBezTo>
                    <a:pt x="312" y="28"/>
                    <a:pt x="317" y="32"/>
                    <a:pt x="317" y="37"/>
                  </a:cubicBezTo>
                  <a:lnTo>
                    <a:pt x="317" y="66"/>
                  </a:lnTo>
                  <a:close/>
                  <a:moveTo>
                    <a:pt x="236" y="172"/>
                  </a:moveTo>
                  <a:cubicBezTo>
                    <a:pt x="236" y="137"/>
                    <a:pt x="208" y="108"/>
                    <a:pt x="172" y="108"/>
                  </a:cubicBezTo>
                  <a:cubicBezTo>
                    <a:pt x="137" y="108"/>
                    <a:pt x="108" y="137"/>
                    <a:pt x="108" y="172"/>
                  </a:cubicBezTo>
                  <a:cubicBezTo>
                    <a:pt x="108" y="207"/>
                    <a:pt x="137" y="236"/>
                    <a:pt x="172" y="236"/>
                  </a:cubicBezTo>
                  <a:cubicBezTo>
                    <a:pt x="208" y="236"/>
                    <a:pt x="236" y="207"/>
                    <a:pt x="236" y="172"/>
                  </a:cubicBezTo>
                  <a:close/>
                </a:path>
              </a:pathLst>
            </a:custGeom>
            <a:solidFill>
              <a:srgbClr val="9BC2B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37" name="Group 10"/>
          <p:cNvGrpSpPr/>
          <p:nvPr/>
        </p:nvGrpSpPr>
        <p:grpSpPr bwMode="auto">
          <a:xfrm>
            <a:off x="5080000" y="1570946"/>
            <a:ext cx="2032000" cy="2032000"/>
            <a:chOff x="3733800" y="1506086"/>
            <a:chExt cx="1524000" cy="1524000"/>
          </a:xfrm>
        </p:grpSpPr>
        <p:sp>
          <p:nvSpPr>
            <p:cNvPr id="38" name="Oval 49"/>
            <p:cNvSpPr/>
            <p:nvPr/>
          </p:nvSpPr>
          <p:spPr>
            <a:xfrm>
              <a:off x="3733800" y="1506086"/>
              <a:ext cx="1524000" cy="1524000"/>
            </a:xfrm>
            <a:prstGeom prst="ellipse">
              <a:avLst/>
            </a:prstGeom>
            <a:solidFill>
              <a:srgbClr val="9BC2BF">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39" name="Freeform 6"/>
            <p:cNvSpPr>
              <a:spLocks noEditPoints="1"/>
            </p:cNvSpPr>
            <p:nvPr/>
          </p:nvSpPr>
          <p:spPr bwMode="auto">
            <a:xfrm>
              <a:off x="4270772" y="2056155"/>
              <a:ext cx="450056" cy="450056"/>
            </a:xfrm>
            <a:custGeom>
              <a:avLst/>
              <a:gdLst>
                <a:gd name="T0" fmla="*/ 176 w 352"/>
                <a:gd name="T1" fmla="*/ 0 h 352"/>
                <a:gd name="T2" fmla="*/ 0 w 352"/>
                <a:gd name="T3" fmla="*/ 176 h 352"/>
                <a:gd name="T4" fmla="*/ 44 w 352"/>
                <a:gd name="T5" fmla="*/ 292 h 352"/>
                <a:gd name="T6" fmla="*/ 152 w 352"/>
                <a:gd name="T7" fmla="*/ 250 h 352"/>
                <a:gd name="T8" fmla="*/ 276 w 352"/>
                <a:gd name="T9" fmla="*/ 321 h 352"/>
                <a:gd name="T10" fmla="*/ 352 w 352"/>
                <a:gd name="T11" fmla="*/ 176 h 352"/>
                <a:gd name="T12" fmla="*/ 176 w 352"/>
                <a:gd name="T13" fmla="*/ 0 h 352"/>
                <a:gd name="T14" fmla="*/ 262 w 352"/>
                <a:gd name="T15" fmla="*/ 239 h 352"/>
                <a:gd name="T16" fmla="*/ 247 w 352"/>
                <a:gd name="T17" fmla="*/ 242 h 352"/>
                <a:gd name="T18" fmla="*/ 95 w 352"/>
                <a:gd name="T19" fmla="*/ 226 h 352"/>
                <a:gd name="T20" fmla="*/ 82 w 352"/>
                <a:gd name="T21" fmla="*/ 217 h 352"/>
                <a:gd name="T22" fmla="*/ 90 w 352"/>
                <a:gd name="T23" fmla="*/ 204 h 352"/>
                <a:gd name="T24" fmla="*/ 259 w 352"/>
                <a:gd name="T25" fmla="*/ 224 h 352"/>
                <a:gd name="T26" fmla="*/ 262 w 352"/>
                <a:gd name="T27" fmla="*/ 239 h 352"/>
                <a:gd name="T28" fmla="*/ 283 w 352"/>
                <a:gd name="T29" fmla="*/ 189 h 352"/>
                <a:gd name="T30" fmla="*/ 265 w 352"/>
                <a:gd name="T31" fmla="*/ 193 h 352"/>
                <a:gd name="T32" fmla="*/ 92 w 352"/>
                <a:gd name="T33" fmla="*/ 173 h 352"/>
                <a:gd name="T34" fmla="*/ 75 w 352"/>
                <a:gd name="T35" fmla="*/ 164 h 352"/>
                <a:gd name="T36" fmla="*/ 84 w 352"/>
                <a:gd name="T37" fmla="*/ 147 h 352"/>
                <a:gd name="T38" fmla="*/ 279 w 352"/>
                <a:gd name="T39" fmla="*/ 170 h 352"/>
                <a:gd name="T40" fmla="*/ 283 w 352"/>
                <a:gd name="T41" fmla="*/ 189 h 352"/>
                <a:gd name="T42" fmla="*/ 285 w 352"/>
                <a:gd name="T43" fmla="*/ 137 h 352"/>
                <a:gd name="T44" fmla="*/ 84 w 352"/>
                <a:gd name="T45" fmla="*/ 117 h 352"/>
                <a:gd name="T46" fmla="*/ 64 w 352"/>
                <a:gd name="T47" fmla="*/ 106 h 352"/>
                <a:gd name="T48" fmla="*/ 74 w 352"/>
                <a:gd name="T49" fmla="*/ 86 h 352"/>
                <a:gd name="T50" fmla="*/ 302 w 352"/>
                <a:gd name="T51" fmla="*/ 109 h 352"/>
                <a:gd name="T52" fmla="*/ 308 w 352"/>
                <a:gd name="T53" fmla="*/ 131 h 352"/>
                <a:gd name="T54" fmla="*/ 285 w 352"/>
                <a:gd name="T55" fmla="*/ 137 h 352"/>
                <a:gd name="T56" fmla="*/ 151 w 352"/>
                <a:gd name="T57" fmla="*/ 303 h 352"/>
                <a:gd name="T58" fmla="*/ 91 w 352"/>
                <a:gd name="T59" fmla="*/ 330 h 352"/>
                <a:gd name="T60" fmla="*/ 176 w 352"/>
                <a:gd name="T61" fmla="*/ 352 h 352"/>
                <a:gd name="T62" fmla="*/ 220 w 352"/>
                <a:gd name="T63" fmla="*/ 347 h 352"/>
                <a:gd name="T64" fmla="*/ 151 w 352"/>
                <a:gd name="T65" fmla="*/ 303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2" h="352">
                  <a:moveTo>
                    <a:pt x="176" y="0"/>
                  </a:moveTo>
                  <a:cubicBezTo>
                    <a:pt x="79" y="0"/>
                    <a:pt x="0" y="79"/>
                    <a:pt x="0" y="176"/>
                  </a:cubicBezTo>
                  <a:cubicBezTo>
                    <a:pt x="0" y="220"/>
                    <a:pt x="17" y="261"/>
                    <a:pt x="44" y="292"/>
                  </a:cubicBezTo>
                  <a:cubicBezTo>
                    <a:pt x="71" y="264"/>
                    <a:pt x="109" y="249"/>
                    <a:pt x="152" y="250"/>
                  </a:cubicBezTo>
                  <a:cubicBezTo>
                    <a:pt x="208" y="252"/>
                    <a:pt x="251" y="278"/>
                    <a:pt x="276" y="321"/>
                  </a:cubicBezTo>
                  <a:cubicBezTo>
                    <a:pt x="322" y="289"/>
                    <a:pt x="352" y="236"/>
                    <a:pt x="352" y="176"/>
                  </a:cubicBezTo>
                  <a:cubicBezTo>
                    <a:pt x="352" y="79"/>
                    <a:pt x="273" y="0"/>
                    <a:pt x="176" y="0"/>
                  </a:cubicBezTo>
                  <a:close/>
                  <a:moveTo>
                    <a:pt x="262" y="239"/>
                  </a:moveTo>
                  <a:cubicBezTo>
                    <a:pt x="259" y="244"/>
                    <a:pt x="253" y="245"/>
                    <a:pt x="247" y="242"/>
                  </a:cubicBezTo>
                  <a:cubicBezTo>
                    <a:pt x="207" y="217"/>
                    <a:pt x="155" y="212"/>
                    <a:pt x="95" y="226"/>
                  </a:cubicBezTo>
                  <a:cubicBezTo>
                    <a:pt x="89" y="227"/>
                    <a:pt x="83" y="223"/>
                    <a:pt x="82" y="217"/>
                  </a:cubicBezTo>
                  <a:cubicBezTo>
                    <a:pt x="81" y="212"/>
                    <a:pt x="84" y="206"/>
                    <a:pt x="90" y="204"/>
                  </a:cubicBezTo>
                  <a:cubicBezTo>
                    <a:pt x="156" y="189"/>
                    <a:pt x="213" y="196"/>
                    <a:pt x="259" y="224"/>
                  </a:cubicBezTo>
                  <a:cubicBezTo>
                    <a:pt x="264" y="227"/>
                    <a:pt x="265" y="234"/>
                    <a:pt x="262" y="239"/>
                  </a:cubicBezTo>
                  <a:close/>
                  <a:moveTo>
                    <a:pt x="283" y="189"/>
                  </a:moveTo>
                  <a:cubicBezTo>
                    <a:pt x="280" y="195"/>
                    <a:pt x="271" y="197"/>
                    <a:pt x="265" y="193"/>
                  </a:cubicBezTo>
                  <a:cubicBezTo>
                    <a:pt x="218" y="164"/>
                    <a:pt x="147" y="156"/>
                    <a:pt x="92" y="173"/>
                  </a:cubicBezTo>
                  <a:cubicBezTo>
                    <a:pt x="85" y="175"/>
                    <a:pt x="77" y="171"/>
                    <a:pt x="75" y="164"/>
                  </a:cubicBezTo>
                  <a:cubicBezTo>
                    <a:pt x="73" y="157"/>
                    <a:pt x="77" y="149"/>
                    <a:pt x="84" y="147"/>
                  </a:cubicBezTo>
                  <a:cubicBezTo>
                    <a:pt x="147" y="128"/>
                    <a:pt x="226" y="137"/>
                    <a:pt x="279" y="170"/>
                  </a:cubicBezTo>
                  <a:cubicBezTo>
                    <a:pt x="285" y="174"/>
                    <a:pt x="287" y="182"/>
                    <a:pt x="283" y="189"/>
                  </a:cubicBezTo>
                  <a:close/>
                  <a:moveTo>
                    <a:pt x="285" y="137"/>
                  </a:moveTo>
                  <a:cubicBezTo>
                    <a:pt x="229" y="104"/>
                    <a:pt x="137" y="101"/>
                    <a:pt x="84" y="117"/>
                  </a:cubicBezTo>
                  <a:cubicBezTo>
                    <a:pt x="75" y="120"/>
                    <a:pt x="66" y="115"/>
                    <a:pt x="64" y="106"/>
                  </a:cubicBezTo>
                  <a:cubicBezTo>
                    <a:pt x="61" y="98"/>
                    <a:pt x="66" y="88"/>
                    <a:pt x="74" y="86"/>
                  </a:cubicBezTo>
                  <a:cubicBezTo>
                    <a:pt x="136" y="67"/>
                    <a:pt x="238" y="71"/>
                    <a:pt x="302" y="109"/>
                  </a:cubicBezTo>
                  <a:cubicBezTo>
                    <a:pt x="310" y="114"/>
                    <a:pt x="312" y="124"/>
                    <a:pt x="308" y="131"/>
                  </a:cubicBezTo>
                  <a:cubicBezTo>
                    <a:pt x="303" y="139"/>
                    <a:pt x="293" y="142"/>
                    <a:pt x="285" y="137"/>
                  </a:cubicBezTo>
                  <a:close/>
                  <a:moveTo>
                    <a:pt x="151" y="303"/>
                  </a:moveTo>
                  <a:cubicBezTo>
                    <a:pt x="126" y="302"/>
                    <a:pt x="106" y="312"/>
                    <a:pt x="91" y="330"/>
                  </a:cubicBezTo>
                  <a:cubicBezTo>
                    <a:pt x="116" y="344"/>
                    <a:pt x="145" y="352"/>
                    <a:pt x="176" y="352"/>
                  </a:cubicBezTo>
                  <a:cubicBezTo>
                    <a:pt x="191" y="352"/>
                    <a:pt x="206" y="350"/>
                    <a:pt x="220" y="347"/>
                  </a:cubicBezTo>
                  <a:cubicBezTo>
                    <a:pt x="206" y="319"/>
                    <a:pt x="183" y="304"/>
                    <a:pt x="151" y="303"/>
                  </a:cubicBezTo>
                  <a:close/>
                </a:path>
              </a:pathLst>
            </a:custGeom>
            <a:solidFill>
              <a:sysClr val="window" lastClr="FFFFF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40" name="Group 4"/>
          <p:cNvGrpSpPr/>
          <p:nvPr/>
        </p:nvGrpSpPr>
        <p:grpSpPr bwMode="auto">
          <a:xfrm>
            <a:off x="3352800" y="1570946"/>
            <a:ext cx="2032000" cy="2032000"/>
            <a:chOff x="2438400" y="1506086"/>
            <a:chExt cx="1524000" cy="1524000"/>
          </a:xfrm>
        </p:grpSpPr>
        <p:sp>
          <p:nvSpPr>
            <p:cNvPr id="41" name="Oval 47"/>
            <p:cNvSpPr/>
            <p:nvPr/>
          </p:nvSpPr>
          <p:spPr>
            <a:xfrm>
              <a:off x="2438400" y="1506086"/>
              <a:ext cx="1524000" cy="1524000"/>
            </a:xfrm>
            <a:prstGeom prst="ellipse">
              <a:avLst/>
            </a:prstGeom>
            <a:solidFill>
              <a:srgbClr val="E6F1F3">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42" name="Freeform 11"/>
            <p:cNvSpPr/>
            <p:nvPr/>
          </p:nvSpPr>
          <p:spPr bwMode="auto">
            <a:xfrm>
              <a:off x="2980135" y="2050201"/>
              <a:ext cx="440531" cy="434579"/>
            </a:xfrm>
            <a:custGeom>
              <a:avLst/>
              <a:gdLst>
                <a:gd name="T0" fmla="*/ 358 w 378"/>
                <a:gd name="T1" fmla="*/ 116 h 374"/>
                <a:gd name="T2" fmla="*/ 192 w 378"/>
                <a:gd name="T3" fmla="*/ 351 h 374"/>
                <a:gd name="T4" fmla="*/ 116 w 378"/>
                <a:gd name="T5" fmla="*/ 319 h 374"/>
                <a:gd name="T6" fmla="*/ 55 w 378"/>
                <a:gd name="T7" fmla="*/ 133 h 374"/>
                <a:gd name="T8" fmla="*/ 14 w 378"/>
                <a:gd name="T9" fmla="*/ 146 h 374"/>
                <a:gd name="T10" fmla="*/ 0 w 378"/>
                <a:gd name="T11" fmla="*/ 126 h 374"/>
                <a:gd name="T12" fmla="*/ 108 w 378"/>
                <a:gd name="T13" fmla="*/ 42 h 374"/>
                <a:gd name="T14" fmla="*/ 169 w 378"/>
                <a:gd name="T15" fmla="*/ 168 h 374"/>
                <a:gd name="T16" fmla="*/ 198 w 378"/>
                <a:gd name="T17" fmla="*/ 241 h 374"/>
                <a:gd name="T18" fmla="*/ 248 w 378"/>
                <a:gd name="T19" fmla="*/ 175 h 374"/>
                <a:gd name="T20" fmla="*/ 206 w 378"/>
                <a:gd name="T21" fmla="*/ 125 h 374"/>
                <a:gd name="T22" fmla="*/ 358 w 378"/>
                <a:gd name="T23" fmla="*/ 116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8" h="374">
                  <a:moveTo>
                    <a:pt x="358" y="116"/>
                  </a:moveTo>
                  <a:cubicBezTo>
                    <a:pt x="338" y="231"/>
                    <a:pt x="225" y="329"/>
                    <a:pt x="192" y="351"/>
                  </a:cubicBezTo>
                  <a:cubicBezTo>
                    <a:pt x="158" y="374"/>
                    <a:pt x="127" y="342"/>
                    <a:pt x="116" y="319"/>
                  </a:cubicBezTo>
                  <a:cubicBezTo>
                    <a:pt x="103" y="292"/>
                    <a:pt x="65" y="146"/>
                    <a:pt x="55" y="133"/>
                  </a:cubicBezTo>
                  <a:cubicBezTo>
                    <a:pt x="45" y="121"/>
                    <a:pt x="14" y="146"/>
                    <a:pt x="14" y="146"/>
                  </a:cubicBezTo>
                  <a:cubicBezTo>
                    <a:pt x="0" y="126"/>
                    <a:pt x="0" y="126"/>
                    <a:pt x="0" y="126"/>
                  </a:cubicBezTo>
                  <a:cubicBezTo>
                    <a:pt x="0" y="126"/>
                    <a:pt x="61" y="51"/>
                    <a:pt x="108" y="42"/>
                  </a:cubicBezTo>
                  <a:cubicBezTo>
                    <a:pt x="157" y="32"/>
                    <a:pt x="157" y="119"/>
                    <a:pt x="169" y="168"/>
                  </a:cubicBezTo>
                  <a:cubicBezTo>
                    <a:pt x="180" y="215"/>
                    <a:pt x="188" y="241"/>
                    <a:pt x="198" y="241"/>
                  </a:cubicBezTo>
                  <a:cubicBezTo>
                    <a:pt x="208" y="241"/>
                    <a:pt x="227" y="215"/>
                    <a:pt x="248" y="175"/>
                  </a:cubicBezTo>
                  <a:cubicBezTo>
                    <a:pt x="269" y="135"/>
                    <a:pt x="247" y="100"/>
                    <a:pt x="206" y="125"/>
                  </a:cubicBezTo>
                  <a:cubicBezTo>
                    <a:pt x="223" y="24"/>
                    <a:pt x="378" y="0"/>
                    <a:pt x="358" y="116"/>
                  </a:cubicBezTo>
                  <a:close/>
                </a:path>
              </a:pathLst>
            </a:custGeom>
            <a:solidFill>
              <a:srgbClr val="9BC2B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43" name="Group 1"/>
          <p:cNvGrpSpPr/>
          <p:nvPr/>
        </p:nvGrpSpPr>
        <p:grpSpPr bwMode="auto">
          <a:xfrm>
            <a:off x="1828801" y="1570946"/>
            <a:ext cx="2032000" cy="2032000"/>
            <a:chOff x="1295400" y="1506086"/>
            <a:chExt cx="1524000" cy="1524000"/>
          </a:xfrm>
        </p:grpSpPr>
        <p:sp>
          <p:nvSpPr>
            <p:cNvPr id="44" name="Oval 2"/>
            <p:cNvSpPr/>
            <p:nvPr/>
          </p:nvSpPr>
          <p:spPr>
            <a:xfrm>
              <a:off x="1295400" y="1506086"/>
              <a:ext cx="1524000" cy="1524000"/>
            </a:xfrm>
            <a:prstGeom prst="ellipse">
              <a:avLst/>
            </a:prstGeom>
            <a:solidFill>
              <a:srgbClr val="9BC2BF">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45" name="Freeform 16"/>
            <p:cNvSpPr/>
            <p:nvPr/>
          </p:nvSpPr>
          <p:spPr bwMode="auto">
            <a:xfrm>
              <a:off x="1829991" y="2096636"/>
              <a:ext cx="454819" cy="369094"/>
            </a:xfrm>
            <a:custGeom>
              <a:avLst/>
              <a:gdLst>
                <a:gd name="T0" fmla="*/ 368 w 368"/>
                <a:gd name="T1" fmla="*/ 36 h 299"/>
                <a:gd name="T2" fmla="*/ 324 w 368"/>
                <a:gd name="T3" fmla="*/ 48 h 299"/>
                <a:gd name="T4" fmla="*/ 358 w 368"/>
                <a:gd name="T5" fmla="*/ 6 h 299"/>
                <a:gd name="T6" fmla="*/ 310 w 368"/>
                <a:gd name="T7" fmla="*/ 24 h 299"/>
                <a:gd name="T8" fmla="*/ 255 w 368"/>
                <a:gd name="T9" fmla="*/ 0 h 299"/>
                <a:gd name="T10" fmla="*/ 179 w 368"/>
                <a:gd name="T11" fmla="*/ 76 h 299"/>
                <a:gd name="T12" fmla="*/ 181 w 368"/>
                <a:gd name="T13" fmla="*/ 93 h 299"/>
                <a:gd name="T14" fmla="*/ 25 w 368"/>
                <a:gd name="T15" fmla="*/ 14 h 299"/>
                <a:gd name="T16" fmla="*/ 15 w 368"/>
                <a:gd name="T17" fmla="*/ 52 h 299"/>
                <a:gd name="T18" fmla="*/ 49 w 368"/>
                <a:gd name="T19" fmla="*/ 115 h 299"/>
                <a:gd name="T20" fmla="*/ 15 w 368"/>
                <a:gd name="T21" fmla="*/ 106 h 299"/>
                <a:gd name="T22" fmla="*/ 14 w 368"/>
                <a:gd name="T23" fmla="*/ 106 h 299"/>
                <a:gd name="T24" fmla="*/ 75 w 368"/>
                <a:gd name="T25" fmla="*/ 181 h 299"/>
                <a:gd name="T26" fmla="*/ 55 w 368"/>
                <a:gd name="T27" fmla="*/ 183 h 299"/>
                <a:gd name="T28" fmla="*/ 41 w 368"/>
                <a:gd name="T29" fmla="*/ 182 h 299"/>
                <a:gd name="T30" fmla="*/ 111 w 368"/>
                <a:gd name="T31" fmla="*/ 234 h 299"/>
                <a:gd name="T32" fmla="*/ 18 w 368"/>
                <a:gd name="T33" fmla="*/ 267 h 299"/>
                <a:gd name="T34" fmla="*/ 0 w 368"/>
                <a:gd name="T35" fmla="*/ 265 h 299"/>
                <a:gd name="T36" fmla="*/ 115 w 368"/>
                <a:gd name="T37" fmla="*/ 299 h 299"/>
                <a:gd name="T38" fmla="*/ 330 w 368"/>
                <a:gd name="T39" fmla="*/ 85 h 299"/>
                <a:gd name="T40" fmla="*/ 330 w 368"/>
                <a:gd name="T41" fmla="*/ 75 h 299"/>
                <a:gd name="T42" fmla="*/ 368 w 368"/>
                <a:gd name="T43" fmla="*/ 3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299">
                  <a:moveTo>
                    <a:pt x="368" y="36"/>
                  </a:moveTo>
                  <a:cubicBezTo>
                    <a:pt x="354" y="42"/>
                    <a:pt x="340" y="46"/>
                    <a:pt x="324" y="48"/>
                  </a:cubicBezTo>
                  <a:cubicBezTo>
                    <a:pt x="340" y="38"/>
                    <a:pt x="352" y="24"/>
                    <a:pt x="358" y="6"/>
                  </a:cubicBezTo>
                  <a:cubicBezTo>
                    <a:pt x="343" y="15"/>
                    <a:pt x="327" y="21"/>
                    <a:pt x="310" y="24"/>
                  </a:cubicBezTo>
                  <a:cubicBezTo>
                    <a:pt x="296" y="10"/>
                    <a:pt x="276" y="0"/>
                    <a:pt x="255" y="0"/>
                  </a:cubicBezTo>
                  <a:cubicBezTo>
                    <a:pt x="213" y="0"/>
                    <a:pt x="179" y="34"/>
                    <a:pt x="179" y="76"/>
                  </a:cubicBezTo>
                  <a:cubicBezTo>
                    <a:pt x="179" y="82"/>
                    <a:pt x="180" y="88"/>
                    <a:pt x="181" y="93"/>
                  </a:cubicBezTo>
                  <a:cubicBezTo>
                    <a:pt x="118" y="90"/>
                    <a:pt x="63" y="60"/>
                    <a:pt x="25" y="14"/>
                  </a:cubicBezTo>
                  <a:cubicBezTo>
                    <a:pt x="19" y="25"/>
                    <a:pt x="15" y="38"/>
                    <a:pt x="15" y="52"/>
                  </a:cubicBezTo>
                  <a:cubicBezTo>
                    <a:pt x="15" y="78"/>
                    <a:pt x="28" y="101"/>
                    <a:pt x="49" y="115"/>
                  </a:cubicBezTo>
                  <a:cubicBezTo>
                    <a:pt x="36" y="115"/>
                    <a:pt x="25" y="111"/>
                    <a:pt x="15" y="106"/>
                  </a:cubicBezTo>
                  <a:cubicBezTo>
                    <a:pt x="14" y="106"/>
                    <a:pt x="14" y="106"/>
                    <a:pt x="14" y="106"/>
                  </a:cubicBezTo>
                  <a:cubicBezTo>
                    <a:pt x="14" y="143"/>
                    <a:pt x="41" y="174"/>
                    <a:pt x="75" y="181"/>
                  </a:cubicBezTo>
                  <a:cubicBezTo>
                    <a:pt x="69" y="182"/>
                    <a:pt x="62" y="183"/>
                    <a:pt x="55" y="183"/>
                  </a:cubicBezTo>
                  <a:cubicBezTo>
                    <a:pt x="50" y="183"/>
                    <a:pt x="46" y="183"/>
                    <a:pt x="41" y="182"/>
                  </a:cubicBezTo>
                  <a:cubicBezTo>
                    <a:pt x="51" y="212"/>
                    <a:pt x="78" y="234"/>
                    <a:pt x="111" y="234"/>
                  </a:cubicBezTo>
                  <a:cubicBezTo>
                    <a:pt x="86" y="254"/>
                    <a:pt x="53" y="267"/>
                    <a:pt x="18" y="267"/>
                  </a:cubicBezTo>
                  <a:cubicBezTo>
                    <a:pt x="12" y="267"/>
                    <a:pt x="6" y="266"/>
                    <a:pt x="0" y="265"/>
                  </a:cubicBezTo>
                  <a:cubicBezTo>
                    <a:pt x="33" y="287"/>
                    <a:pt x="73" y="299"/>
                    <a:pt x="115" y="299"/>
                  </a:cubicBezTo>
                  <a:cubicBezTo>
                    <a:pt x="254" y="299"/>
                    <a:pt x="330" y="184"/>
                    <a:pt x="330" y="85"/>
                  </a:cubicBezTo>
                  <a:cubicBezTo>
                    <a:pt x="330" y="81"/>
                    <a:pt x="330" y="78"/>
                    <a:pt x="330" y="75"/>
                  </a:cubicBezTo>
                  <a:cubicBezTo>
                    <a:pt x="345" y="64"/>
                    <a:pt x="358" y="51"/>
                    <a:pt x="368" y="36"/>
                  </a:cubicBezTo>
                  <a:close/>
                </a:path>
              </a:pathLst>
            </a:custGeom>
            <a:solidFill>
              <a:sysClr val="window" lastClr="FFFFF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sp>
        <p:nvSpPr>
          <p:cNvPr id="46" name="Content Placeholder 2"/>
          <p:cNvSpPr txBox="1">
            <a:spLocks noChangeArrowheads="1"/>
          </p:cNvSpPr>
          <p:nvPr/>
        </p:nvSpPr>
        <p:spPr bwMode="auto">
          <a:xfrm>
            <a:off x="824138" y="4530272"/>
            <a:ext cx="10572751" cy="1089025"/>
          </a:xfrm>
          <a:prstGeom prst="rect">
            <a:avLst/>
          </a:prstGeom>
          <a:noFill/>
          <a:ln w="9525">
            <a:noFill/>
            <a:miter lim="800000"/>
          </a:ln>
        </p:spPr>
        <p:txBody>
          <a:bodyPr lIns="121900" tIns="60949" rIns="121900" bIns="60949"/>
          <a:lstStyle/>
          <a:p>
            <a:pPr algn="ctr" eaLnBrk="1" hangingPunct="1">
              <a:lnSpc>
                <a:spcPct val="150000"/>
              </a:lnSpc>
            </a:pPr>
            <a:r>
              <a:rPr lang="zh-CN" altLang="en-US" sz="1600" dirty="0">
                <a:cs typeface="+mn-ea"/>
                <a:sym typeface="+mn-lt"/>
              </a:rPr>
              <a:t>单击此处添加段落文本单击此处添加段落文本单击此处添加段落文本单击此处添加段落文本单击此处添加段落文本单击此处添加段落文本单击此处添加段落文本单击此处添加段落文本单击此处添加段落文本单击此处添加段落文本</a:t>
            </a:r>
          </a:p>
          <a:p>
            <a:pPr algn="ctr" eaLnBrk="1" hangingPunct="1">
              <a:lnSpc>
                <a:spcPct val="150000"/>
              </a:lnSpc>
            </a:pPr>
            <a:r>
              <a:rPr lang="zh-CN" altLang="en-US" sz="1600" dirty="0">
                <a:cs typeface="+mn-ea"/>
                <a:sym typeface="+mn-lt"/>
              </a:rPr>
              <a:t>单击此处添加段落文本单击此处添加段落文本 </a:t>
            </a:r>
          </a:p>
          <a:p>
            <a:pPr algn="ctr" eaLnBrk="1" hangingPunct="1">
              <a:lnSpc>
                <a:spcPct val="150000"/>
              </a:lnSpc>
            </a:pPr>
            <a:endParaRPr lang="zh-CN" altLang="en-US" sz="1600" dirty="0">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p:cTn id="13" dur="500" fill="hold"/>
                                        <p:tgtEl>
                                          <p:spTgt spid="40"/>
                                        </p:tgtEl>
                                        <p:attrNameLst>
                                          <p:attrName>ppt_w</p:attrName>
                                        </p:attrNameLst>
                                      </p:cBhvr>
                                      <p:tavLst>
                                        <p:tav tm="0">
                                          <p:val>
                                            <p:fltVal val="0"/>
                                          </p:val>
                                        </p:tav>
                                        <p:tav tm="100000">
                                          <p:val>
                                            <p:strVal val="#ppt_w"/>
                                          </p:val>
                                        </p:tav>
                                      </p:tavLst>
                                    </p:anim>
                                    <p:anim calcmode="lin" valueType="num">
                                      <p:cBhvr>
                                        <p:cTn id="14" dur="500" fill="hold"/>
                                        <p:tgtEl>
                                          <p:spTgt spid="40"/>
                                        </p:tgtEl>
                                        <p:attrNameLst>
                                          <p:attrName>ppt_h</p:attrName>
                                        </p:attrNameLst>
                                      </p:cBhvr>
                                      <p:tavLst>
                                        <p:tav tm="0">
                                          <p:val>
                                            <p:fltVal val="0"/>
                                          </p:val>
                                        </p:tav>
                                        <p:tav tm="100000">
                                          <p:val>
                                            <p:strVal val="#ppt_h"/>
                                          </p:val>
                                        </p:tav>
                                      </p:tavLst>
                                    </p:anim>
                                    <p:animEffect transition="in" filter="fade">
                                      <p:cBhvr>
                                        <p:cTn id="15" dur="500"/>
                                        <p:tgtEl>
                                          <p:spTgt spid="40"/>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p:cTn id="25" dur="500" fill="hold"/>
                                        <p:tgtEl>
                                          <p:spTgt spid="34"/>
                                        </p:tgtEl>
                                        <p:attrNameLst>
                                          <p:attrName>ppt_w</p:attrName>
                                        </p:attrNameLst>
                                      </p:cBhvr>
                                      <p:tavLst>
                                        <p:tav tm="0">
                                          <p:val>
                                            <p:fltVal val="0"/>
                                          </p:val>
                                        </p:tav>
                                        <p:tav tm="100000">
                                          <p:val>
                                            <p:strVal val="#ppt_w"/>
                                          </p:val>
                                        </p:tav>
                                      </p:tavLst>
                                    </p:anim>
                                    <p:anim calcmode="lin" valueType="num">
                                      <p:cBhvr>
                                        <p:cTn id="26" dur="500" fill="hold"/>
                                        <p:tgtEl>
                                          <p:spTgt spid="34"/>
                                        </p:tgtEl>
                                        <p:attrNameLst>
                                          <p:attrName>ppt_h</p:attrName>
                                        </p:attrNameLst>
                                      </p:cBhvr>
                                      <p:tavLst>
                                        <p:tav tm="0">
                                          <p:val>
                                            <p:fltVal val="0"/>
                                          </p:val>
                                        </p:tav>
                                        <p:tav tm="100000">
                                          <p:val>
                                            <p:strVal val="#ppt_h"/>
                                          </p:val>
                                        </p:tav>
                                      </p:tavLst>
                                    </p:anim>
                                    <p:animEffect transition="in" filter="fade">
                                      <p:cBhvr>
                                        <p:cTn id="27" dur="500"/>
                                        <p:tgtEl>
                                          <p:spTgt spid="34"/>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500" fill="hold"/>
                                        <p:tgtEl>
                                          <p:spTgt spid="31"/>
                                        </p:tgtEl>
                                        <p:attrNameLst>
                                          <p:attrName>ppt_w</p:attrName>
                                        </p:attrNameLst>
                                      </p:cBhvr>
                                      <p:tavLst>
                                        <p:tav tm="0">
                                          <p:val>
                                            <p:fltVal val="0"/>
                                          </p:val>
                                        </p:tav>
                                        <p:tav tm="100000">
                                          <p:val>
                                            <p:strVal val="#ppt_w"/>
                                          </p:val>
                                        </p:tav>
                                      </p:tavLst>
                                    </p:anim>
                                    <p:anim calcmode="lin" valueType="num">
                                      <p:cBhvr>
                                        <p:cTn id="32" dur="500" fill="hold"/>
                                        <p:tgtEl>
                                          <p:spTgt spid="31"/>
                                        </p:tgtEl>
                                        <p:attrNameLst>
                                          <p:attrName>ppt_h</p:attrName>
                                        </p:attrNameLst>
                                      </p:cBhvr>
                                      <p:tavLst>
                                        <p:tav tm="0">
                                          <p:val>
                                            <p:fltVal val="0"/>
                                          </p:val>
                                        </p:tav>
                                        <p:tav tm="100000">
                                          <p:val>
                                            <p:strVal val="#ppt_h"/>
                                          </p:val>
                                        </p:tav>
                                      </p:tavLst>
                                    </p:anim>
                                    <p:animEffect transition="in" filter="fade">
                                      <p:cBhvr>
                                        <p:cTn id="33" dur="500"/>
                                        <p:tgtEl>
                                          <p:spTgt spid="31"/>
                                        </p:tgtEl>
                                      </p:cBhvr>
                                    </p:animEffect>
                                  </p:childTnLst>
                                </p:cTn>
                              </p:par>
                            </p:childTnLst>
                          </p:cTn>
                        </p:par>
                        <p:par>
                          <p:cTn id="34" fill="hold">
                            <p:stCondLst>
                              <p:cond delay="2500"/>
                            </p:stCondLst>
                            <p:childTnLst>
                              <p:par>
                                <p:cTn id="35" presetID="16" presetClass="entr" presetSubtype="21"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par>
                          <p:cTn id="38" fill="hold">
                            <p:stCondLst>
                              <p:cond delay="3000"/>
                            </p:stCondLst>
                            <p:childTnLst>
                              <p:par>
                                <p:cTn id="39" presetID="2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wipe(down)">
                                      <p:cBhvr>
                                        <p:cTn id="4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4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05426" y="4760467"/>
            <a:ext cx="1528168" cy="1526875"/>
          </a:xfrm>
          <a:prstGeom prst="rect">
            <a:avLst/>
          </a:prstGeom>
        </p:spPr>
      </p:pic>
      <p:pic>
        <p:nvPicPr>
          <p:cNvPr id="7" name="图片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5426" y="1006259"/>
            <a:ext cx="1526875" cy="1526875"/>
          </a:xfrm>
          <a:prstGeom prst="rect">
            <a:avLst/>
          </a:prstGeom>
        </p:spPr>
      </p:pic>
      <p:pic>
        <p:nvPicPr>
          <p:cNvPr id="8" name="图片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16054" y="2919377"/>
            <a:ext cx="1550217" cy="1550873"/>
          </a:xfrm>
          <a:prstGeom prst="rect">
            <a:avLst/>
          </a:prstGeom>
        </p:spPr>
      </p:pic>
      <p:grpSp>
        <p:nvGrpSpPr>
          <p:cNvPr id="2" name="组合 14"/>
          <p:cNvGrpSpPr/>
          <p:nvPr/>
        </p:nvGrpSpPr>
        <p:grpSpPr>
          <a:xfrm>
            <a:off x="3520320" y="1216246"/>
            <a:ext cx="7422657" cy="1144107"/>
            <a:chOff x="3520320" y="1216246"/>
            <a:chExt cx="7422657" cy="1144107"/>
          </a:xfrm>
        </p:grpSpPr>
        <p:sp>
          <p:nvSpPr>
            <p:cNvPr id="9" name="文本框 8"/>
            <p:cNvSpPr txBox="1"/>
            <p:nvPr/>
          </p:nvSpPr>
          <p:spPr>
            <a:xfrm>
              <a:off x="3520321" y="1216246"/>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0" name="矩形 9"/>
            <p:cNvSpPr/>
            <p:nvPr/>
          </p:nvSpPr>
          <p:spPr>
            <a:xfrm>
              <a:off x="3520320" y="1686194"/>
              <a:ext cx="7422657"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grpSp>
        <p:nvGrpSpPr>
          <p:cNvPr id="3" name="组合 16"/>
          <p:cNvGrpSpPr/>
          <p:nvPr/>
        </p:nvGrpSpPr>
        <p:grpSpPr>
          <a:xfrm>
            <a:off x="3402416" y="4908369"/>
            <a:ext cx="7422657" cy="1144107"/>
            <a:chOff x="3402416" y="4908369"/>
            <a:chExt cx="7422657" cy="1144107"/>
          </a:xfrm>
        </p:grpSpPr>
        <p:sp>
          <p:nvSpPr>
            <p:cNvPr id="11" name="文本框 10"/>
            <p:cNvSpPr txBox="1"/>
            <p:nvPr/>
          </p:nvSpPr>
          <p:spPr>
            <a:xfrm>
              <a:off x="3402417" y="4908369"/>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2" name="矩形 11"/>
            <p:cNvSpPr/>
            <p:nvPr/>
          </p:nvSpPr>
          <p:spPr>
            <a:xfrm>
              <a:off x="3402416" y="5378317"/>
              <a:ext cx="7422657"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grpSp>
        <p:nvGrpSpPr>
          <p:cNvPr id="4" name="组合 15"/>
          <p:cNvGrpSpPr/>
          <p:nvPr/>
        </p:nvGrpSpPr>
        <p:grpSpPr>
          <a:xfrm>
            <a:off x="3515612" y="3089566"/>
            <a:ext cx="7422657" cy="1154740"/>
            <a:chOff x="1761240" y="2876915"/>
            <a:chExt cx="7422657" cy="1154740"/>
          </a:xfrm>
        </p:grpSpPr>
        <p:sp>
          <p:nvSpPr>
            <p:cNvPr id="13" name="文本框 12"/>
            <p:cNvSpPr txBox="1"/>
            <p:nvPr/>
          </p:nvSpPr>
          <p:spPr>
            <a:xfrm>
              <a:off x="1784145" y="2876915"/>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4" name="矩形 13"/>
            <p:cNvSpPr/>
            <p:nvPr/>
          </p:nvSpPr>
          <p:spPr>
            <a:xfrm>
              <a:off x="1761240" y="3357496"/>
              <a:ext cx="7422657"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right)">
                                      <p:cBhvr>
                                        <p:cTn id="19" dur="500"/>
                                        <p:tgtEl>
                                          <p:spTgt spid="4"/>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23563" y="2757406"/>
            <a:ext cx="2642798" cy="2542256"/>
            <a:chOff x="699763" y="2736213"/>
            <a:chExt cx="2642798" cy="2542256"/>
          </a:xfrm>
        </p:grpSpPr>
        <p:grpSp>
          <p:nvGrpSpPr>
            <p:cNvPr id="5" name="组合 4"/>
            <p:cNvGrpSpPr/>
            <p:nvPr/>
          </p:nvGrpSpPr>
          <p:grpSpPr>
            <a:xfrm>
              <a:off x="699763" y="2736213"/>
              <a:ext cx="2642798" cy="1812998"/>
              <a:chOff x="614803" y="2781033"/>
              <a:chExt cx="2642798" cy="1812998"/>
            </a:xfrm>
          </p:grpSpPr>
          <p:sp>
            <p:nvSpPr>
              <p:cNvPr id="7" name="菱形 6"/>
              <p:cNvSpPr/>
              <p:nvPr/>
            </p:nvSpPr>
            <p:spPr>
              <a:xfrm>
                <a:off x="1209963" y="2781033"/>
                <a:ext cx="1295933" cy="1295933"/>
              </a:xfrm>
              <a:prstGeom prst="diamond">
                <a:avLst/>
              </a:prstGeom>
              <a:solidFill>
                <a:srgbClr val="E6F1F3"/>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8" name="矩形 7"/>
              <p:cNvSpPr/>
              <p:nvPr/>
            </p:nvSpPr>
            <p:spPr>
              <a:xfrm>
                <a:off x="1528228" y="3053255"/>
                <a:ext cx="684803" cy="729430"/>
              </a:xfrm>
              <a:prstGeom prst="rect">
                <a:avLst/>
              </a:prstGeom>
            </p:spPr>
            <p:txBody>
              <a:bodyPr wrap="none">
                <a:spAutoFit/>
              </a:bodyPr>
              <a:lstStyle/>
              <a:p>
                <a:pPr algn="ctr" eaLnBrk="1" fontAlgn="auto" hangingPunct="1">
                  <a:lnSpc>
                    <a:spcPct val="120000"/>
                  </a:lnSpc>
                  <a:spcBef>
                    <a:spcPts val="0"/>
                  </a:spcBef>
                  <a:spcAft>
                    <a:spcPts val="0"/>
                  </a:spcAft>
                  <a:defRPr/>
                </a:pPr>
                <a:r>
                  <a:rPr lang="zh-CN" altLang="en-US" sz="3600" spc="300" dirty="0">
                    <a:solidFill>
                      <a:schemeClr val="tx1">
                        <a:lumMod val="75000"/>
                        <a:lumOff val="25000"/>
                      </a:schemeClr>
                    </a:solidFill>
                    <a:cs typeface="+mn-ea"/>
                    <a:sym typeface="+mn-lt"/>
                  </a:rPr>
                  <a:t>壹</a:t>
                </a:r>
                <a:endParaRPr lang="zh-CN" altLang="en-US" sz="3600" dirty="0">
                  <a:solidFill>
                    <a:schemeClr val="tx1">
                      <a:lumMod val="75000"/>
                      <a:lumOff val="25000"/>
                    </a:schemeClr>
                  </a:solidFill>
                  <a:cs typeface="+mn-ea"/>
                  <a:sym typeface="+mn-lt"/>
                </a:endParaRPr>
              </a:p>
            </p:txBody>
          </p:sp>
          <p:sp>
            <p:nvSpPr>
              <p:cNvPr id="9" name="矩形 8"/>
              <p:cNvSpPr/>
              <p:nvPr/>
            </p:nvSpPr>
            <p:spPr bwMode="auto">
              <a:xfrm>
                <a:off x="614803" y="4076966"/>
                <a:ext cx="2642798" cy="517065"/>
              </a:xfrm>
              <a:prstGeom prst="rect">
                <a:avLst/>
              </a:prstGeom>
            </p:spPr>
            <p:txBody>
              <a:bodyPr wrap="square">
                <a:spAutoFit/>
              </a:bodyPr>
              <a:lstStyle/>
              <a:p>
                <a:pPr algn="ctr" eaLnBrk="1" fontAlgn="auto" hangingPunct="1">
                  <a:lnSpc>
                    <a:spcPct val="120000"/>
                  </a:lnSpc>
                  <a:spcBef>
                    <a:spcPts val="0"/>
                  </a:spcBef>
                  <a:spcAft>
                    <a:spcPts val="0"/>
                  </a:spcAft>
                  <a:defRPr/>
                </a:pPr>
                <a:r>
                  <a:rPr lang="zh-CN" altLang="en-US" sz="2400" b="1" spc="300" dirty="0">
                    <a:cs typeface="+mn-ea"/>
                    <a:sym typeface="+mn-lt"/>
                  </a:rPr>
                  <a:t>点击添加标题</a:t>
                </a:r>
                <a:endParaRPr lang="zh-CN" altLang="en-US" sz="2400" b="1" dirty="0">
                  <a:cs typeface="+mn-ea"/>
                  <a:sym typeface="+mn-lt"/>
                </a:endParaRPr>
              </a:p>
            </p:txBody>
          </p:sp>
        </p:grpSp>
        <p:sp>
          <p:nvSpPr>
            <p:cNvPr id="6" name="矩形 39"/>
            <p:cNvSpPr>
              <a:spLocks noChangeArrowheads="1"/>
            </p:cNvSpPr>
            <p:nvPr/>
          </p:nvSpPr>
          <p:spPr bwMode="auto">
            <a:xfrm>
              <a:off x="858434" y="4655221"/>
              <a:ext cx="234492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217930">
                <a:lnSpc>
                  <a:spcPct val="90000"/>
                </a:lnSpc>
                <a:spcBef>
                  <a:spcPts val="1000"/>
                </a:spcBef>
                <a:buFont typeface="Arial" panose="020B0604020202020204" pitchFamily="34" charset="0"/>
                <a:buChar char="•"/>
                <a:defRPr sz="2800">
                  <a:solidFill>
                    <a:schemeClr val="tx1"/>
                  </a:solidFill>
                  <a:latin typeface="等线" panose="02010600030101010101" pitchFamily="2" charset="-122"/>
                  <a:ea typeface="等线" panose="02010600030101010101" pitchFamily="2" charset="-122"/>
                </a:defRPr>
              </a:lvl1pPr>
              <a:lvl2pPr marL="742950" indent="-285750" defTabSz="1217930">
                <a:lnSpc>
                  <a:spcPct val="90000"/>
                </a:lnSpc>
                <a:spcBef>
                  <a:spcPts val="500"/>
                </a:spcBef>
                <a:buFont typeface="Arial" panose="020B0604020202020204" pitchFamily="34" charset="0"/>
                <a:buChar char="•"/>
                <a:defRPr sz="2400">
                  <a:solidFill>
                    <a:schemeClr val="tx1"/>
                  </a:solidFill>
                  <a:latin typeface="等线" panose="02010600030101010101" pitchFamily="2" charset="-122"/>
                  <a:ea typeface="等线" panose="02010600030101010101" pitchFamily="2" charset="-122"/>
                </a:defRPr>
              </a:lvl2pPr>
              <a:lvl3pPr marL="1143000" indent="-228600" defTabSz="1217930">
                <a:lnSpc>
                  <a:spcPct val="90000"/>
                </a:lnSpc>
                <a:spcBef>
                  <a:spcPts val="500"/>
                </a:spcBef>
                <a:buFont typeface="Arial" panose="020B0604020202020204" pitchFamily="34" charset="0"/>
                <a:buChar char="•"/>
                <a:defRPr sz="2000">
                  <a:solidFill>
                    <a:schemeClr val="tx1"/>
                  </a:solidFill>
                  <a:latin typeface="等线" panose="02010600030101010101" pitchFamily="2" charset="-122"/>
                  <a:ea typeface="等线" panose="02010600030101010101" pitchFamily="2" charset="-122"/>
                </a:defRPr>
              </a:lvl3pPr>
              <a:lvl4pPr marL="16002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4pPr>
              <a:lvl5pPr marL="20574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5pPr>
              <a:lvl6pPr marL="25146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6pPr>
              <a:lvl7pPr marL="29718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7pPr>
              <a:lvl8pPr marL="34290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8pPr>
              <a:lvl9pPr marL="38862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9pPr>
            </a:lstStyle>
            <a:p>
              <a:pPr algn="ctr" eaLnBrk="1" hangingPunct="1">
                <a:lnSpc>
                  <a:spcPct val="150000"/>
                </a:lnSpc>
                <a:buFontTx/>
                <a:buNone/>
              </a:pPr>
              <a:r>
                <a:rPr lang="zh-CN" altLang="en-US" sz="1200" dirty="0">
                  <a:solidFill>
                    <a:srgbClr val="080808"/>
                  </a:solidFill>
                  <a:latin typeface="+mn-lt"/>
                  <a:ea typeface="+mn-ea"/>
                  <a:cs typeface="+mn-ea"/>
                  <a:sym typeface="+mn-lt"/>
                </a:rPr>
                <a:t>单击此处添加段落文本单击此处添加段落文本 </a:t>
              </a:r>
            </a:p>
          </p:txBody>
        </p:sp>
      </p:grpSp>
      <p:sp>
        <p:nvSpPr>
          <p:cNvPr id="29" name="矩形 28"/>
          <p:cNvSpPr/>
          <p:nvPr/>
        </p:nvSpPr>
        <p:spPr>
          <a:xfrm>
            <a:off x="0" y="6441636"/>
            <a:ext cx="12192000" cy="416364"/>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31" name="组合 30"/>
          <p:cNvGrpSpPr/>
          <p:nvPr/>
        </p:nvGrpSpPr>
        <p:grpSpPr>
          <a:xfrm>
            <a:off x="4814181" y="904701"/>
            <a:ext cx="2536825" cy="791029"/>
            <a:chOff x="4827588" y="1676400"/>
            <a:chExt cx="2536825" cy="791029"/>
          </a:xfrm>
        </p:grpSpPr>
        <p:sp>
          <p:nvSpPr>
            <p:cNvPr id="36" name="矩形 35"/>
            <p:cNvSpPr/>
            <p:nvPr/>
          </p:nvSpPr>
          <p:spPr bwMode="auto">
            <a:xfrm>
              <a:off x="4827588" y="1676400"/>
              <a:ext cx="2536825" cy="791029"/>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cs typeface="+mn-ea"/>
                <a:sym typeface="+mn-lt"/>
              </a:endParaRPr>
            </a:p>
          </p:txBody>
        </p:sp>
        <p:sp>
          <p:nvSpPr>
            <p:cNvPr id="33" name="文本框 12"/>
            <p:cNvSpPr txBox="1">
              <a:spLocks noChangeArrowheads="1"/>
            </p:cNvSpPr>
            <p:nvPr/>
          </p:nvSpPr>
          <p:spPr bwMode="auto">
            <a:xfrm>
              <a:off x="5562345" y="1721501"/>
              <a:ext cx="11336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fontAlgn="base">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algn="ctr" eaLnBrk="1" hangingPunct="1"/>
              <a:r>
                <a:rPr lang="zh-CN" altLang="en-US" sz="3600" b="1" dirty="0">
                  <a:latin typeface="+mn-lt"/>
                  <a:ea typeface="+mn-ea"/>
                  <a:cs typeface="+mn-ea"/>
                  <a:sym typeface="+mn-lt"/>
                </a:rPr>
                <a:t>目录</a:t>
              </a:r>
            </a:p>
          </p:txBody>
        </p:sp>
      </p:grpSp>
      <p:grpSp>
        <p:nvGrpSpPr>
          <p:cNvPr id="34" name="组合 33"/>
          <p:cNvGrpSpPr/>
          <p:nvPr/>
        </p:nvGrpSpPr>
        <p:grpSpPr>
          <a:xfrm>
            <a:off x="3398276" y="2757406"/>
            <a:ext cx="2642798" cy="2542256"/>
            <a:chOff x="699763" y="2736213"/>
            <a:chExt cx="2642798" cy="2542256"/>
          </a:xfrm>
        </p:grpSpPr>
        <p:grpSp>
          <p:nvGrpSpPr>
            <p:cNvPr id="35" name="组合 34"/>
            <p:cNvGrpSpPr/>
            <p:nvPr/>
          </p:nvGrpSpPr>
          <p:grpSpPr>
            <a:xfrm>
              <a:off x="699763" y="2736213"/>
              <a:ext cx="2642798" cy="1812998"/>
              <a:chOff x="614803" y="2781033"/>
              <a:chExt cx="2642798" cy="1812998"/>
            </a:xfrm>
          </p:grpSpPr>
          <p:sp>
            <p:nvSpPr>
              <p:cNvPr id="38" name="菱形 37"/>
              <p:cNvSpPr/>
              <p:nvPr/>
            </p:nvSpPr>
            <p:spPr>
              <a:xfrm>
                <a:off x="1209963" y="2781033"/>
                <a:ext cx="1295933" cy="1295933"/>
              </a:xfrm>
              <a:prstGeom prst="diamond">
                <a:avLst/>
              </a:prstGeom>
              <a:solidFill>
                <a:srgbClr val="E6F1F3"/>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9" name="矩形 38"/>
              <p:cNvSpPr/>
              <p:nvPr/>
            </p:nvSpPr>
            <p:spPr>
              <a:xfrm>
                <a:off x="1528228" y="3053255"/>
                <a:ext cx="684803" cy="729430"/>
              </a:xfrm>
              <a:prstGeom prst="rect">
                <a:avLst/>
              </a:prstGeom>
            </p:spPr>
            <p:txBody>
              <a:bodyPr wrap="none">
                <a:spAutoFit/>
              </a:bodyPr>
              <a:lstStyle/>
              <a:p>
                <a:pPr algn="ctr" eaLnBrk="1" fontAlgn="auto" hangingPunct="1">
                  <a:lnSpc>
                    <a:spcPct val="120000"/>
                  </a:lnSpc>
                  <a:spcBef>
                    <a:spcPts val="0"/>
                  </a:spcBef>
                  <a:spcAft>
                    <a:spcPts val="0"/>
                  </a:spcAft>
                  <a:defRPr/>
                </a:pPr>
                <a:r>
                  <a:rPr lang="zh-CN" altLang="en-US" sz="3600" spc="300" dirty="0">
                    <a:solidFill>
                      <a:schemeClr val="tx1">
                        <a:lumMod val="75000"/>
                        <a:lumOff val="25000"/>
                      </a:schemeClr>
                    </a:solidFill>
                    <a:cs typeface="+mn-ea"/>
                    <a:sym typeface="+mn-lt"/>
                  </a:rPr>
                  <a:t>贰</a:t>
                </a:r>
                <a:endParaRPr lang="zh-CN" altLang="en-US" sz="3600" dirty="0">
                  <a:solidFill>
                    <a:schemeClr val="tx1">
                      <a:lumMod val="75000"/>
                      <a:lumOff val="25000"/>
                    </a:schemeClr>
                  </a:solidFill>
                  <a:cs typeface="+mn-ea"/>
                  <a:sym typeface="+mn-lt"/>
                </a:endParaRPr>
              </a:p>
            </p:txBody>
          </p:sp>
          <p:sp>
            <p:nvSpPr>
              <p:cNvPr id="40" name="矩形 39"/>
              <p:cNvSpPr/>
              <p:nvPr/>
            </p:nvSpPr>
            <p:spPr bwMode="auto">
              <a:xfrm>
                <a:off x="614803" y="4076966"/>
                <a:ext cx="2642798" cy="587853"/>
              </a:xfrm>
              <a:prstGeom prst="rect">
                <a:avLst/>
              </a:prstGeom>
            </p:spPr>
            <p:txBody>
              <a:bodyPr wrap="square">
                <a:spAutoFit/>
              </a:bodyPr>
              <a:lstStyle/>
              <a:p>
                <a:pPr algn="ctr">
                  <a:lnSpc>
                    <a:spcPct val="120000"/>
                  </a:lnSpc>
                </a:pPr>
                <a:r>
                  <a:rPr lang="zh-CN" altLang="en-US" sz="2400" b="1" spc="300" dirty="0">
                    <a:cs typeface="+mn-ea"/>
                    <a:sym typeface="+mn-lt"/>
                  </a:rPr>
                  <a:t>点击添加标题</a:t>
                </a:r>
              </a:p>
            </p:txBody>
          </p:sp>
        </p:grpSp>
        <p:sp>
          <p:nvSpPr>
            <p:cNvPr id="37" name="矩形 39"/>
            <p:cNvSpPr>
              <a:spLocks noChangeArrowheads="1"/>
            </p:cNvSpPr>
            <p:nvPr/>
          </p:nvSpPr>
          <p:spPr bwMode="auto">
            <a:xfrm>
              <a:off x="833034" y="4655221"/>
              <a:ext cx="234492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217930">
                <a:lnSpc>
                  <a:spcPct val="90000"/>
                </a:lnSpc>
                <a:spcBef>
                  <a:spcPts val="1000"/>
                </a:spcBef>
                <a:buFont typeface="Arial" panose="020B0604020202020204" pitchFamily="34" charset="0"/>
                <a:buChar char="•"/>
                <a:defRPr sz="2800">
                  <a:solidFill>
                    <a:schemeClr val="tx1"/>
                  </a:solidFill>
                  <a:latin typeface="等线" panose="02010600030101010101" pitchFamily="2" charset="-122"/>
                  <a:ea typeface="等线" panose="02010600030101010101" pitchFamily="2" charset="-122"/>
                </a:defRPr>
              </a:lvl1pPr>
              <a:lvl2pPr marL="742950" indent="-285750" defTabSz="1217930">
                <a:lnSpc>
                  <a:spcPct val="90000"/>
                </a:lnSpc>
                <a:spcBef>
                  <a:spcPts val="500"/>
                </a:spcBef>
                <a:buFont typeface="Arial" panose="020B0604020202020204" pitchFamily="34" charset="0"/>
                <a:buChar char="•"/>
                <a:defRPr sz="2400">
                  <a:solidFill>
                    <a:schemeClr val="tx1"/>
                  </a:solidFill>
                  <a:latin typeface="等线" panose="02010600030101010101" pitchFamily="2" charset="-122"/>
                  <a:ea typeface="等线" panose="02010600030101010101" pitchFamily="2" charset="-122"/>
                </a:defRPr>
              </a:lvl2pPr>
              <a:lvl3pPr marL="1143000" indent="-228600" defTabSz="1217930">
                <a:lnSpc>
                  <a:spcPct val="90000"/>
                </a:lnSpc>
                <a:spcBef>
                  <a:spcPts val="500"/>
                </a:spcBef>
                <a:buFont typeface="Arial" panose="020B0604020202020204" pitchFamily="34" charset="0"/>
                <a:buChar char="•"/>
                <a:defRPr sz="2000">
                  <a:solidFill>
                    <a:schemeClr val="tx1"/>
                  </a:solidFill>
                  <a:latin typeface="等线" panose="02010600030101010101" pitchFamily="2" charset="-122"/>
                  <a:ea typeface="等线" panose="02010600030101010101" pitchFamily="2" charset="-122"/>
                </a:defRPr>
              </a:lvl3pPr>
              <a:lvl4pPr marL="16002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4pPr>
              <a:lvl5pPr marL="20574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5pPr>
              <a:lvl6pPr marL="25146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6pPr>
              <a:lvl7pPr marL="29718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7pPr>
              <a:lvl8pPr marL="34290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8pPr>
              <a:lvl9pPr marL="38862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9pPr>
            </a:lstStyle>
            <a:p>
              <a:pPr algn="ctr" eaLnBrk="1" hangingPunct="1">
                <a:lnSpc>
                  <a:spcPct val="150000"/>
                </a:lnSpc>
                <a:buFontTx/>
                <a:buNone/>
              </a:pPr>
              <a:r>
                <a:rPr lang="zh-CN" altLang="en-US" sz="1200" dirty="0">
                  <a:solidFill>
                    <a:srgbClr val="080808"/>
                  </a:solidFill>
                  <a:latin typeface="+mn-lt"/>
                  <a:ea typeface="+mn-ea"/>
                  <a:cs typeface="+mn-ea"/>
                  <a:sym typeface="+mn-lt"/>
                </a:rPr>
                <a:t>单击此处添加段落文本单击此处添加段落文本 </a:t>
              </a:r>
            </a:p>
          </p:txBody>
        </p:sp>
      </p:grpSp>
      <p:grpSp>
        <p:nvGrpSpPr>
          <p:cNvPr id="41" name="组合 40"/>
          <p:cNvGrpSpPr/>
          <p:nvPr/>
        </p:nvGrpSpPr>
        <p:grpSpPr>
          <a:xfrm>
            <a:off x="6172989" y="2757406"/>
            <a:ext cx="2642798" cy="2542256"/>
            <a:chOff x="699763" y="2736213"/>
            <a:chExt cx="2642798" cy="2542256"/>
          </a:xfrm>
        </p:grpSpPr>
        <p:grpSp>
          <p:nvGrpSpPr>
            <p:cNvPr id="42" name="组合 41"/>
            <p:cNvGrpSpPr/>
            <p:nvPr/>
          </p:nvGrpSpPr>
          <p:grpSpPr>
            <a:xfrm>
              <a:off x="699763" y="2736213"/>
              <a:ext cx="2642798" cy="1812998"/>
              <a:chOff x="614803" y="2781033"/>
              <a:chExt cx="2642798" cy="1812998"/>
            </a:xfrm>
          </p:grpSpPr>
          <p:sp>
            <p:nvSpPr>
              <p:cNvPr id="44" name="菱形 43"/>
              <p:cNvSpPr/>
              <p:nvPr/>
            </p:nvSpPr>
            <p:spPr>
              <a:xfrm>
                <a:off x="1209963" y="2781033"/>
                <a:ext cx="1295933" cy="1295933"/>
              </a:xfrm>
              <a:prstGeom prst="diamond">
                <a:avLst/>
              </a:prstGeom>
              <a:solidFill>
                <a:srgbClr val="E6F1F3"/>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5" name="矩形 44"/>
              <p:cNvSpPr/>
              <p:nvPr/>
            </p:nvSpPr>
            <p:spPr>
              <a:xfrm>
                <a:off x="1528228" y="3053255"/>
                <a:ext cx="684803" cy="729430"/>
              </a:xfrm>
              <a:prstGeom prst="rect">
                <a:avLst/>
              </a:prstGeom>
            </p:spPr>
            <p:txBody>
              <a:bodyPr wrap="none">
                <a:spAutoFit/>
              </a:bodyPr>
              <a:lstStyle/>
              <a:p>
                <a:pPr algn="ctr" eaLnBrk="1" fontAlgn="auto" hangingPunct="1">
                  <a:lnSpc>
                    <a:spcPct val="120000"/>
                  </a:lnSpc>
                  <a:spcBef>
                    <a:spcPts val="0"/>
                  </a:spcBef>
                  <a:spcAft>
                    <a:spcPts val="0"/>
                  </a:spcAft>
                  <a:defRPr/>
                </a:pPr>
                <a:r>
                  <a:rPr lang="zh-CN" altLang="en-US" sz="3600" spc="300" dirty="0">
                    <a:solidFill>
                      <a:schemeClr val="tx1">
                        <a:lumMod val="75000"/>
                        <a:lumOff val="25000"/>
                      </a:schemeClr>
                    </a:solidFill>
                    <a:cs typeface="+mn-ea"/>
                    <a:sym typeface="+mn-lt"/>
                  </a:rPr>
                  <a:t>叁</a:t>
                </a:r>
                <a:endParaRPr lang="zh-CN" altLang="en-US" sz="3600" dirty="0">
                  <a:solidFill>
                    <a:schemeClr val="tx1">
                      <a:lumMod val="75000"/>
                      <a:lumOff val="25000"/>
                    </a:schemeClr>
                  </a:solidFill>
                  <a:cs typeface="+mn-ea"/>
                  <a:sym typeface="+mn-lt"/>
                </a:endParaRPr>
              </a:p>
            </p:txBody>
          </p:sp>
          <p:sp>
            <p:nvSpPr>
              <p:cNvPr id="46" name="矩形 45"/>
              <p:cNvSpPr/>
              <p:nvPr/>
            </p:nvSpPr>
            <p:spPr bwMode="auto">
              <a:xfrm>
                <a:off x="614803" y="4076966"/>
                <a:ext cx="2642798" cy="587853"/>
              </a:xfrm>
              <a:prstGeom prst="rect">
                <a:avLst/>
              </a:prstGeom>
            </p:spPr>
            <p:txBody>
              <a:bodyPr wrap="square">
                <a:spAutoFit/>
              </a:bodyPr>
              <a:lstStyle/>
              <a:p>
                <a:pPr algn="ctr">
                  <a:lnSpc>
                    <a:spcPct val="120000"/>
                  </a:lnSpc>
                </a:pPr>
                <a:r>
                  <a:rPr lang="zh-CN" altLang="en-US" sz="2400" b="1" spc="300" dirty="0">
                    <a:cs typeface="+mn-ea"/>
                    <a:sym typeface="+mn-lt"/>
                  </a:rPr>
                  <a:t>点击添加标题</a:t>
                </a:r>
              </a:p>
            </p:txBody>
          </p:sp>
        </p:grpSp>
        <p:sp>
          <p:nvSpPr>
            <p:cNvPr id="43" name="矩形 39"/>
            <p:cNvSpPr>
              <a:spLocks noChangeArrowheads="1"/>
            </p:cNvSpPr>
            <p:nvPr/>
          </p:nvSpPr>
          <p:spPr bwMode="auto">
            <a:xfrm>
              <a:off x="833034" y="4655221"/>
              <a:ext cx="234492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217930">
                <a:lnSpc>
                  <a:spcPct val="90000"/>
                </a:lnSpc>
                <a:spcBef>
                  <a:spcPts val="1000"/>
                </a:spcBef>
                <a:buFont typeface="Arial" panose="020B0604020202020204" pitchFamily="34" charset="0"/>
                <a:buChar char="•"/>
                <a:defRPr sz="2800">
                  <a:solidFill>
                    <a:schemeClr val="tx1"/>
                  </a:solidFill>
                  <a:latin typeface="等线" panose="02010600030101010101" pitchFamily="2" charset="-122"/>
                  <a:ea typeface="等线" panose="02010600030101010101" pitchFamily="2" charset="-122"/>
                </a:defRPr>
              </a:lvl1pPr>
              <a:lvl2pPr marL="742950" indent="-285750" defTabSz="1217930">
                <a:lnSpc>
                  <a:spcPct val="90000"/>
                </a:lnSpc>
                <a:spcBef>
                  <a:spcPts val="500"/>
                </a:spcBef>
                <a:buFont typeface="Arial" panose="020B0604020202020204" pitchFamily="34" charset="0"/>
                <a:buChar char="•"/>
                <a:defRPr sz="2400">
                  <a:solidFill>
                    <a:schemeClr val="tx1"/>
                  </a:solidFill>
                  <a:latin typeface="等线" panose="02010600030101010101" pitchFamily="2" charset="-122"/>
                  <a:ea typeface="等线" panose="02010600030101010101" pitchFamily="2" charset="-122"/>
                </a:defRPr>
              </a:lvl2pPr>
              <a:lvl3pPr marL="1143000" indent="-228600" defTabSz="1217930">
                <a:lnSpc>
                  <a:spcPct val="90000"/>
                </a:lnSpc>
                <a:spcBef>
                  <a:spcPts val="500"/>
                </a:spcBef>
                <a:buFont typeface="Arial" panose="020B0604020202020204" pitchFamily="34" charset="0"/>
                <a:buChar char="•"/>
                <a:defRPr sz="2000">
                  <a:solidFill>
                    <a:schemeClr val="tx1"/>
                  </a:solidFill>
                  <a:latin typeface="等线" panose="02010600030101010101" pitchFamily="2" charset="-122"/>
                  <a:ea typeface="等线" panose="02010600030101010101" pitchFamily="2" charset="-122"/>
                </a:defRPr>
              </a:lvl3pPr>
              <a:lvl4pPr marL="16002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4pPr>
              <a:lvl5pPr marL="20574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5pPr>
              <a:lvl6pPr marL="25146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6pPr>
              <a:lvl7pPr marL="29718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7pPr>
              <a:lvl8pPr marL="34290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8pPr>
              <a:lvl9pPr marL="38862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9pPr>
            </a:lstStyle>
            <a:p>
              <a:pPr algn="ctr" eaLnBrk="1" hangingPunct="1">
                <a:lnSpc>
                  <a:spcPct val="150000"/>
                </a:lnSpc>
                <a:buFontTx/>
                <a:buNone/>
              </a:pPr>
              <a:r>
                <a:rPr lang="zh-CN" altLang="en-US" sz="1200" dirty="0">
                  <a:solidFill>
                    <a:srgbClr val="080808"/>
                  </a:solidFill>
                  <a:latin typeface="+mn-lt"/>
                  <a:ea typeface="+mn-ea"/>
                  <a:cs typeface="+mn-ea"/>
                  <a:sym typeface="+mn-lt"/>
                </a:rPr>
                <a:t>单击此处添加段落文本单击此处添加段落文本 </a:t>
              </a:r>
            </a:p>
          </p:txBody>
        </p:sp>
      </p:grpSp>
      <p:grpSp>
        <p:nvGrpSpPr>
          <p:cNvPr id="47" name="组合 46"/>
          <p:cNvGrpSpPr/>
          <p:nvPr/>
        </p:nvGrpSpPr>
        <p:grpSpPr>
          <a:xfrm>
            <a:off x="8947703" y="2757406"/>
            <a:ext cx="2642798" cy="2548606"/>
            <a:chOff x="699763" y="2736213"/>
            <a:chExt cx="2642798" cy="2548606"/>
          </a:xfrm>
        </p:grpSpPr>
        <p:grpSp>
          <p:nvGrpSpPr>
            <p:cNvPr id="48" name="组合 47"/>
            <p:cNvGrpSpPr/>
            <p:nvPr/>
          </p:nvGrpSpPr>
          <p:grpSpPr>
            <a:xfrm>
              <a:off x="699763" y="2736213"/>
              <a:ext cx="2642798" cy="1812998"/>
              <a:chOff x="614803" y="2781033"/>
              <a:chExt cx="2642798" cy="1812998"/>
            </a:xfrm>
          </p:grpSpPr>
          <p:sp>
            <p:nvSpPr>
              <p:cNvPr id="50" name="菱形 49"/>
              <p:cNvSpPr/>
              <p:nvPr/>
            </p:nvSpPr>
            <p:spPr>
              <a:xfrm>
                <a:off x="1209963" y="2781033"/>
                <a:ext cx="1295933" cy="1295933"/>
              </a:xfrm>
              <a:prstGeom prst="diamond">
                <a:avLst/>
              </a:prstGeom>
              <a:solidFill>
                <a:srgbClr val="E6F1F3"/>
              </a:solidFill>
              <a:ln>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1" name="矩形 50"/>
              <p:cNvSpPr/>
              <p:nvPr/>
            </p:nvSpPr>
            <p:spPr>
              <a:xfrm>
                <a:off x="1528228" y="3053255"/>
                <a:ext cx="684803" cy="729430"/>
              </a:xfrm>
              <a:prstGeom prst="rect">
                <a:avLst/>
              </a:prstGeom>
            </p:spPr>
            <p:txBody>
              <a:bodyPr wrap="none">
                <a:spAutoFit/>
              </a:bodyPr>
              <a:lstStyle/>
              <a:p>
                <a:pPr algn="ctr" eaLnBrk="1" fontAlgn="auto" hangingPunct="1">
                  <a:lnSpc>
                    <a:spcPct val="120000"/>
                  </a:lnSpc>
                  <a:spcBef>
                    <a:spcPts val="0"/>
                  </a:spcBef>
                  <a:spcAft>
                    <a:spcPts val="0"/>
                  </a:spcAft>
                  <a:defRPr/>
                </a:pPr>
                <a:r>
                  <a:rPr lang="zh-CN" altLang="en-US" sz="3600" spc="300" dirty="0">
                    <a:solidFill>
                      <a:schemeClr val="tx1">
                        <a:lumMod val="75000"/>
                        <a:lumOff val="25000"/>
                      </a:schemeClr>
                    </a:solidFill>
                    <a:cs typeface="+mn-ea"/>
                    <a:sym typeface="+mn-lt"/>
                  </a:rPr>
                  <a:t>肆</a:t>
                </a:r>
                <a:endParaRPr lang="zh-CN" altLang="en-US" sz="3600" dirty="0">
                  <a:solidFill>
                    <a:schemeClr val="tx1">
                      <a:lumMod val="75000"/>
                      <a:lumOff val="25000"/>
                    </a:schemeClr>
                  </a:solidFill>
                  <a:cs typeface="+mn-ea"/>
                  <a:sym typeface="+mn-lt"/>
                </a:endParaRPr>
              </a:p>
            </p:txBody>
          </p:sp>
          <p:sp>
            <p:nvSpPr>
              <p:cNvPr id="52" name="矩形 51"/>
              <p:cNvSpPr/>
              <p:nvPr/>
            </p:nvSpPr>
            <p:spPr bwMode="auto">
              <a:xfrm>
                <a:off x="614803" y="4076966"/>
                <a:ext cx="2642798" cy="587853"/>
              </a:xfrm>
              <a:prstGeom prst="rect">
                <a:avLst/>
              </a:prstGeom>
            </p:spPr>
            <p:txBody>
              <a:bodyPr wrap="square">
                <a:spAutoFit/>
              </a:bodyPr>
              <a:lstStyle/>
              <a:p>
                <a:pPr algn="ctr">
                  <a:lnSpc>
                    <a:spcPct val="120000"/>
                  </a:lnSpc>
                </a:pPr>
                <a:r>
                  <a:rPr lang="zh-CN" altLang="en-US" sz="2400" b="1" spc="300" dirty="0">
                    <a:cs typeface="+mn-ea"/>
                    <a:sym typeface="+mn-lt"/>
                  </a:rPr>
                  <a:t>点击添加标题</a:t>
                </a:r>
              </a:p>
            </p:txBody>
          </p:sp>
        </p:grpSp>
        <p:sp>
          <p:nvSpPr>
            <p:cNvPr id="49" name="矩形 39"/>
            <p:cNvSpPr>
              <a:spLocks noChangeArrowheads="1"/>
            </p:cNvSpPr>
            <p:nvPr/>
          </p:nvSpPr>
          <p:spPr bwMode="auto">
            <a:xfrm>
              <a:off x="807634" y="4661571"/>
              <a:ext cx="2344929"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217930">
                <a:lnSpc>
                  <a:spcPct val="90000"/>
                </a:lnSpc>
                <a:spcBef>
                  <a:spcPts val="1000"/>
                </a:spcBef>
                <a:buFont typeface="Arial" panose="020B0604020202020204" pitchFamily="34" charset="0"/>
                <a:buChar char="•"/>
                <a:defRPr sz="2800">
                  <a:solidFill>
                    <a:schemeClr val="tx1"/>
                  </a:solidFill>
                  <a:latin typeface="等线" panose="02010600030101010101" pitchFamily="2" charset="-122"/>
                  <a:ea typeface="等线" panose="02010600030101010101" pitchFamily="2" charset="-122"/>
                </a:defRPr>
              </a:lvl1pPr>
              <a:lvl2pPr marL="742950" indent="-285750" defTabSz="1217930">
                <a:lnSpc>
                  <a:spcPct val="90000"/>
                </a:lnSpc>
                <a:spcBef>
                  <a:spcPts val="500"/>
                </a:spcBef>
                <a:buFont typeface="Arial" panose="020B0604020202020204" pitchFamily="34" charset="0"/>
                <a:buChar char="•"/>
                <a:defRPr sz="2400">
                  <a:solidFill>
                    <a:schemeClr val="tx1"/>
                  </a:solidFill>
                  <a:latin typeface="等线" panose="02010600030101010101" pitchFamily="2" charset="-122"/>
                  <a:ea typeface="等线" panose="02010600030101010101" pitchFamily="2" charset="-122"/>
                </a:defRPr>
              </a:lvl2pPr>
              <a:lvl3pPr marL="1143000" indent="-228600" defTabSz="1217930">
                <a:lnSpc>
                  <a:spcPct val="90000"/>
                </a:lnSpc>
                <a:spcBef>
                  <a:spcPts val="500"/>
                </a:spcBef>
                <a:buFont typeface="Arial" panose="020B0604020202020204" pitchFamily="34" charset="0"/>
                <a:buChar char="•"/>
                <a:defRPr sz="2000">
                  <a:solidFill>
                    <a:schemeClr val="tx1"/>
                  </a:solidFill>
                  <a:latin typeface="等线" panose="02010600030101010101" pitchFamily="2" charset="-122"/>
                  <a:ea typeface="等线" panose="02010600030101010101" pitchFamily="2" charset="-122"/>
                </a:defRPr>
              </a:lvl3pPr>
              <a:lvl4pPr marL="16002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4pPr>
              <a:lvl5pPr marL="20574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5pPr>
              <a:lvl6pPr marL="25146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6pPr>
              <a:lvl7pPr marL="29718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7pPr>
              <a:lvl8pPr marL="34290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8pPr>
              <a:lvl9pPr marL="38862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9pPr>
            </a:lstStyle>
            <a:p>
              <a:pPr algn="ctr" eaLnBrk="1" hangingPunct="1">
                <a:lnSpc>
                  <a:spcPct val="150000"/>
                </a:lnSpc>
                <a:buFontTx/>
                <a:buNone/>
              </a:pPr>
              <a:r>
                <a:rPr lang="zh-CN" altLang="en-US" sz="1200" dirty="0">
                  <a:solidFill>
                    <a:srgbClr val="080808"/>
                  </a:solidFill>
                  <a:latin typeface="+mn-lt"/>
                  <a:ea typeface="+mn-ea"/>
                  <a:cs typeface="+mn-ea"/>
                  <a:sym typeface="+mn-lt"/>
                </a:rPr>
                <a:t>单击此处添加段落文本单击此处添加段落文本 </a:t>
              </a:r>
            </a:p>
          </p:txBody>
        </p:sp>
      </p:grpSp>
      <p:sp>
        <p:nvSpPr>
          <p:cNvPr id="30" name="TextBox 4">
            <a:extLst>
              <a:ext uri="{FF2B5EF4-FFF2-40B4-BE49-F238E27FC236}">
                <a16:creationId xmlns:a16="http://schemas.microsoft.com/office/drawing/2014/main" xmlns="" id="{EB684C7E-20A7-9694-F2D4-694B922B40F4}"/>
              </a:ext>
            </a:extLst>
          </p:cNvPr>
          <p:cNvSpPr txBox="1"/>
          <p:nvPr/>
        </p:nvSpPr>
        <p:spPr>
          <a:xfrm>
            <a:off x="0" y="0"/>
            <a:ext cx="45365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cs typeface="+mn-ea"/>
                <a:sym typeface="+mn-lt"/>
              </a:rPr>
              <a:t>行业</a:t>
            </a:r>
            <a:r>
              <a:rPr lang="en-US" altLang="zh-CN" sz="100" dirty="0">
                <a:solidFill>
                  <a:schemeClr val="tx1">
                    <a:alpha val="0"/>
                  </a:schemeClr>
                </a:solidFill>
                <a:cs typeface="+mn-ea"/>
                <a:sym typeface="+mn-lt"/>
              </a:rPr>
              <a:t>PPT</a:t>
            </a:r>
            <a:r>
              <a:rPr lang="zh-CN" altLang="en-US" sz="100" dirty="0">
                <a:solidFill>
                  <a:schemeClr val="tx1">
                    <a:alpha val="0"/>
                  </a:schemeClr>
                </a:solidFill>
                <a:cs typeface="+mn-ea"/>
                <a:sym typeface="+mn-lt"/>
              </a:rPr>
              <a:t>模板</a:t>
            </a:r>
            <a:r>
              <a:rPr lang="en-US" altLang="zh-CN" sz="100" dirty="0">
                <a:solidFill>
                  <a:schemeClr val="tx1">
                    <a:alpha val="0"/>
                  </a:schemeClr>
                </a:solidFill>
                <a:cs typeface="+mn-ea"/>
                <a:sym typeface="+mn-lt"/>
              </a:rPr>
              <a:t>http://www.1ppt.com/hangye/</a:t>
            </a:r>
          </a:p>
        </p:txBody>
      </p:sp>
      <p:sp>
        <p:nvSpPr>
          <p:cNvPr id="2" name="文本框 1"/>
          <p:cNvSpPr txBox="1"/>
          <p:nvPr/>
        </p:nvSpPr>
        <p:spPr>
          <a:xfrm>
            <a:off x="1438183" y="790113"/>
            <a:ext cx="1198485"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barn(inVertical)">
                                      <p:cBhvr>
                                        <p:cTn id="15" dur="500"/>
                                        <p:tgtEl>
                                          <p:spTgt spid="34"/>
                                        </p:tgtEl>
                                      </p:cBhvr>
                                    </p:animEffect>
                                  </p:childTnLst>
                                </p:cTn>
                              </p:par>
                            </p:childTnLst>
                          </p:cTn>
                        </p:par>
                        <p:par>
                          <p:cTn id="16" fill="hold">
                            <p:stCondLst>
                              <p:cond delay="1500"/>
                            </p:stCondLst>
                            <p:childTnLst>
                              <p:par>
                                <p:cTn id="17" presetID="16" presetClass="entr" presetSubtype="21" fill="hold" nodeType="after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barn(inVertical)">
                                      <p:cBhvr>
                                        <p:cTn id="19" dur="500"/>
                                        <p:tgtEl>
                                          <p:spTgt spid="41"/>
                                        </p:tgtEl>
                                      </p:cBhvr>
                                    </p:animEffect>
                                  </p:childTnLst>
                                </p:cTn>
                              </p:par>
                            </p:childTnLst>
                          </p:cTn>
                        </p:par>
                        <p:par>
                          <p:cTn id="20" fill="hold">
                            <p:stCondLst>
                              <p:cond delay="2000"/>
                            </p:stCondLst>
                            <p:childTnLst>
                              <p:par>
                                <p:cTn id="21" presetID="16" presetClass="entr" presetSubtype="21" fill="hold"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barn(inVertical)">
                                      <p:cBhvr>
                                        <p:cTn id="23" dur="500"/>
                                        <p:tgtEl>
                                          <p:spTgt spid="47"/>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down)">
                                      <p:cBhvr>
                                        <p:cTn id="2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3660" y="1422400"/>
            <a:ext cx="12205660" cy="4013200"/>
          </a:xfrm>
          <a:prstGeom prst="rect">
            <a:avLst/>
          </a:prstGeom>
          <a:solidFill>
            <a:srgbClr val="E6F1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文本框 8"/>
          <p:cNvSpPr txBox="1"/>
          <p:nvPr/>
        </p:nvSpPr>
        <p:spPr>
          <a:xfrm>
            <a:off x="1436733" y="3989050"/>
            <a:ext cx="4960867" cy="923330"/>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cs typeface="+mn-ea"/>
                <a:sym typeface="+mn-lt"/>
              </a:rPr>
              <a:t>单击此处添加段落文本单击此处添加段落文本单击此处添加段落文本单击此处添加段落文本单击此处添加段落文本 </a:t>
            </a:r>
          </a:p>
          <a:p>
            <a:pPr>
              <a:lnSpc>
                <a:spcPct val="150000"/>
              </a:lnSpc>
            </a:pPr>
            <a:endParaRPr lang="zh-CN" altLang="en-US" sz="1200" dirty="0">
              <a:cs typeface="+mn-ea"/>
              <a:sym typeface="+mn-lt"/>
            </a:endParaRPr>
          </a:p>
        </p:txBody>
      </p:sp>
      <p:sp>
        <p:nvSpPr>
          <p:cNvPr id="14" name="文本框 14"/>
          <p:cNvSpPr txBox="1"/>
          <p:nvPr/>
        </p:nvSpPr>
        <p:spPr>
          <a:xfrm>
            <a:off x="1416748" y="3167390"/>
            <a:ext cx="4775045" cy="769441"/>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en-US" altLang="zh-CN" sz="4400" b="1" spc="600" dirty="0">
                <a:solidFill>
                  <a:schemeClr val="bg2">
                    <a:lumMod val="10000"/>
                  </a:schemeClr>
                </a:solidFill>
                <a:cs typeface="+mn-ea"/>
                <a:sym typeface="+mn-lt"/>
              </a:rPr>
              <a:t>Ins</a:t>
            </a:r>
            <a:r>
              <a:rPr lang="zh-CN" altLang="en-US" sz="4400" b="1" spc="600" dirty="0">
                <a:solidFill>
                  <a:schemeClr val="bg2">
                    <a:lumMod val="10000"/>
                  </a:schemeClr>
                </a:solidFill>
                <a:cs typeface="+mn-ea"/>
                <a:sym typeface="+mn-lt"/>
              </a:rPr>
              <a:t>风</a:t>
            </a:r>
            <a:r>
              <a:rPr lang="en-US" altLang="zh-CN" sz="4400" b="1" spc="600" dirty="0">
                <a:solidFill>
                  <a:schemeClr val="bg2">
                    <a:lumMod val="10000"/>
                  </a:schemeClr>
                </a:solidFill>
                <a:cs typeface="+mn-ea"/>
                <a:sym typeface="+mn-lt"/>
              </a:rPr>
              <a:t>PPT</a:t>
            </a:r>
            <a:r>
              <a:rPr lang="zh-CN" altLang="en-US" sz="4400" b="1" spc="600" dirty="0">
                <a:solidFill>
                  <a:schemeClr val="bg2">
                    <a:lumMod val="10000"/>
                  </a:schemeClr>
                </a:solidFill>
                <a:cs typeface="+mn-ea"/>
                <a:sym typeface="+mn-lt"/>
              </a:rPr>
              <a:t>模板</a:t>
            </a:r>
          </a:p>
        </p:txBody>
      </p:sp>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r="66875"/>
          <a:stretch>
            <a:fillRect/>
          </a:stretch>
        </p:blipFill>
        <p:spPr>
          <a:xfrm>
            <a:off x="7155446" y="1614669"/>
            <a:ext cx="2404328" cy="3628662"/>
          </a:xfrm>
          <a:prstGeom prst="rect">
            <a:avLst/>
          </a:prstGeom>
        </p:spPr>
      </p:pic>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5755" y="2171700"/>
            <a:ext cx="1315902" cy="1352550"/>
          </a:xfrm>
          <a:prstGeom prst="rect">
            <a:avLst/>
          </a:prstGeom>
        </p:spPr>
      </p:pic>
      <p:pic>
        <p:nvPicPr>
          <p:cNvPr id="16" name="图片 15"/>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9715755" y="3743324"/>
            <a:ext cx="1375581" cy="2085895"/>
          </a:xfrm>
          <a:prstGeom prst="rect">
            <a:avLst/>
          </a:prstGeom>
        </p:spPr>
      </p:pic>
      <p:sp>
        <p:nvSpPr>
          <p:cNvPr id="17" name="文本框 16"/>
          <p:cNvSpPr txBox="1"/>
          <p:nvPr/>
        </p:nvSpPr>
        <p:spPr>
          <a:xfrm>
            <a:off x="1583987" y="2593201"/>
            <a:ext cx="4411116" cy="52197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ART </a:t>
            </a:r>
            <a:r>
              <a:rPr kumimoji="0" lang="en-US" altLang="zh-CN" sz="2800" b="1" i="0" u="none" strike="noStrike" kern="0" cap="none" spc="0" normalizeH="0" baseline="0" noProof="0" dirty="0">
                <a:ln>
                  <a:noFill/>
                </a:ln>
                <a:solidFill>
                  <a:srgbClr val="55A8A4"/>
                </a:solidFill>
                <a:effectLst/>
                <a:uLnTx/>
                <a:uFillTx/>
                <a:cs typeface="+mn-ea"/>
                <a:sym typeface="+mn-lt"/>
              </a:rPr>
              <a:t> </a:t>
            </a:r>
            <a:r>
              <a:rPr kumimoji="0" lang="en-US" altLang="zh-CN" sz="2800" b="0" i="0" u="none" strike="noStrike" kern="0" cap="none" spc="0" normalizeH="0" baseline="0" noProof="0" dirty="0">
                <a:ln>
                  <a:noFill/>
                </a:ln>
                <a:solidFill>
                  <a:srgbClr val="080808"/>
                </a:solidFill>
                <a:effectLst/>
                <a:uLnTx/>
                <a:uFillTx/>
                <a:cs typeface="+mn-ea"/>
                <a:sym typeface="+mn-lt"/>
              </a:rPr>
              <a:t>POWERPOINT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21856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3660" y="1422400"/>
            <a:ext cx="12205660" cy="4013200"/>
          </a:xfrm>
          <a:prstGeom prst="rect">
            <a:avLst/>
          </a:prstGeom>
          <a:solidFill>
            <a:srgbClr val="E6F1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文本框 8"/>
          <p:cNvSpPr txBox="1"/>
          <p:nvPr/>
        </p:nvSpPr>
        <p:spPr>
          <a:xfrm>
            <a:off x="1436733" y="3989050"/>
            <a:ext cx="4960867" cy="923330"/>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cs typeface="+mn-ea"/>
                <a:sym typeface="+mn-lt"/>
              </a:rPr>
              <a:t>单击此处添加段落文本单击此处添加段落文本单击此处添加段落文本单击此处添加段落文本单击此处添加段落文本 </a:t>
            </a:r>
          </a:p>
          <a:p>
            <a:pPr>
              <a:lnSpc>
                <a:spcPct val="150000"/>
              </a:lnSpc>
            </a:pPr>
            <a:endParaRPr lang="zh-CN" altLang="en-US" sz="1200" dirty="0">
              <a:cs typeface="+mn-ea"/>
              <a:sym typeface="+mn-lt"/>
            </a:endParaRPr>
          </a:p>
        </p:txBody>
      </p:sp>
      <p:sp>
        <p:nvSpPr>
          <p:cNvPr id="14" name="文本框 14"/>
          <p:cNvSpPr txBox="1"/>
          <p:nvPr/>
        </p:nvSpPr>
        <p:spPr>
          <a:xfrm>
            <a:off x="1416748" y="3167390"/>
            <a:ext cx="4775045" cy="769441"/>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zh-CN" altLang="en-US" sz="4400" b="1" spc="600" dirty="0">
                <a:solidFill>
                  <a:schemeClr val="bg2">
                    <a:lumMod val="10000"/>
                  </a:schemeClr>
                </a:solidFill>
                <a:cs typeface="+mn-ea"/>
                <a:sym typeface="+mn-lt"/>
              </a:rPr>
              <a:t>点击添加标题</a:t>
            </a:r>
          </a:p>
        </p:txBody>
      </p:sp>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r="66875"/>
          <a:stretch>
            <a:fillRect/>
          </a:stretch>
        </p:blipFill>
        <p:spPr>
          <a:xfrm>
            <a:off x="7155446" y="1614669"/>
            <a:ext cx="2404328" cy="3628662"/>
          </a:xfrm>
          <a:prstGeom prst="rect">
            <a:avLst/>
          </a:prstGeom>
        </p:spPr>
      </p:pic>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5755" y="2171700"/>
            <a:ext cx="1315902" cy="1352550"/>
          </a:xfrm>
          <a:prstGeom prst="rect">
            <a:avLst/>
          </a:prstGeom>
        </p:spPr>
      </p:pic>
      <p:pic>
        <p:nvPicPr>
          <p:cNvPr id="16" name="图片 15"/>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9715755" y="3743324"/>
            <a:ext cx="1375581" cy="2085895"/>
          </a:xfrm>
          <a:prstGeom prst="rect">
            <a:avLst/>
          </a:prstGeom>
        </p:spPr>
      </p:pic>
      <p:sp>
        <p:nvSpPr>
          <p:cNvPr id="17" name="文本框 16"/>
          <p:cNvSpPr txBox="1"/>
          <p:nvPr/>
        </p:nvSpPr>
        <p:spPr>
          <a:xfrm>
            <a:off x="1583987" y="2593201"/>
            <a:ext cx="4411116" cy="52197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ART  </a:t>
            </a:r>
            <a:r>
              <a:rPr kumimoji="0" lang="en-US" altLang="zh-CN" sz="2800" b="0" i="0" u="none" strike="noStrike" kern="0" cap="none" spc="0" normalizeH="0" baseline="0" noProof="0" dirty="0">
                <a:ln>
                  <a:noFill/>
                </a:ln>
                <a:solidFill>
                  <a:srgbClr val="080808"/>
                </a:solidFill>
                <a:effectLst/>
                <a:uLnTx/>
                <a:uFillTx/>
                <a:cs typeface="+mn-ea"/>
                <a:sym typeface="+mn-lt"/>
              </a:rPr>
              <a:t>POWERPOINT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品 2"/>
          <p:cNvSpPr>
            <a:spLocks noChangeArrowheads="1"/>
          </p:cNvSpPr>
          <p:nvPr/>
        </p:nvSpPr>
        <p:spPr bwMode="auto">
          <a:xfrm>
            <a:off x="1020273" y="1828800"/>
            <a:ext cx="10175197" cy="4045381"/>
          </a:xfrm>
          <a:prstGeom prst="rect">
            <a:avLst/>
          </a:prstGeom>
          <a:solidFill>
            <a:schemeClr val="bg1"/>
          </a:solidFill>
          <a:ln w="12700">
            <a:solidFill>
              <a:schemeClr val="bg1">
                <a:lumMod val="85000"/>
              </a:schemeClr>
            </a:solidFill>
            <a:bevel/>
          </a:ln>
          <a:effectLst>
            <a:outerShdw blurRad="50800" dist="38100" dir="2700000" algn="tl" rotWithShape="0">
              <a:prstClr val="black">
                <a:alpha val="40000"/>
              </a:prstClr>
            </a:outerShdw>
          </a:effec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fontAlgn="auto" hangingPunct="1">
              <a:lnSpc>
                <a:spcPct val="100000"/>
              </a:lnSpc>
              <a:spcBef>
                <a:spcPct val="0"/>
              </a:spcBef>
              <a:spcAft>
                <a:spcPts val="0"/>
              </a:spcAft>
              <a:buFont typeface="Arial" panose="020B0604020202020204" pitchFamily="34" charset="0"/>
              <a:buNone/>
              <a:defRPr/>
            </a:pPr>
            <a:endParaRPr lang="zh-CN" altLang="zh-CN" sz="1400" dirty="0">
              <a:solidFill>
                <a:schemeClr val="bg1">
                  <a:lumMod val="50000"/>
                </a:schemeClr>
              </a:solidFill>
              <a:latin typeface="+mn-lt"/>
              <a:ea typeface="+mn-ea"/>
              <a:cs typeface="+mn-ea"/>
              <a:sym typeface="+mn-lt"/>
            </a:endParaRPr>
          </a:p>
        </p:txBody>
      </p:sp>
      <p:sp>
        <p:nvSpPr>
          <p:cNvPr id="19" name="矩形 18"/>
          <p:cNvSpPr/>
          <p:nvPr/>
        </p:nvSpPr>
        <p:spPr>
          <a:xfrm>
            <a:off x="10702715" y="1715753"/>
            <a:ext cx="771525" cy="771525"/>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2649" y="1045841"/>
            <a:ext cx="3267683" cy="4572544"/>
          </a:xfrm>
          <a:prstGeom prst="rect">
            <a:avLst/>
          </a:prstGeom>
        </p:spPr>
      </p:pic>
      <p:sp>
        <p:nvSpPr>
          <p:cNvPr id="14" name="文本框 14"/>
          <p:cNvSpPr txBox="1"/>
          <p:nvPr/>
        </p:nvSpPr>
        <p:spPr>
          <a:xfrm>
            <a:off x="1091445" y="2248654"/>
            <a:ext cx="615553" cy="3497629"/>
          </a:xfrm>
          <a:prstGeom prst="rect">
            <a:avLst/>
          </a:prstGeom>
          <a:noFill/>
        </p:spPr>
        <p:txBody>
          <a:bodyPr vert="eaVert"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en-US" altLang="zh-CN" sz="2800" b="1" spc="600" dirty="0">
                <a:solidFill>
                  <a:schemeClr val="tx1">
                    <a:lumMod val="75000"/>
                    <a:lumOff val="25000"/>
                  </a:schemeClr>
                </a:solidFill>
                <a:cs typeface="+mn-ea"/>
                <a:sym typeface="+mn-lt"/>
              </a:rPr>
              <a:t>green</a:t>
            </a:r>
            <a:endParaRPr lang="zh-CN" altLang="en-US" sz="2800" b="1" spc="600" dirty="0">
              <a:solidFill>
                <a:schemeClr val="tx1">
                  <a:lumMod val="75000"/>
                  <a:lumOff val="25000"/>
                </a:schemeClr>
              </a:solidFill>
              <a:cs typeface="+mn-ea"/>
              <a:sym typeface="+mn-lt"/>
            </a:endParaRPr>
          </a:p>
        </p:txBody>
      </p:sp>
      <p:grpSp>
        <p:nvGrpSpPr>
          <p:cNvPr id="18" name="组合 17"/>
          <p:cNvGrpSpPr/>
          <p:nvPr/>
        </p:nvGrpSpPr>
        <p:grpSpPr>
          <a:xfrm>
            <a:off x="5592708" y="2286807"/>
            <a:ext cx="5110007" cy="2956605"/>
            <a:chOff x="754603" y="3649903"/>
            <a:chExt cx="4364126" cy="2956605"/>
          </a:xfrm>
        </p:grpSpPr>
        <p:grpSp>
          <p:nvGrpSpPr>
            <p:cNvPr id="20" name="组合 19"/>
            <p:cNvGrpSpPr/>
            <p:nvPr/>
          </p:nvGrpSpPr>
          <p:grpSpPr>
            <a:xfrm>
              <a:off x="1482694" y="3649903"/>
              <a:ext cx="2124644" cy="523220"/>
              <a:chOff x="1182871" y="3882131"/>
              <a:chExt cx="2604553" cy="523220"/>
            </a:xfrm>
          </p:grpSpPr>
          <p:sp>
            <p:nvSpPr>
              <p:cNvPr id="22" name="矩形 21"/>
              <p:cNvSpPr/>
              <p:nvPr/>
            </p:nvSpPr>
            <p:spPr>
              <a:xfrm>
                <a:off x="1182871" y="3882131"/>
                <a:ext cx="2604553" cy="523220"/>
              </a:xfrm>
              <a:prstGeom prst="rect">
                <a:avLst/>
              </a:prstGeom>
              <a:solidFill>
                <a:schemeClr val="bg1"/>
              </a:solidFill>
              <a:ln>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3" name="PA_库_文本框 5"/>
              <p:cNvSpPr txBox="1"/>
              <p:nvPr>
                <p:custDataLst>
                  <p:tags r:id="rId1"/>
                </p:custDataLst>
              </p:nvPr>
            </p:nvSpPr>
            <p:spPr>
              <a:xfrm>
                <a:off x="1636623" y="3882131"/>
                <a:ext cx="1697049" cy="523220"/>
              </a:xfrm>
              <a:prstGeom prst="rect">
                <a:avLst/>
              </a:prstGeom>
              <a:noFill/>
            </p:spPr>
            <p:txBody>
              <a:bodyPr wrap="none" rtlCol="0">
                <a:spAutoFit/>
              </a:bodyPr>
              <a:lstStyle/>
              <a:p>
                <a:pPr algn="ctr"/>
                <a:r>
                  <a:rPr lang="zh-CN" altLang="en-US" sz="2800" dirty="0">
                    <a:cs typeface="+mn-ea"/>
                    <a:sym typeface="+mn-lt"/>
                  </a:rPr>
                  <a:t>添加标题</a:t>
                </a:r>
              </a:p>
            </p:txBody>
          </p:sp>
        </p:grpSp>
        <p:sp>
          <p:nvSpPr>
            <p:cNvPr id="21" name="矩形 39"/>
            <p:cNvSpPr>
              <a:spLocks noChangeArrowheads="1"/>
            </p:cNvSpPr>
            <p:nvPr/>
          </p:nvSpPr>
          <p:spPr bwMode="auto">
            <a:xfrm>
              <a:off x="754603" y="4359739"/>
              <a:ext cx="436412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217930">
                <a:lnSpc>
                  <a:spcPct val="90000"/>
                </a:lnSpc>
                <a:spcBef>
                  <a:spcPts val="1000"/>
                </a:spcBef>
                <a:buFont typeface="Arial" panose="020B0604020202020204" pitchFamily="34" charset="0"/>
                <a:buChar char="•"/>
                <a:defRPr sz="2800">
                  <a:solidFill>
                    <a:schemeClr val="tx1"/>
                  </a:solidFill>
                  <a:latin typeface="等线" panose="02010600030101010101" pitchFamily="2" charset="-122"/>
                  <a:ea typeface="等线" panose="02010600030101010101" pitchFamily="2" charset="-122"/>
                </a:defRPr>
              </a:lvl1pPr>
              <a:lvl2pPr marL="742950" indent="-285750" defTabSz="1217930">
                <a:lnSpc>
                  <a:spcPct val="90000"/>
                </a:lnSpc>
                <a:spcBef>
                  <a:spcPts val="500"/>
                </a:spcBef>
                <a:buFont typeface="Arial" panose="020B0604020202020204" pitchFamily="34" charset="0"/>
                <a:buChar char="•"/>
                <a:defRPr sz="2400">
                  <a:solidFill>
                    <a:schemeClr val="tx1"/>
                  </a:solidFill>
                  <a:latin typeface="等线" panose="02010600030101010101" pitchFamily="2" charset="-122"/>
                  <a:ea typeface="等线" panose="02010600030101010101" pitchFamily="2" charset="-122"/>
                </a:defRPr>
              </a:lvl2pPr>
              <a:lvl3pPr marL="1143000" indent="-228600" defTabSz="1217930">
                <a:lnSpc>
                  <a:spcPct val="90000"/>
                </a:lnSpc>
                <a:spcBef>
                  <a:spcPts val="500"/>
                </a:spcBef>
                <a:buFont typeface="Arial" panose="020B0604020202020204" pitchFamily="34" charset="0"/>
                <a:buChar char="•"/>
                <a:defRPr sz="2000">
                  <a:solidFill>
                    <a:schemeClr val="tx1"/>
                  </a:solidFill>
                  <a:latin typeface="等线" panose="02010600030101010101" pitchFamily="2" charset="-122"/>
                  <a:ea typeface="等线" panose="02010600030101010101" pitchFamily="2" charset="-122"/>
                </a:defRPr>
              </a:lvl3pPr>
              <a:lvl4pPr marL="16002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4pPr>
              <a:lvl5pPr marL="2057400" indent="-228600" defTabSz="1217930">
                <a:lnSpc>
                  <a:spcPct val="90000"/>
                </a:lnSpc>
                <a:spcBef>
                  <a:spcPts val="500"/>
                </a:spcBef>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5pPr>
              <a:lvl6pPr marL="25146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6pPr>
              <a:lvl7pPr marL="29718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7pPr>
              <a:lvl8pPr marL="34290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8pPr>
              <a:lvl9pPr marL="3886200" indent="-228600" defTabSz="1217930" fontAlgn="base">
                <a:lnSpc>
                  <a:spcPct val="90000"/>
                </a:lnSpc>
                <a:spcBef>
                  <a:spcPts val="500"/>
                </a:spcBef>
                <a:spcAft>
                  <a:spcPct val="0"/>
                </a:spcAft>
                <a:buFont typeface="Arial" panose="020B0604020202020204" pitchFamily="34" charset="0"/>
                <a:buChar char="•"/>
                <a:defRPr>
                  <a:solidFill>
                    <a:schemeClr val="tx1"/>
                  </a:solidFill>
                  <a:latin typeface="等线" panose="02010600030101010101" pitchFamily="2" charset="-122"/>
                  <a:ea typeface="等线" panose="02010600030101010101" pitchFamily="2" charset="-122"/>
                </a:defRPr>
              </a:lvl9pPr>
            </a:lstStyle>
            <a:p>
              <a:pPr>
                <a:lnSpc>
                  <a:spcPct val="200000"/>
                </a:lnSpc>
                <a:buNone/>
              </a:pPr>
              <a:r>
                <a:rPr lang="zh-CN" altLang="en-US" sz="1400" dirty="0">
                  <a:solidFill>
                    <a:srgbClr val="080808"/>
                  </a:solidFill>
                  <a:latin typeface="+mn-lt"/>
                  <a:ea typeface="+mn-ea"/>
                  <a:cs typeface="+mn-ea"/>
                  <a:sym typeface="+mn-lt"/>
                </a:rPr>
                <a:t>单击此处添加段落文本单击此处添加段落文本单击此处添加段落文本单击此处添加段落文本单击此处添加段落文本单击此处添加段落文本单击此处添加段落文本单击此处添加段落文本单击此处添加段落文本单击此处添加段落文本单击此处添加段落文本单击此处添加段落文本</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arn(inVertical)">
                                      <p:cBhvr>
                                        <p:cTn id="15" dur="500"/>
                                        <p:tgtEl>
                                          <p:spTgt spid="14"/>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down)">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2400300" cy="6858000"/>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8684" y="1172027"/>
            <a:ext cx="4975676" cy="5114250"/>
          </a:xfrm>
          <a:prstGeom prst="rect">
            <a:avLst/>
          </a:prstGeom>
        </p:spPr>
      </p:pic>
      <p:grpSp>
        <p:nvGrpSpPr>
          <p:cNvPr id="27" name="组合 26"/>
          <p:cNvGrpSpPr/>
          <p:nvPr/>
        </p:nvGrpSpPr>
        <p:grpSpPr>
          <a:xfrm>
            <a:off x="6096000" y="4663641"/>
            <a:ext cx="4484914" cy="668819"/>
            <a:chOff x="6836229" y="2278268"/>
            <a:chExt cx="4484914" cy="668819"/>
          </a:xfrm>
        </p:grpSpPr>
        <p:sp>
          <p:nvSpPr>
            <p:cNvPr id="8" name="íšḻiḑé"/>
            <p:cNvSpPr/>
            <p:nvPr/>
          </p:nvSpPr>
          <p:spPr>
            <a:xfrm>
              <a:off x="6836229" y="2377440"/>
              <a:ext cx="733400" cy="519007"/>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sz="2000" b="1" dirty="0">
                  <a:solidFill>
                    <a:schemeClr val="tx1">
                      <a:lumMod val="75000"/>
                      <a:lumOff val="25000"/>
                    </a:schemeClr>
                  </a:solidFill>
                  <a:cs typeface="+mn-ea"/>
                  <a:sym typeface="+mn-lt"/>
                </a:rPr>
                <a:t>03</a:t>
              </a:r>
            </a:p>
          </p:txBody>
        </p:sp>
        <p:sp>
          <p:nvSpPr>
            <p:cNvPr id="25" name="矩形 24"/>
            <p:cNvSpPr/>
            <p:nvPr/>
          </p:nvSpPr>
          <p:spPr>
            <a:xfrm>
              <a:off x="7715491" y="2600838"/>
              <a:ext cx="3605652" cy="346249"/>
            </a:xfrm>
            <a:prstGeom prst="rect">
              <a:avLst/>
            </a:prstGeom>
          </p:spPr>
          <p:txBody>
            <a:bodyPr wrap="square">
              <a:spAutoFit/>
            </a:bodyPr>
            <a:lstStyle/>
            <a:p>
              <a:pPr>
                <a:lnSpc>
                  <a:spcPct val="150000"/>
                </a:lnSpc>
              </a:pPr>
              <a:r>
                <a:rPr lang="zh-CN" altLang="en-US" sz="1200" dirty="0">
                  <a:cs typeface="+mn-ea"/>
                  <a:sym typeface="+mn-lt"/>
                </a:rPr>
                <a:t>点击此处添加内容点击此处添此处添加标题内容 </a:t>
              </a:r>
              <a:endParaRPr lang="zh-CN" altLang="zh-CN" sz="1200" dirty="0">
                <a:cs typeface="+mn-ea"/>
                <a:sym typeface="+mn-lt"/>
              </a:endParaRPr>
            </a:p>
          </p:txBody>
        </p:sp>
        <p:sp>
          <p:nvSpPr>
            <p:cNvPr id="26" name="文本框 5"/>
            <p:cNvSpPr txBox="1">
              <a:spLocks noChangeArrowheads="1"/>
            </p:cNvSpPr>
            <p:nvPr/>
          </p:nvSpPr>
          <p:spPr bwMode="auto">
            <a:xfrm>
              <a:off x="7694549" y="2278268"/>
              <a:ext cx="17620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r>
                <a:rPr lang="zh-CN" altLang="en-US" sz="2000" b="1" dirty="0">
                  <a:latin typeface="+mn-lt"/>
                  <a:ea typeface="+mn-ea"/>
                  <a:cs typeface="+mn-ea"/>
                  <a:sym typeface="+mn-lt"/>
                </a:rPr>
                <a:t>单击输入标题</a:t>
              </a:r>
            </a:p>
          </p:txBody>
        </p:sp>
      </p:grpSp>
      <p:grpSp>
        <p:nvGrpSpPr>
          <p:cNvPr id="28" name="组合 27"/>
          <p:cNvGrpSpPr/>
          <p:nvPr/>
        </p:nvGrpSpPr>
        <p:grpSpPr>
          <a:xfrm>
            <a:off x="6096000" y="2230450"/>
            <a:ext cx="4484914" cy="668819"/>
            <a:chOff x="6836229" y="2278268"/>
            <a:chExt cx="4484914" cy="668819"/>
          </a:xfrm>
        </p:grpSpPr>
        <p:sp>
          <p:nvSpPr>
            <p:cNvPr id="29" name="íšḻiḑé"/>
            <p:cNvSpPr/>
            <p:nvPr/>
          </p:nvSpPr>
          <p:spPr>
            <a:xfrm>
              <a:off x="6836229" y="2377440"/>
              <a:ext cx="733400" cy="519007"/>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sz="2000" b="1" dirty="0">
                  <a:solidFill>
                    <a:schemeClr val="tx1">
                      <a:lumMod val="75000"/>
                      <a:lumOff val="25000"/>
                    </a:schemeClr>
                  </a:solidFill>
                  <a:cs typeface="+mn-ea"/>
                  <a:sym typeface="+mn-lt"/>
                </a:rPr>
                <a:t>01</a:t>
              </a:r>
            </a:p>
          </p:txBody>
        </p:sp>
        <p:sp>
          <p:nvSpPr>
            <p:cNvPr id="30" name="矩形 29"/>
            <p:cNvSpPr/>
            <p:nvPr/>
          </p:nvSpPr>
          <p:spPr>
            <a:xfrm>
              <a:off x="7715491" y="2600838"/>
              <a:ext cx="3605652" cy="346249"/>
            </a:xfrm>
            <a:prstGeom prst="rect">
              <a:avLst/>
            </a:prstGeom>
          </p:spPr>
          <p:txBody>
            <a:bodyPr wrap="square">
              <a:spAutoFit/>
            </a:bodyPr>
            <a:lstStyle/>
            <a:p>
              <a:pPr>
                <a:lnSpc>
                  <a:spcPct val="150000"/>
                </a:lnSpc>
              </a:pPr>
              <a:r>
                <a:rPr lang="zh-CN" altLang="en-US" sz="1200" dirty="0">
                  <a:cs typeface="+mn-ea"/>
                  <a:sym typeface="+mn-lt"/>
                </a:rPr>
                <a:t>点击此处添加内容点击此处添此处添加标题内容 </a:t>
              </a:r>
              <a:endParaRPr lang="zh-CN" altLang="zh-CN" sz="1200" dirty="0">
                <a:cs typeface="+mn-ea"/>
                <a:sym typeface="+mn-lt"/>
              </a:endParaRPr>
            </a:p>
          </p:txBody>
        </p:sp>
        <p:sp>
          <p:nvSpPr>
            <p:cNvPr id="31" name="文本框 5"/>
            <p:cNvSpPr txBox="1">
              <a:spLocks noChangeArrowheads="1"/>
            </p:cNvSpPr>
            <p:nvPr/>
          </p:nvSpPr>
          <p:spPr bwMode="auto">
            <a:xfrm>
              <a:off x="7694549" y="2278268"/>
              <a:ext cx="17620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r>
                <a:rPr lang="zh-CN" altLang="en-US" sz="2000" b="1" dirty="0">
                  <a:latin typeface="+mn-lt"/>
                  <a:ea typeface="+mn-ea"/>
                  <a:cs typeface="+mn-ea"/>
                  <a:sym typeface="+mn-lt"/>
                </a:rPr>
                <a:t>单击输入标题</a:t>
              </a:r>
            </a:p>
          </p:txBody>
        </p:sp>
      </p:grpSp>
      <p:grpSp>
        <p:nvGrpSpPr>
          <p:cNvPr id="32" name="组合 31"/>
          <p:cNvGrpSpPr/>
          <p:nvPr/>
        </p:nvGrpSpPr>
        <p:grpSpPr>
          <a:xfrm>
            <a:off x="6096000" y="3447045"/>
            <a:ext cx="4484914" cy="668819"/>
            <a:chOff x="6836229" y="2278268"/>
            <a:chExt cx="4484914" cy="668819"/>
          </a:xfrm>
        </p:grpSpPr>
        <p:sp>
          <p:nvSpPr>
            <p:cNvPr id="33" name="íšḻiḑé"/>
            <p:cNvSpPr/>
            <p:nvPr/>
          </p:nvSpPr>
          <p:spPr>
            <a:xfrm>
              <a:off x="6836229" y="2377440"/>
              <a:ext cx="733400" cy="519007"/>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p>
              <a:pPr algn="ctr"/>
              <a:r>
                <a:rPr lang="en-US" sz="2000" b="1" dirty="0">
                  <a:solidFill>
                    <a:schemeClr val="tx1">
                      <a:lumMod val="75000"/>
                      <a:lumOff val="25000"/>
                    </a:schemeClr>
                  </a:solidFill>
                  <a:cs typeface="+mn-ea"/>
                  <a:sym typeface="+mn-lt"/>
                </a:rPr>
                <a:t>02</a:t>
              </a:r>
            </a:p>
          </p:txBody>
        </p:sp>
        <p:sp>
          <p:nvSpPr>
            <p:cNvPr id="34" name="矩形 33"/>
            <p:cNvSpPr/>
            <p:nvPr/>
          </p:nvSpPr>
          <p:spPr>
            <a:xfrm>
              <a:off x="7715491" y="2600838"/>
              <a:ext cx="3605652" cy="346249"/>
            </a:xfrm>
            <a:prstGeom prst="rect">
              <a:avLst/>
            </a:prstGeom>
          </p:spPr>
          <p:txBody>
            <a:bodyPr wrap="square">
              <a:spAutoFit/>
            </a:bodyPr>
            <a:lstStyle/>
            <a:p>
              <a:pPr>
                <a:lnSpc>
                  <a:spcPct val="150000"/>
                </a:lnSpc>
              </a:pPr>
              <a:r>
                <a:rPr lang="zh-CN" altLang="en-US" sz="1200" dirty="0">
                  <a:cs typeface="+mn-ea"/>
                  <a:sym typeface="+mn-lt"/>
                </a:rPr>
                <a:t>点击此处添加内容点击此处添此处添加标题内容 </a:t>
              </a:r>
              <a:endParaRPr lang="zh-CN" altLang="zh-CN" sz="1200" dirty="0">
                <a:cs typeface="+mn-ea"/>
                <a:sym typeface="+mn-lt"/>
              </a:endParaRPr>
            </a:p>
          </p:txBody>
        </p:sp>
        <p:sp>
          <p:nvSpPr>
            <p:cNvPr id="35" name="文本框 5"/>
            <p:cNvSpPr txBox="1">
              <a:spLocks noChangeArrowheads="1"/>
            </p:cNvSpPr>
            <p:nvPr/>
          </p:nvSpPr>
          <p:spPr bwMode="auto">
            <a:xfrm>
              <a:off x="7694549" y="2278268"/>
              <a:ext cx="17620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r>
                <a:rPr lang="zh-CN" altLang="en-US" sz="2000" b="1" dirty="0">
                  <a:latin typeface="+mn-lt"/>
                  <a:ea typeface="+mn-ea"/>
                  <a:cs typeface="+mn-ea"/>
                  <a:sym typeface="+mn-lt"/>
                </a:rPr>
                <a:t>单击输入标题</a:t>
              </a:r>
            </a:p>
          </p:txBody>
        </p:sp>
      </p:gr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wipe(down)">
                                      <p:cBhvr>
                                        <p:cTn id="15" dur="500"/>
                                        <p:tgtEl>
                                          <p:spTgt spid="28"/>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2"/>
                                        </p:tgtEl>
                                        <p:attrNameLst>
                                          <p:attrName>style.visibility</p:attrName>
                                        </p:attrNameLst>
                                      </p:cBhvr>
                                      <p:to>
                                        <p:strVal val="visible"/>
                                      </p:to>
                                    </p:set>
                                    <p:animEffect transition="in" filter="wipe(down)">
                                      <p:cBhvr>
                                        <p:cTn id="19" dur="500"/>
                                        <p:tgtEl>
                                          <p:spTgt spid="32"/>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down)">
                                      <p:cBhvr>
                                        <p:cTn id="2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4700293" y="1300589"/>
            <a:ext cx="2801814" cy="4199468"/>
          </a:xfrm>
          <a:prstGeom prst="rect">
            <a:avLst/>
          </a:prstGeom>
          <a:solidFill>
            <a:schemeClr val="bg1"/>
          </a:solidFill>
          <a:ln>
            <a:solidFill>
              <a:schemeClr val="bg1">
                <a:lumMod val="95000"/>
              </a:schemeClr>
            </a:solidFill>
          </a:ln>
          <a:effectLst>
            <a:outerShdw blurRad="50800" dist="38100" dir="2700000" algn="tl" rotWithShape="0">
              <a:prstClr val="black">
                <a:alpha val="40000"/>
              </a:prstClr>
            </a:outerShdw>
          </a:effectLst>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163830" tIns="163830" rIns="163830" bIns="2967144" numCol="1" spcCol="1270" anchor="ctr" anchorCtr="0">
            <a:noAutofit/>
          </a:bodyPr>
          <a:lstStyle/>
          <a:p>
            <a:pPr marL="0" lvl="0" indent="0" algn="ctr" defTabSz="1911350">
              <a:lnSpc>
                <a:spcPct val="90000"/>
              </a:lnSpc>
              <a:spcBef>
                <a:spcPct val="0"/>
              </a:spcBef>
              <a:spcAft>
                <a:spcPct val="35000"/>
              </a:spcAft>
              <a:buNone/>
            </a:pPr>
            <a:endParaRPr lang="zh-CN" altLang="en-US" sz="4300" kern="1200" dirty="0">
              <a:cs typeface="+mn-ea"/>
              <a:sym typeface="+mn-lt"/>
            </a:endParaRPr>
          </a:p>
        </p:txBody>
      </p:sp>
      <p:grpSp>
        <p:nvGrpSpPr>
          <p:cNvPr id="5" name="组合 4"/>
          <p:cNvGrpSpPr/>
          <p:nvPr/>
        </p:nvGrpSpPr>
        <p:grpSpPr>
          <a:xfrm>
            <a:off x="4851638" y="3716183"/>
            <a:ext cx="2499123" cy="1594270"/>
            <a:chOff x="6694193" y="3831963"/>
            <a:chExt cx="2499123" cy="1594270"/>
          </a:xfrm>
        </p:grpSpPr>
        <p:sp>
          <p:nvSpPr>
            <p:cNvPr id="11" name="矩形 10"/>
            <p:cNvSpPr/>
            <p:nvPr/>
          </p:nvSpPr>
          <p:spPr>
            <a:xfrm>
              <a:off x="6694193" y="4963011"/>
              <a:ext cx="2499123" cy="463222"/>
            </a:xfrm>
            <a:prstGeom prst="rect">
              <a:avLst/>
            </a:prstGeom>
            <a:solidFill>
              <a:srgbClr val="E6F1F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54746" tIns="124901" rIns="154746" bIns="124901" numCol="1" spcCol="1270" anchor="ctr" anchorCtr="0">
              <a:noAutofit/>
            </a:bodyPr>
            <a:lstStyle/>
            <a:p>
              <a:pPr marL="0" lvl="0" indent="0" algn="ctr" defTabSz="2089150">
                <a:lnSpc>
                  <a:spcPct val="90000"/>
                </a:lnSpc>
                <a:spcBef>
                  <a:spcPct val="0"/>
                </a:spcBef>
                <a:spcAft>
                  <a:spcPct val="35000"/>
                </a:spcAft>
                <a:buNone/>
              </a:pPr>
              <a:endParaRPr lang="zh-CN" altLang="en-US" sz="4700" kern="1200" dirty="0">
                <a:solidFill>
                  <a:schemeClr val="tx1"/>
                </a:solidFill>
                <a:cs typeface="+mn-ea"/>
                <a:sym typeface="+mn-lt"/>
              </a:endParaRPr>
            </a:p>
          </p:txBody>
        </p:sp>
        <p:grpSp>
          <p:nvGrpSpPr>
            <p:cNvPr id="21" name="组合 20"/>
            <p:cNvGrpSpPr/>
            <p:nvPr/>
          </p:nvGrpSpPr>
          <p:grpSpPr>
            <a:xfrm>
              <a:off x="6811355" y="3831963"/>
              <a:ext cx="2281370" cy="1553991"/>
              <a:chOff x="6585160" y="2030750"/>
              <a:chExt cx="2454998" cy="1553991"/>
            </a:xfrm>
          </p:grpSpPr>
          <p:sp>
            <p:nvSpPr>
              <p:cNvPr id="22" name="矩形 21"/>
              <p:cNvSpPr/>
              <p:nvPr/>
            </p:nvSpPr>
            <p:spPr>
              <a:xfrm>
                <a:off x="6585160" y="2030750"/>
                <a:ext cx="2454998" cy="923330"/>
              </a:xfrm>
              <a:prstGeom prst="rect">
                <a:avLst/>
              </a:prstGeom>
            </p:spPr>
            <p:txBody>
              <a:bodyPr wrap="square">
                <a:spAutoFit/>
                <a:scene3d>
                  <a:camera prst="orthographicFront"/>
                  <a:lightRig rig="threePt" dir="t"/>
                </a:scene3d>
                <a:sp3d contourW="12700"/>
              </a:bodyPr>
              <a:lstStyle/>
              <a:p>
                <a:pPr algn="ctr">
                  <a:lnSpc>
                    <a:spcPct val="150000"/>
                  </a:lnSpc>
                </a:pPr>
                <a:r>
                  <a:rPr lang="zh-CN" altLang="en-US" sz="1200" dirty="0">
                    <a:cs typeface="+mn-ea"/>
                    <a:sym typeface="+mn-lt"/>
                  </a:rPr>
                  <a:t>点击添加文本信息点击添加文本信息点击添加文本信息点击添加文本信息 </a:t>
                </a:r>
              </a:p>
            </p:txBody>
          </p:sp>
          <p:sp>
            <p:nvSpPr>
              <p:cNvPr id="23" name="矩形 22"/>
              <p:cNvSpPr/>
              <p:nvPr/>
            </p:nvSpPr>
            <p:spPr>
              <a:xfrm>
                <a:off x="6691672" y="3173859"/>
                <a:ext cx="2241974" cy="410882"/>
              </a:xfrm>
              <a:prstGeom prst="rect">
                <a:avLst/>
              </a:prstGeom>
            </p:spPr>
            <p:txBody>
              <a:bodyPr wrap="square">
                <a:spAutoFit/>
                <a:scene3d>
                  <a:camera prst="orthographicFront"/>
                  <a:lightRig rig="threePt" dir="t"/>
                </a:scene3d>
                <a:sp3d contourW="12700"/>
              </a:bodyPr>
              <a:lstStyle/>
              <a:p>
                <a:pPr algn="ctr">
                  <a:lnSpc>
                    <a:spcPct val="120000"/>
                  </a:lnSpc>
                </a:pPr>
                <a:r>
                  <a:rPr lang="zh-CN" altLang="en-US" b="1" dirty="0">
                    <a:cs typeface="+mn-ea"/>
                    <a:sym typeface="+mn-lt"/>
                  </a:rPr>
                  <a:t>标题文字添加</a:t>
                </a:r>
              </a:p>
            </p:txBody>
          </p:sp>
        </p:grpSp>
      </p:grpSp>
      <p:pic>
        <p:nvPicPr>
          <p:cNvPr id="30" name="图片 29"/>
          <p:cNvPicPr>
            <a:picLocks noChangeAspect="1"/>
          </p:cNvPicPr>
          <p:nvPr/>
        </p:nvPicPr>
        <p:blipFill rotWithShape="1">
          <a:blip r:embed="rId3" cstate="print">
            <a:extLst>
              <a:ext uri="{28A0092B-C50C-407E-A947-70E740481C1C}">
                <a14:useLocalDpi xmlns:a14="http://schemas.microsoft.com/office/drawing/2010/main" val="0"/>
              </a:ext>
            </a:extLst>
          </a:blip>
          <a:srcRect r="66875"/>
          <a:stretch>
            <a:fillRect/>
          </a:stretch>
        </p:blipFill>
        <p:spPr>
          <a:xfrm>
            <a:off x="8409353" y="1314927"/>
            <a:ext cx="2801541" cy="4228145"/>
          </a:xfrm>
          <a:prstGeom prst="rect">
            <a:avLst/>
          </a:prstGeom>
          <a:ln>
            <a:solidFill>
              <a:schemeClr val="bg1">
                <a:lumMod val="95000"/>
              </a:schemeClr>
            </a:solidFill>
          </a:ln>
          <a:effectLst>
            <a:outerShdw blurRad="50800" dist="38100" dir="2700000" algn="tl" rotWithShape="0">
              <a:prstClr val="black">
                <a:alpha val="40000"/>
              </a:prstClr>
            </a:outerShdw>
          </a:effectLst>
        </p:spPr>
      </p:pic>
      <p:pic>
        <p:nvPicPr>
          <p:cNvPr id="31" name="图片 30"/>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1023632" y="1314927"/>
            <a:ext cx="2769415" cy="4199468"/>
          </a:xfrm>
          <a:prstGeom prst="rect">
            <a:avLst/>
          </a:prstGeom>
          <a:effectLst>
            <a:outerShdw blurRad="50800" dist="38100" dir="2700000" algn="tl" rotWithShape="0">
              <a:prstClr val="black">
                <a:alpha val="40000"/>
              </a:prstClr>
            </a:outerShdw>
          </a:effectLst>
        </p:spPr>
      </p:pic>
      <p:pic>
        <p:nvPicPr>
          <p:cNvPr id="32" name="图片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67779" y="1540148"/>
            <a:ext cx="1985590" cy="198643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4000">
        <p:random/>
      </p:transition>
    </mc:Choice>
    <mc:Fallback xmlns="">
      <p:transition spd="slow" advTm="4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down)">
                                      <p:cBhvr>
                                        <p:cTn id="11" dur="500"/>
                                        <p:tgtEl>
                                          <p:spTgt spid="30"/>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down)">
                                      <p:cBhvr>
                                        <p:cTn id="15" dur="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par>
                          <p:cTn id="21" fill="hold">
                            <p:stCondLst>
                              <p:cond delay="500"/>
                            </p:stCondLst>
                            <p:childTnLst>
                              <p:par>
                                <p:cTn id="22" presetID="16" presetClass="entr" presetSubtype="21"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inVertical)">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3660" y="1422400"/>
            <a:ext cx="12205660" cy="4013200"/>
          </a:xfrm>
          <a:prstGeom prst="rect">
            <a:avLst/>
          </a:prstGeom>
          <a:solidFill>
            <a:srgbClr val="E6F1F3"/>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2" name="文本框 8"/>
          <p:cNvSpPr txBox="1"/>
          <p:nvPr/>
        </p:nvSpPr>
        <p:spPr>
          <a:xfrm>
            <a:off x="1436733" y="3989050"/>
            <a:ext cx="4960867" cy="923330"/>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1200" dirty="0">
                <a:cs typeface="+mn-ea"/>
                <a:sym typeface="+mn-lt"/>
              </a:rPr>
              <a:t>单击此处添加段落文本单击此处添加段落文本单击此处添加段落文本单击此处添加段落文本单击此处添加段落文本 </a:t>
            </a:r>
          </a:p>
          <a:p>
            <a:pPr>
              <a:lnSpc>
                <a:spcPct val="150000"/>
              </a:lnSpc>
            </a:pPr>
            <a:endParaRPr lang="zh-CN" altLang="en-US" sz="1200" dirty="0">
              <a:cs typeface="+mn-ea"/>
              <a:sym typeface="+mn-lt"/>
            </a:endParaRPr>
          </a:p>
        </p:txBody>
      </p:sp>
      <p:sp>
        <p:nvSpPr>
          <p:cNvPr id="14" name="文本框 14"/>
          <p:cNvSpPr txBox="1"/>
          <p:nvPr/>
        </p:nvSpPr>
        <p:spPr>
          <a:xfrm>
            <a:off x="1416748" y="3167390"/>
            <a:ext cx="4775045" cy="769441"/>
          </a:xfrm>
          <a:prstGeom prst="rect">
            <a:avLst/>
          </a:prstGeom>
          <a:noFill/>
        </p:spPr>
        <p:txBody>
          <a:bodyPr wrap="square" rtlCol="0">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dist" defTabSz="685800">
              <a:defRPr/>
            </a:pPr>
            <a:r>
              <a:rPr lang="zh-CN" altLang="en-US" sz="4400" b="1" spc="600" dirty="0">
                <a:solidFill>
                  <a:schemeClr val="bg2">
                    <a:lumMod val="10000"/>
                  </a:schemeClr>
                </a:solidFill>
                <a:cs typeface="+mn-ea"/>
                <a:sym typeface="+mn-lt"/>
              </a:rPr>
              <a:t>点击添加标题</a:t>
            </a:r>
          </a:p>
        </p:txBody>
      </p:sp>
      <p:pic>
        <p:nvPicPr>
          <p:cNvPr id="8" name="图片 7"/>
          <p:cNvPicPr>
            <a:picLocks noChangeAspect="1"/>
          </p:cNvPicPr>
          <p:nvPr/>
        </p:nvPicPr>
        <p:blipFill rotWithShape="1">
          <a:blip r:embed="rId2" cstate="print">
            <a:extLst>
              <a:ext uri="{28A0092B-C50C-407E-A947-70E740481C1C}">
                <a14:useLocalDpi xmlns:a14="http://schemas.microsoft.com/office/drawing/2010/main" val="0"/>
              </a:ext>
            </a:extLst>
          </a:blip>
          <a:srcRect r="66875"/>
          <a:stretch>
            <a:fillRect/>
          </a:stretch>
        </p:blipFill>
        <p:spPr>
          <a:xfrm>
            <a:off x="7155446" y="1614669"/>
            <a:ext cx="2404328" cy="3628662"/>
          </a:xfrm>
          <a:prstGeom prst="rect">
            <a:avLst/>
          </a:prstGeom>
        </p:spPr>
      </p:pic>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5755" y="2171700"/>
            <a:ext cx="1315902" cy="1352550"/>
          </a:xfrm>
          <a:prstGeom prst="rect">
            <a:avLst/>
          </a:prstGeom>
        </p:spPr>
      </p:pic>
      <p:pic>
        <p:nvPicPr>
          <p:cNvPr id="16" name="图片 15"/>
          <p:cNvPicPr>
            <a:picLocks noChangeAspect="1"/>
          </p:cNvPicPr>
          <p:nvPr/>
        </p:nvPicPr>
        <p:blipFill rotWithShape="1">
          <a:blip r:embed="rId4" cstate="print">
            <a:extLst>
              <a:ext uri="{28A0092B-C50C-407E-A947-70E740481C1C}">
                <a14:useLocalDpi xmlns:a14="http://schemas.microsoft.com/office/drawing/2010/main" val="0"/>
              </a:ext>
            </a:extLst>
          </a:blip>
          <a:srcRect l="33594" r="33438"/>
          <a:stretch>
            <a:fillRect/>
          </a:stretch>
        </p:blipFill>
        <p:spPr>
          <a:xfrm>
            <a:off x="9715755" y="3743324"/>
            <a:ext cx="1375581" cy="2085895"/>
          </a:xfrm>
          <a:prstGeom prst="rect">
            <a:avLst/>
          </a:prstGeom>
        </p:spPr>
      </p:pic>
      <p:sp>
        <p:nvSpPr>
          <p:cNvPr id="17" name="文本框 16"/>
          <p:cNvSpPr txBox="1"/>
          <p:nvPr/>
        </p:nvSpPr>
        <p:spPr>
          <a:xfrm>
            <a:off x="1583987" y="2593201"/>
            <a:ext cx="4411116" cy="52197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800" b="1" i="0" u="none" strike="noStrike" kern="0" cap="none" spc="0" normalizeH="0" baseline="0" noProof="0" dirty="0">
                <a:ln>
                  <a:noFill/>
                </a:ln>
                <a:solidFill>
                  <a:schemeClr val="bg1"/>
                </a:solidFill>
                <a:effectLst>
                  <a:outerShdw blurRad="38100" dist="38100" dir="2700000" algn="tl">
                    <a:srgbClr val="000000">
                      <a:alpha val="43137"/>
                    </a:srgbClr>
                  </a:outerShdw>
                </a:effectLst>
                <a:uLnTx/>
                <a:uFillTx/>
                <a:cs typeface="+mn-ea"/>
                <a:sym typeface="+mn-lt"/>
              </a:rPr>
              <a:t>ART  </a:t>
            </a:r>
            <a:r>
              <a:rPr kumimoji="0" lang="en-US" altLang="zh-CN" sz="2800" b="0" i="0" u="none" strike="noStrike" kern="0" cap="none" spc="0" normalizeH="0" baseline="0" noProof="0" dirty="0">
                <a:ln>
                  <a:noFill/>
                </a:ln>
                <a:solidFill>
                  <a:srgbClr val="080808"/>
                </a:solidFill>
                <a:effectLst/>
                <a:uLnTx/>
                <a:uFillTx/>
                <a:cs typeface="+mn-ea"/>
                <a:sym typeface="+mn-lt"/>
              </a:rPr>
              <a:t>POWERPOINT</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4"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1778000"/>
            <a:ext cx="10604329" cy="76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 name="矩形 4"/>
          <p:cNvSpPr/>
          <p:nvPr/>
        </p:nvSpPr>
        <p:spPr>
          <a:xfrm>
            <a:off x="6635871" y="1805064"/>
            <a:ext cx="3031571" cy="646317"/>
          </a:xfrm>
          <a:prstGeom prst="rect">
            <a:avLst/>
          </a:prstGeom>
        </p:spPr>
        <p:txBody>
          <a:bodyPr wrap="none" lIns="91426" tIns="45713" rIns="91426" bIns="45713">
            <a:spAutoFit/>
          </a:bodyPr>
          <a:lstStyle/>
          <a:p>
            <a:pPr>
              <a:spcBef>
                <a:spcPct val="0"/>
              </a:spcBef>
              <a:buFont typeface="Arial" panose="020B0604020202020204" pitchFamily="34" charset="0"/>
              <a:buNone/>
            </a:pPr>
            <a:r>
              <a:rPr lang="zh-CN" altLang="en-US" sz="3600" b="1" dirty="0">
                <a:solidFill>
                  <a:schemeClr val="tx1">
                    <a:lumMod val="75000"/>
                    <a:lumOff val="25000"/>
                  </a:schemeClr>
                </a:solidFill>
                <a:cs typeface="+mn-ea"/>
                <a:sym typeface="+mn-lt"/>
              </a:rPr>
              <a:t>点击添加标题</a:t>
            </a:r>
          </a:p>
        </p:txBody>
      </p:sp>
      <p:grpSp>
        <p:nvGrpSpPr>
          <p:cNvPr id="6" name="组合 5"/>
          <p:cNvGrpSpPr/>
          <p:nvPr/>
        </p:nvGrpSpPr>
        <p:grpSpPr>
          <a:xfrm>
            <a:off x="3736846" y="3098498"/>
            <a:ext cx="7045454" cy="1144107"/>
            <a:chOff x="996926" y="2499919"/>
            <a:chExt cx="7045454" cy="1144107"/>
          </a:xfrm>
        </p:grpSpPr>
        <p:grpSp>
          <p:nvGrpSpPr>
            <p:cNvPr id="7" name="Group 47"/>
            <p:cNvGrpSpPr/>
            <p:nvPr/>
          </p:nvGrpSpPr>
          <p:grpSpPr>
            <a:xfrm>
              <a:off x="996926" y="2839353"/>
              <a:ext cx="545965" cy="545965"/>
              <a:chOff x="642910" y="1357304"/>
              <a:chExt cx="551370" cy="551370"/>
            </a:xfrm>
          </p:grpSpPr>
          <p:sp>
            <p:nvSpPr>
              <p:cNvPr id="10" name="Oval 10"/>
              <p:cNvSpPr/>
              <p:nvPr/>
            </p:nvSpPr>
            <p:spPr>
              <a:xfrm>
                <a:off x="642910" y="1357304"/>
                <a:ext cx="551370" cy="551370"/>
              </a:xfrm>
              <a:prstGeom prst="ellipse">
                <a:avLst/>
              </a:prstGeom>
              <a:solidFill>
                <a:srgbClr val="9BC2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65" dirty="0">
                  <a:solidFill>
                    <a:schemeClr val="tx1">
                      <a:lumMod val="75000"/>
                      <a:lumOff val="25000"/>
                    </a:schemeClr>
                  </a:solidFill>
                  <a:cs typeface="+mn-ea"/>
                  <a:sym typeface="+mn-lt"/>
                </a:endParaRPr>
              </a:p>
            </p:txBody>
          </p:sp>
          <p:grpSp>
            <p:nvGrpSpPr>
              <p:cNvPr id="11" name="Group 43"/>
              <p:cNvGrpSpPr/>
              <p:nvPr/>
            </p:nvGrpSpPr>
            <p:grpSpPr>
              <a:xfrm>
                <a:off x="763153" y="1487871"/>
                <a:ext cx="318936" cy="268320"/>
                <a:chOff x="0" y="4815619"/>
                <a:chExt cx="366676" cy="308484"/>
              </a:xfrm>
              <a:solidFill>
                <a:schemeClr val="bg1"/>
              </a:solidFill>
            </p:grpSpPr>
            <p:sp>
              <p:nvSpPr>
                <p:cNvPr id="12" name="AutoShape 120"/>
                <p:cNvSpPr/>
                <p:nvPr/>
              </p:nvSpPr>
              <p:spPr bwMode="auto">
                <a:xfrm>
                  <a:off x="91981" y="4895714"/>
                  <a:ext cx="182712" cy="1827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058" tIns="50058" rIns="50058" bIns="50058" anchor="ctr"/>
                <a:lstStyle/>
                <a:p>
                  <a:pPr defTabSz="600710"/>
                  <a:endParaRPr lang="en-US" sz="3940">
                    <a:solidFill>
                      <a:schemeClr val="tx1">
                        <a:lumMod val="75000"/>
                        <a:lumOff val="25000"/>
                      </a:schemeClr>
                    </a:solidFill>
                    <a:effectLst>
                      <a:outerShdw blurRad="38100" dist="38100" dir="2700000" algn="tl">
                        <a:srgbClr val="000000"/>
                      </a:outerShdw>
                    </a:effectLst>
                    <a:cs typeface="+mn-ea"/>
                    <a:sym typeface="+mn-lt"/>
                  </a:endParaRPr>
                </a:p>
              </p:txBody>
            </p:sp>
            <p:sp>
              <p:nvSpPr>
                <p:cNvPr id="13" name="AutoShape 121"/>
                <p:cNvSpPr/>
                <p:nvPr/>
              </p:nvSpPr>
              <p:spPr bwMode="auto">
                <a:xfrm>
                  <a:off x="137660" y="4941391"/>
                  <a:ext cx="51310" cy="51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058" tIns="50058" rIns="50058" bIns="50058" anchor="ctr"/>
                <a:lstStyle/>
                <a:p>
                  <a:pPr defTabSz="600710"/>
                  <a:endParaRPr lang="en-US" sz="3940">
                    <a:solidFill>
                      <a:schemeClr val="tx1">
                        <a:lumMod val="75000"/>
                        <a:lumOff val="25000"/>
                      </a:schemeClr>
                    </a:solidFill>
                    <a:effectLst>
                      <a:outerShdw blurRad="38100" dist="38100" dir="2700000" algn="tl">
                        <a:srgbClr val="000000"/>
                      </a:outerShdw>
                    </a:effectLst>
                    <a:cs typeface="+mn-ea"/>
                    <a:sym typeface="+mn-lt"/>
                  </a:endParaRPr>
                </a:p>
              </p:txBody>
            </p:sp>
            <p:sp>
              <p:nvSpPr>
                <p:cNvPr id="14" name="AutoShape 122"/>
                <p:cNvSpPr/>
                <p:nvPr/>
              </p:nvSpPr>
              <p:spPr bwMode="auto">
                <a:xfrm>
                  <a:off x="0" y="4815619"/>
                  <a:ext cx="366676" cy="3084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058" tIns="50058" rIns="50058" bIns="50058" anchor="ctr"/>
                <a:lstStyle/>
                <a:p>
                  <a:pPr defTabSz="600710"/>
                  <a:endParaRPr lang="en-US" sz="3940">
                    <a:solidFill>
                      <a:schemeClr val="tx1">
                        <a:lumMod val="75000"/>
                        <a:lumOff val="25000"/>
                      </a:schemeClr>
                    </a:solidFill>
                    <a:effectLst>
                      <a:outerShdw blurRad="38100" dist="38100" dir="2700000" algn="tl">
                        <a:srgbClr val="000000"/>
                      </a:outerShdw>
                    </a:effectLst>
                    <a:cs typeface="+mn-ea"/>
                    <a:sym typeface="+mn-lt"/>
                  </a:endParaRPr>
                </a:p>
              </p:txBody>
            </p:sp>
          </p:grpSp>
        </p:grpSp>
        <p:sp>
          <p:nvSpPr>
            <p:cNvPr id="8" name="文本框 7"/>
            <p:cNvSpPr txBox="1"/>
            <p:nvPr/>
          </p:nvSpPr>
          <p:spPr>
            <a:xfrm>
              <a:off x="1727226" y="2499919"/>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9" name="矩形 8"/>
            <p:cNvSpPr/>
            <p:nvPr/>
          </p:nvSpPr>
          <p:spPr>
            <a:xfrm>
              <a:off x="1727226" y="2969867"/>
              <a:ext cx="6315154"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grpSp>
        <p:nvGrpSpPr>
          <p:cNvPr id="15" name="组合 14"/>
          <p:cNvGrpSpPr/>
          <p:nvPr/>
        </p:nvGrpSpPr>
        <p:grpSpPr>
          <a:xfrm>
            <a:off x="3736846" y="4643318"/>
            <a:ext cx="7045454" cy="1144546"/>
            <a:chOff x="1005763" y="3995153"/>
            <a:chExt cx="7045454" cy="1144546"/>
          </a:xfrm>
        </p:grpSpPr>
        <p:grpSp>
          <p:nvGrpSpPr>
            <p:cNvPr id="16" name="Group 48"/>
            <p:cNvGrpSpPr/>
            <p:nvPr/>
          </p:nvGrpSpPr>
          <p:grpSpPr>
            <a:xfrm>
              <a:off x="1005763" y="4181799"/>
              <a:ext cx="545965" cy="545965"/>
              <a:chOff x="3143240" y="1357304"/>
              <a:chExt cx="551370" cy="551370"/>
            </a:xfrm>
          </p:grpSpPr>
          <p:sp>
            <p:nvSpPr>
              <p:cNvPr id="19" name="Oval 11"/>
              <p:cNvSpPr/>
              <p:nvPr/>
            </p:nvSpPr>
            <p:spPr>
              <a:xfrm>
                <a:off x="3143240" y="1357304"/>
                <a:ext cx="551370" cy="551370"/>
              </a:xfrm>
              <a:prstGeom prst="ellipse">
                <a:avLst/>
              </a:prstGeom>
              <a:solidFill>
                <a:srgbClr val="9BC2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65">
                  <a:solidFill>
                    <a:schemeClr val="tx1">
                      <a:lumMod val="75000"/>
                      <a:lumOff val="25000"/>
                    </a:schemeClr>
                  </a:solidFill>
                  <a:cs typeface="+mn-ea"/>
                  <a:sym typeface="+mn-lt"/>
                </a:endParaRPr>
              </a:p>
            </p:txBody>
          </p:sp>
          <p:grpSp>
            <p:nvGrpSpPr>
              <p:cNvPr id="20" name="Group 44"/>
              <p:cNvGrpSpPr/>
              <p:nvPr/>
            </p:nvGrpSpPr>
            <p:grpSpPr>
              <a:xfrm>
                <a:off x="3275333" y="1464349"/>
                <a:ext cx="298256" cy="318394"/>
                <a:chOff x="2989103" y="4044724"/>
                <a:chExt cx="342899" cy="366051"/>
              </a:xfrm>
              <a:solidFill>
                <a:schemeClr val="bg1"/>
              </a:solidFill>
            </p:grpSpPr>
            <p:sp>
              <p:nvSpPr>
                <p:cNvPr id="21" name="AutoShape 78"/>
                <p:cNvSpPr/>
                <p:nvPr/>
              </p:nvSpPr>
              <p:spPr bwMode="auto">
                <a:xfrm>
                  <a:off x="2989103" y="4044724"/>
                  <a:ext cx="342899" cy="3660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058" tIns="50058" rIns="50058" bIns="50058" anchor="ctr"/>
                <a:lstStyle/>
                <a:p>
                  <a:pPr defTabSz="600710"/>
                  <a:endParaRPr lang="en-US" sz="3940">
                    <a:solidFill>
                      <a:schemeClr val="tx1">
                        <a:lumMod val="75000"/>
                        <a:lumOff val="25000"/>
                      </a:schemeClr>
                    </a:solidFill>
                    <a:effectLst>
                      <a:outerShdw blurRad="38100" dist="38100" dir="2700000" algn="tl">
                        <a:srgbClr val="000000"/>
                      </a:outerShdw>
                    </a:effectLst>
                    <a:cs typeface="+mn-ea"/>
                    <a:sym typeface="+mn-lt"/>
                  </a:endParaRPr>
                </a:p>
              </p:txBody>
            </p:sp>
            <p:sp>
              <p:nvSpPr>
                <p:cNvPr id="22" name="AutoShape 79"/>
                <p:cNvSpPr/>
                <p:nvPr/>
              </p:nvSpPr>
              <p:spPr bwMode="auto">
                <a:xfrm>
                  <a:off x="3034781" y="4090401"/>
                  <a:ext cx="251543" cy="229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058" tIns="50058" rIns="50058" bIns="50058" anchor="ctr"/>
                <a:lstStyle/>
                <a:p>
                  <a:pPr defTabSz="600710"/>
                  <a:endParaRPr lang="en-US" sz="3940">
                    <a:solidFill>
                      <a:schemeClr val="tx1">
                        <a:lumMod val="75000"/>
                        <a:lumOff val="25000"/>
                      </a:schemeClr>
                    </a:solidFill>
                    <a:effectLst>
                      <a:outerShdw blurRad="38100" dist="38100" dir="2700000" algn="tl">
                        <a:srgbClr val="000000"/>
                      </a:outerShdw>
                    </a:effectLst>
                    <a:cs typeface="+mn-ea"/>
                    <a:sym typeface="+mn-lt"/>
                  </a:endParaRPr>
                </a:p>
              </p:txBody>
            </p:sp>
            <p:sp>
              <p:nvSpPr>
                <p:cNvPr id="23" name="AutoShape 80"/>
                <p:cNvSpPr/>
                <p:nvPr/>
              </p:nvSpPr>
              <p:spPr bwMode="auto">
                <a:xfrm>
                  <a:off x="3171813" y="4124816"/>
                  <a:ext cx="68830" cy="688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50058" tIns="50058" rIns="50058" bIns="50058" anchor="ctr"/>
                <a:lstStyle/>
                <a:p>
                  <a:pPr defTabSz="600710"/>
                  <a:endParaRPr lang="en-US" sz="3940">
                    <a:solidFill>
                      <a:schemeClr val="tx1">
                        <a:lumMod val="75000"/>
                        <a:lumOff val="25000"/>
                      </a:schemeClr>
                    </a:solidFill>
                    <a:effectLst>
                      <a:outerShdw blurRad="38100" dist="38100" dir="2700000" algn="tl">
                        <a:srgbClr val="000000"/>
                      </a:outerShdw>
                    </a:effectLst>
                    <a:cs typeface="+mn-ea"/>
                    <a:sym typeface="+mn-lt"/>
                  </a:endParaRPr>
                </a:p>
              </p:txBody>
            </p:sp>
          </p:grpSp>
        </p:grpSp>
        <p:sp>
          <p:nvSpPr>
            <p:cNvPr id="17" name="文本框 16"/>
            <p:cNvSpPr txBox="1"/>
            <p:nvPr/>
          </p:nvSpPr>
          <p:spPr>
            <a:xfrm>
              <a:off x="1728669" y="3995153"/>
              <a:ext cx="2079415" cy="461665"/>
            </a:xfrm>
            <a:prstGeom prst="rect">
              <a:avLst/>
            </a:prstGeom>
            <a:noFill/>
          </p:spPr>
          <p:txBody>
            <a:bodyPr wrap="none" rtlCol="0">
              <a:spAutoFit/>
            </a:bodyPr>
            <a:lstStyle/>
            <a:p>
              <a:r>
                <a:rPr lang="zh-CN" altLang="en-US" sz="2400" b="1" dirty="0">
                  <a:solidFill>
                    <a:schemeClr val="tx1">
                      <a:lumMod val="75000"/>
                      <a:lumOff val="25000"/>
                    </a:schemeClr>
                  </a:solidFill>
                  <a:cs typeface="+mn-ea"/>
                  <a:sym typeface="+mn-lt"/>
                </a:rPr>
                <a:t>点击添加标题</a:t>
              </a:r>
            </a:p>
          </p:txBody>
        </p:sp>
        <p:sp>
          <p:nvSpPr>
            <p:cNvPr id="18" name="矩形 17"/>
            <p:cNvSpPr/>
            <p:nvPr/>
          </p:nvSpPr>
          <p:spPr>
            <a:xfrm>
              <a:off x="1728667" y="4465540"/>
              <a:ext cx="6322550" cy="674159"/>
            </a:xfrm>
            <a:prstGeom prst="rect">
              <a:avLst/>
            </a:prstGeom>
          </p:spPr>
          <p:txBody>
            <a:bodyPr wrap="square">
              <a:spAutoFit/>
              <a:scene3d>
                <a:camera prst="orthographicFront"/>
                <a:lightRig rig="threePt" dir="t"/>
              </a:scene3d>
              <a:sp3d contourW="12700"/>
            </a:bodyPr>
            <a:lstStyle/>
            <a:p>
              <a:pPr>
                <a:lnSpc>
                  <a:spcPct val="150000"/>
                </a:lnSpc>
              </a:pPr>
              <a:r>
                <a:rPr lang="zh-CN" altLang="en-US" sz="1315" dirty="0">
                  <a:solidFill>
                    <a:schemeClr val="tx1">
                      <a:lumMod val="75000"/>
                      <a:lumOff val="25000"/>
                    </a:schemeClr>
                  </a:solidFill>
                  <a:cs typeface="+mn-ea"/>
                  <a:sym typeface="+mn-lt"/>
                </a:rPr>
                <a:t>单击此处添加段落文本单击此处添加段落文本单击此处添加段落文本单击此处添加段落文本单击此处添加段落文本单击此处添加段落文本</a:t>
              </a:r>
            </a:p>
          </p:txBody>
        </p:sp>
      </p:grpSp>
      <p:pic>
        <p:nvPicPr>
          <p:cNvPr id="24" name="图片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13788" y="1613932"/>
            <a:ext cx="1296137" cy="1296137"/>
          </a:xfrm>
          <a:prstGeom prst="rect">
            <a:avLst/>
          </a:prstGeom>
        </p:spPr>
      </p:pic>
      <p:pic>
        <p:nvPicPr>
          <p:cNvPr id="25" name="图片 24"/>
          <p:cNvPicPr>
            <a:picLocks noChangeAspect="1"/>
          </p:cNvPicPr>
          <p:nvPr/>
        </p:nvPicPr>
        <p:blipFill rotWithShape="1">
          <a:blip r:embed="rId3" cstate="print">
            <a:extLst>
              <a:ext uri="{28A0092B-C50C-407E-A947-70E740481C1C}">
                <a14:useLocalDpi xmlns:a14="http://schemas.microsoft.com/office/drawing/2010/main" val="0"/>
              </a:ext>
            </a:extLst>
          </a:blip>
          <a:srcRect r="66875"/>
          <a:stretch>
            <a:fillRect/>
          </a:stretch>
        </p:blipFill>
        <p:spPr>
          <a:xfrm>
            <a:off x="791856" y="1969447"/>
            <a:ext cx="2582151" cy="3897036"/>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down)">
                                      <p:cBhvr>
                                        <p:cTn id="18" dur="500"/>
                                        <p:tgtEl>
                                          <p:spTgt spid="15"/>
                                        </p:tgtEl>
                                      </p:cBhvr>
                                    </p:animEffect>
                                  </p:childTnLst>
                                </p:cTn>
                              </p:par>
                              <p:par>
                                <p:cTn id="19" presetID="22" presetClass="entr" presetSubtype="4"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down)">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0" y="4204834"/>
            <a:ext cx="12192000" cy="1739899"/>
          </a:xfrm>
          <a:prstGeom prst="rect">
            <a:avLst/>
          </a:prstGeom>
          <a:solidFill>
            <a:srgbClr val="E6F1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31" name="Group 14"/>
          <p:cNvGrpSpPr/>
          <p:nvPr/>
        </p:nvGrpSpPr>
        <p:grpSpPr bwMode="auto">
          <a:xfrm>
            <a:off x="8534400" y="1570946"/>
            <a:ext cx="2032000" cy="2032000"/>
            <a:chOff x="6324600" y="1506086"/>
            <a:chExt cx="1524000" cy="1524000"/>
          </a:xfrm>
        </p:grpSpPr>
        <p:sp>
          <p:nvSpPr>
            <p:cNvPr id="32" name="Oval 55"/>
            <p:cNvSpPr/>
            <p:nvPr/>
          </p:nvSpPr>
          <p:spPr>
            <a:xfrm>
              <a:off x="6324600" y="1506086"/>
              <a:ext cx="1524000" cy="1524000"/>
            </a:xfrm>
            <a:prstGeom prst="ellipse">
              <a:avLst/>
            </a:prstGeom>
            <a:solidFill>
              <a:srgbClr val="9BC2BF">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33" name="Freeform 11"/>
            <p:cNvSpPr/>
            <p:nvPr/>
          </p:nvSpPr>
          <p:spPr bwMode="auto">
            <a:xfrm>
              <a:off x="6913960" y="2050201"/>
              <a:ext cx="345281" cy="435769"/>
            </a:xfrm>
            <a:custGeom>
              <a:avLst/>
              <a:gdLst>
                <a:gd name="T0" fmla="*/ 129 w 323"/>
                <a:gd name="T1" fmla="*/ 272 h 408"/>
                <a:gd name="T2" fmla="*/ 68 w 323"/>
                <a:gd name="T3" fmla="*/ 408 h 408"/>
                <a:gd name="T4" fmla="*/ 98 w 323"/>
                <a:gd name="T5" fmla="*/ 196 h 408"/>
                <a:gd name="T6" fmla="*/ 149 w 323"/>
                <a:gd name="T7" fmla="*/ 99 h 408"/>
                <a:gd name="T8" fmla="*/ 172 w 323"/>
                <a:gd name="T9" fmla="*/ 257 h 408"/>
                <a:gd name="T10" fmla="*/ 234 w 323"/>
                <a:gd name="T11" fmla="*/ 73 h 408"/>
                <a:gd name="T12" fmla="*/ 47 w 323"/>
                <a:gd name="T13" fmla="*/ 173 h 408"/>
                <a:gd name="T14" fmla="*/ 57 w 323"/>
                <a:gd name="T15" fmla="*/ 239 h 408"/>
                <a:gd name="T16" fmla="*/ 1 w 323"/>
                <a:gd name="T17" fmla="*/ 147 h 408"/>
                <a:gd name="T18" fmla="*/ 137 w 323"/>
                <a:gd name="T19" fmla="*/ 9 h 408"/>
                <a:gd name="T20" fmla="*/ 310 w 323"/>
                <a:gd name="T21" fmla="*/ 119 h 408"/>
                <a:gd name="T22" fmla="*/ 183 w 323"/>
                <a:gd name="T23" fmla="*/ 298 h 408"/>
                <a:gd name="T24" fmla="*/ 129 w 323"/>
                <a:gd name="T25" fmla="*/ 272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3" h="408">
                  <a:moveTo>
                    <a:pt x="129" y="272"/>
                  </a:moveTo>
                  <a:cubicBezTo>
                    <a:pt x="118" y="328"/>
                    <a:pt x="106" y="380"/>
                    <a:pt x="68" y="408"/>
                  </a:cubicBezTo>
                  <a:cubicBezTo>
                    <a:pt x="56" y="325"/>
                    <a:pt x="85" y="262"/>
                    <a:pt x="98" y="196"/>
                  </a:cubicBezTo>
                  <a:cubicBezTo>
                    <a:pt x="75" y="157"/>
                    <a:pt x="101" y="80"/>
                    <a:pt x="149" y="99"/>
                  </a:cubicBezTo>
                  <a:cubicBezTo>
                    <a:pt x="209" y="122"/>
                    <a:pt x="98" y="242"/>
                    <a:pt x="172" y="257"/>
                  </a:cubicBezTo>
                  <a:cubicBezTo>
                    <a:pt x="250" y="273"/>
                    <a:pt x="282" y="122"/>
                    <a:pt x="234" y="73"/>
                  </a:cubicBezTo>
                  <a:cubicBezTo>
                    <a:pt x="164" y="2"/>
                    <a:pt x="31" y="72"/>
                    <a:pt x="47" y="173"/>
                  </a:cubicBezTo>
                  <a:cubicBezTo>
                    <a:pt x="51" y="198"/>
                    <a:pt x="77" y="205"/>
                    <a:pt x="57" y="239"/>
                  </a:cubicBezTo>
                  <a:cubicBezTo>
                    <a:pt x="13" y="229"/>
                    <a:pt x="0" y="194"/>
                    <a:pt x="1" y="147"/>
                  </a:cubicBezTo>
                  <a:cubicBezTo>
                    <a:pt x="4" y="70"/>
                    <a:pt x="70" y="17"/>
                    <a:pt x="137" y="9"/>
                  </a:cubicBezTo>
                  <a:cubicBezTo>
                    <a:pt x="221" y="0"/>
                    <a:pt x="300" y="40"/>
                    <a:pt x="310" y="119"/>
                  </a:cubicBezTo>
                  <a:cubicBezTo>
                    <a:pt x="323" y="208"/>
                    <a:pt x="273" y="305"/>
                    <a:pt x="183" y="298"/>
                  </a:cubicBezTo>
                  <a:cubicBezTo>
                    <a:pt x="158" y="296"/>
                    <a:pt x="148" y="284"/>
                    <a:pt x="129" y="272"/>
                  </a:cubicBezTo>
                  <a:close/>
                </a:path>
              </a:pathLst>
            </a:custGeom>
            <a:solidFill>
              <a:sysClr val="window" lastClr="FFFFF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34" name="Group 12"/>
          <p:cNvGrpSpPr/>
          <p:nvPr/>
        </p:nvGrpSpPr>
        <p:grpSpPr bwMode="auto">
          <a:xfrm>
            <a:off x="6759575" y="1570946"/>
            <a:ext cx="2032000" cy="2032000"/>
            <a:chOff x="4993943" y="1506086"/>
            <a:chExt cx="1524000" cy="1524000"/>
          </a:xfrm>
        </p:grpSpPr>
        <p:sp>
          <p:nvSpPr>
            <p:cNvPr id="35" name="Oval 50"/>
            <p:cNvSpPr/>
            <p:nvPr/>
          </p:nvSpPr>
          <p:spPr>
            <a:xfrm>
              <a:off x="4993943" y="1506086"/>
              <a:ext cx="1524000" cy="1524000"/>
            </a:xfrm>
            <a:prstGeom prst="ellipse">
              <a:avLst/>
            </a:prstGeom>
            <a:solidFill>
              <a:srgbClr val="E6F1F3">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36" name="Freeform 6"/>
            <p:cNvSpPr>
              <a:spLocks noEditPoints="1"/>
            </p:cNvSpPr>
            <p:nvPr/>
          </p:nvSpPr>
          <p:spPr bwMode="auto">
            <a:xfrm>
              <a:off x="5546393" y="2070442"/>
              <a:ext cx="419100" cy="419100"/>
            </a:xfrm>
            <a:custGeom>
              <a:avLst/>
              <a:gdLst>
                <a:gd name="T0" fmla="*/ 276 w 344"/>
                <a:gd name="T1" fmla="*/ 172 h 344"/>
                <a:gd name="T2" fmla="*/ 172 w 344"/>
                <a:gd name="T3" fmla="*/ 276 h 344"/>
                <a:gd name="T4" fmla="*/ 68 w 344"/>
                <a:gd name="T5" fmla="*/ 172 h 344"/>
                <a:gd name="T6" fmla="*/ 70 w 344"/>
                <a:gd name="T7" fmla="*/ 152 h 344"/>
                <a:gd name="T8" fmla="*/ 0 w 344"/>
                <a:gd name="T9" fmla="*/ 152 h 344"/>
                <a:gd name="T10" fmla="*/ 0 w 344"/>
                <a:gd name="T11" fmla="*/ 290 h 344"/>
                <a:gd name="T12" fmla="*/ 54 w 344"/>
                <a:gd name="T13" fmla="*/ 344 h 344"/>
                <a:gd name="T14" fmla="*/ 290 w 344"/>
                <a:gd name="T15" fmla="*/ 344 h 344"/>
                <a:gd name="T16" fmla="*/ 344 w 344"/>
                <a:gd name="T17" fmla="*/ 290 h 344"/>
                <a:gd name="T18" fmla="*/ 344 w 344"/>
                <a:gd name="T19" fmla="*/ 152 h 344"/>
                <a:gd name="T20" fmla="*/ 274 w 344"/>
                <a:gd name="T21" fmla="*/ 152 h 344"/>
                <a:gd name="T22" fmla="*/ 276 w 344"/>
                <a:gd name="T23" fmla="*/ 172 h 344"/>
                <a:gd name="T24" fmla="*/ 290 w 344"/>
                <a:gd name="T25" fmla="*/ 0 h 344"/>
                <a:gd name="T26" fmla="*/ 54 w 344"/>
                <a:gd name="T27" fmla="*/ 0 h 344"/>
                <a:gd name="T28" fmla="*/ 0 w 344"/>
                <a:gd name="T29" fmla="*/ 54 h 344"/>
                <a:gd name="T30" fmla="*/ 0 w 344"/>
                <a:gd name="T31" fmla="*/ 112 h 344"/>
                <a:gd name="T32" fmla="*/ 87 w 344"/>
                <a:gd name="T33" fmla="*/ 112 h 344"/>
                <a:gd name="T34" fmla="*/ 172 w 344"/>
                <a:gd name="T35" fmla="*/ 68 h 344"/>
                <a:gd name="T36" fmla="*/ 257 w 344"/>
                <a:gd name="T37" fmla="*/ 112 h 344"/>
                <a:gd name="T38" fmla="*/ 344 w 344"/>
                <a:gd name="T39" fmla="*/ 112 h 344"/>
                <a:gd name="T40" fmla="*/ 344 w 344"/>
                <a:gd name="T41" fmla="*/ 54 h 344"/>
                <a:gd name="T42" fmla="*/ 290 w 344"/>
                <a:gd name="T43" fmla="*/ 0 h 344"/>
                <a:gd name="T44" fmla="*/ 317 w 344"/>
                <a:gd name="T45" fmla="*/ 66 h 344"/>
                <a:gd name="T46" fmla="*/ 307 w 344"/>
                <a:gd name="T47" fmla="*/ 76 h 344"/>
                <a:gd name="T48" fmla="*/ 278 w 344"/>
                <a:gd name="T49" fmla="*/ 76 h 344"/>
                <a:gd name="T50" fmla="*/ 269 w 344"/>
                <a:gd name="T51" fmla="*/ 66 h 344"/>
                <a:gd name="T52" fmla="*/ 269 w 344"/>
                <a:gd name="T53" fmla="*/ 37 h 344"/>
                <a:gd name="T54" fmla="*/ 278 w 344"/>
                <a:gd name="T55" fmla="*/ 28 h 344"/>
                <a:gd name="T56" fmla="*/ 307 w 344"/>
                <a:gd name="T57" fmla="*/ 28 h 344"/>
                <a:gd name="T58" fmla="*/ 317 w 344"/>
                <a:gd name="T59" fmla="*/ 37 h 344"/>
                <a:gd name="T60" fmla="*/ 317 w 344"/>
                <a:gd name="T61" fmla="*/ 66 h 344"/>
                <a:gd name="T62" fmla="*/ 236 w 344"/>
                <a:gd name="T63" fmla="*/ 172 h 344"/>
                <a:gd name="T64" fmla="*/ 172 w 344"/>
                <a:gd name="T65" fmla="*/ 108 h 344"/>
                <a:gd name="T66" fmla="*/ 108 w 344"/>
                <a:gd name="T67" fmla="*/ 172 h 344"/>
                <a:gd name="T68" fmla="*/ 172 w 344"/>
                <a:gd name="T69" fmla="*/ 236 h 344"/>
                <a:gd name="T70" fmla="*/ 236 w 344"/>
                <a:gd name="T71" fmla="*/ 17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4" h="344">
                  <a:moveTo>
                    <a:pt x="276" y="172"/>
                  </a:moveTo>
                  <a:cubicBezTo>
                    <a:pt x="276" y="229"/>
                    <a:pt x="230" y="276"/>
                    <a:pt x="172" y="276"/>
                  </a:cubicBezTo>
                  <a:cubicBezTo>
                    <a:pt x="115" y="276"/>
                    <a:pt x="68" y="229"/>
                    <a:pt x="68" y="172"/>
                  </a:cubicBezTo>
                  <a:cubicBezTo>
                    <a:pt x="68" y="165"/>
                    <a:pt x="69" y="158"/>
                    <a:pt x="70" y="152"/>
                  </a:cubicBezTo>
                  <a:cubicBezTo>
                    <a:pt x="0" y="152"/>
                    <a:pt x="0" y="152"/>
                    <a:pt x="0" y="152"/>
                  </a:cubicBezTo>
                  <a:cubicBezTo>
                    <a:pt x="0" y="290"/>
                    <a:pt x="0" y="290"/>
                    <a:pt x="0" y="290"/>
                  </a:cubicBezTo>
                  <a:cubicBezTo>
                    <a:pt x="0" y="320"/>
                    <a:pt x="24" y="344"/>
                    <a:pt x="54" y="344"/>
                  </a:cubicBezTo>
                  <a:cubicBezTo>
                    <a:pt x="290" y="344"/>
                    <a:pt x="290" y="344"/>
                    <a:pt x="290" y="344"/>
                  </a:cubicBezTo>
                  <a:cubicBezTo>
                    <a:pt x="320" y="344"/>
                    <a:pt x="344" y="320"/>
                    <a:pt x="344" y="290"/>
                  </a:cubicBezTo>
                  <a:cubicBezTo>
                    <a:pt x="344" y="152"/>
                    <a:pt x="344" y="152"/>
                    <a:pt x="344" y="152"/>
                  </a:cubicBezTo>
                  <a:cubicBezTo>
                    <a:pt x="274" y="152"/>
                    <a:pt x="274" y="152"/>
                    <a:pt x="274" y="152"/>
                  </a:cubicBezTo>
                  <a:cubicBezTo>
                    <a:pt x="276" y="158"/>
                    <a:pt x="276" y="165"/>
                    <a:pt x="276" y="172"/>
                  </a:cubicBezTo>
                  <a:close/>
                  <a:moveTo>
                    <a:pt x="290" y="0"/>
                  </a:moveTo>
                  <a:cubicBezTo>
                    <a:pt x="54" y="0"/>
                    <a:pt x="54" y="0"/>
                    <a:pt x="54" y="0"/>
                  </a:cubicBezTo>
                  <a:cubicBezTo>
                    <a:pt x="24" y="0"/>
                    <a:pt x="0" y="24"/>
                    <a:pt x="0" y="54"/>
                  </a:cubicBezTo>
                  <a:cubicBezTo>
                    <a:pt x="0" y="112"/>
                    <a:pt x="0" y="112"/>
                    <a:pt x="0" y="112"/>
                  </a:cubicBezTo>
                  <a:cubicBezTo>
                    <a:pt x="87" y="112"/>
                    <a:pt x="87" y="112"/>
                    <a:pt x="87" y="112"/>
                  </a:cubicBezTo>
                  <a:cubicBezTo>
                    <a:pt x="106" y="85"/>
                    <a:pt x="137" y="68"/>
                    <a:pt x="172" y="68"/>
                  </a:cubicBezTo>
                  <a:cubicBezTo>
                    <a:pt x="207" y="68"/>
                    <a:pt x="238" y="85"/>
                    <a:pt x="257" y="112"/>
                  </a:cubicBezTo>
                  <a:cubicBezTo>
                    <a:pt x="344" y="112"/>
                    <a:pt x="344" y="112"/>
                    <a:pt x="344" y="112"/>
                  </a:cubicBezTo>
                  <a:cubicBezTo>
                    <a:pt x="344" y="54"/>
                    <a:pt x="344" y="54"/>
                    <a:pt x="344" y="54"/>
                  </a:cubicBezTo>
                  <a:cubicBezTo>
                    <a:pt x="344" y="24"/>
                    <a:pt x="320" y="0"/>
                    <a:pt x="290" y="0"/>
                  </a:cubicBezTo>
                  <a:close/>
                  <a:moveTo>
                    <a:pt x="317" y="66"/>
                  </a:moveTo>
                  <a:cubicBezTo>
                    <a:pt x="317" y="72"/>
                    <a:pt x="312" y="76"/>
                    <a:pt x="307" y="76"/>
                  </a:cubicBezTo>
                  <a:cubicBezTo>
                    <a:pt x="278" y="76"/>
                    <a:pt x="278" y="76"/>
                    <a:pt x="278" y="76"/>
                  </a:cubicBezTo>
                  <a:cubicBezTo>
                    <a:pt x="273" y="76"/>
                    <a:pt x="269" y="72"/>
                    <a:pt x="269" y="66"/>
                  </a:cubicBezTo>
                  <a:cubicBezTo>
                    <a:pt x="269" y="37"/>
                    <a:pt x="269" y="37"/>
                    <a:pt x="269" y="37"/>
                  </a:cubicBezTo>
                  <a:cubicBezTo>
                    <a:pt x="269" y="32"/>
                    <a:pt x="273" y="28"/>
                    <a:pt x="278" y="28"/>
                  </a:cubicBezTo>
                  <a:cubicBezTo>
                    <a:pt x="307" y="28"/>
                    <a:pt x="307" y="28"/>
                    <a:pt x="307" y="28"/>
                  </a:cubicBezTo>
                  <a:cubicBezTo>
                    <a:pt x="312" y="28"/>
                    <a:pt x="317" y="32"/>
                    <a:pt x="317" y="37"/>
                  </a:cubicBezTo>
                  <a:lnTo>
                    <a:pt x="317" y="66"/>
                  </a:lnTo>
                  <a:close/>
                  <a:moveTo>
                    <a:pt x="236" y="172"/>
                  </a:moveTo>
                  <a:cubicBezTo>
                    <a:pt x="236" y="137"/>
                    <a:pt x="208" y="108"/>
                    <a:pt x="172" y="108"/>
                  </a:cubicBezTo>
                  <a:cubicBezTo>
                    <a:pt x="137" y="108"/>
                    <a:pt x="108" y="137"/>
                    <a:pt x="108" y="172"/>
                  </a:cubicBezTo>
                  <a:cubicBezTo>
                    <a:pt x="108" y="207"/>
                    <a:pt x="137" y="236"/>
                    <a:pt x="172" y="236"/>
                  </a:cubicBezTo>
                  <a:cubicBezTo>
                    <a:pt x="208" y="236"/>
                    <a:pt x="236" y="207"/>
                    <a:pt x="236" y="172"/>
                  </a:cubicBezTo>
                  <a:close/>
                </a:path>
              </a:pathLst>
            </a:custGeom>
            <a:solidFill>
              <a:srgbClr val="9BC2B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37" name="Group 10"/>
          <p:cNvGrpSpPr/>
          <p:nvPr/>
        </p:nvGrpSpPr>
        <p:grpSpPr bwMode="auto">
          <a:xfrm>
            <a:off x="5080000" y="1570946"/>
            <a:ext cx="2032000" cy="2032000"/>
            <a:chOff x="3733800" y="1506086"/>
            <a:chExt cx="1524000" cy="1524000"/>
          </a:xfrm>
        </p:grpSpPr>
        <p:sp>
          <p:nvSpPr>
            <p:cNvPr id="38" name="Oval 49"/>
            <p:cNvSpPr/>
            <p:nvPr/>
          </p:nvSpPr>
          <p:spPr>
            <a:xfrm>
              <a:off x="3733800" y="1506086"/>
              <a:ext cx="1524000" cy="1524000"/>
            </a:xfrm>
            <a:prstGeom prst="ellipse">
              <a:avLst/>
            </a:prstGeom>
            <a:solidFill>
              <a:srgbClr val="9BC2BF">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39" name="Freeform 6"/>
            <p:cNvSpPr>
              <a:spLocks noEditPoints="1"/>
            </p:cNvSpPr>
            <p:nvPr/>
          </p:nvSpPr>
          <p:spPr bwMode="auto">
            <a:xfrm>
              <a:off x="4270772" y="2056155"/>
              <a:ext cx="450056" cy="450056"/>
            </a:xfrm>
            <a:custGeom>
              <a:avLst/>
              <a:gdLst>
                <a:gd name="T0" fmla="*/ 176 w 352"/>
                <a:gd name="T1" fmla="*/ 0 h 352"/>
                <a:gd name="T2" fmla="*/ 0 w 352"/>
                <a:gd name="T3" fmla="*/ 176 h 352"/>
                <a:gd name="T4" fmla="*/ 44 w 352"/>
                <a:gd name="T5" fmla="*/ 292 h 352"/>
                <a:gd name="T6" fmla="*/ 152 w 352"/>
                <a:gd name="T7" fmla="*/ 250 h 352"/>
                <a:gd name="T8" fmla="*/ 276 w 352"/>
                <a:gd name="T9" fmla="*/ 321 h 352"/>
                <a:gd name="T10" fmla="*/ 352 w 352"/>
                <a:gd name="T11" fmla="*/ 176 h 352"/>
                <a:gd name="T12" fmla="*/ 176 w 352"/>
                <a:gd name="T13" fmla="*/ 0 h 352"/>
                <a:gd name="T14" fmla="*/ 262 w 352"/>
                <a:gd name="T15" fmla="*/ 239 h 352"/>
                <a:gd name="T16" fmla="*/ 247 w 352"/>
                <a:gd name="T17" fmla="*/ 242 h 352"/>
                <a:gd name="T18" fmla="*/ 95 w 352"/>
                <a:gd name="T19" fmla="*/ 226 h 352"/>
                <a:gd name="T20" fmla="*/ 82 w 352"/>
                <a:gd name="T21" fmla="*/ 217 h 352"/>
                <a:gd name="T22" fmla="*/ 90 w 352"/>
                <a:gd name="T23" fmla="*/ 204 h 352"/>
                <a:gd name="T24" fmla="*/ 259 w 352"/>
                <a:gd name="T25" fmla="*/ 224 h 352"/>
                <a:gd name="T26" fmla="*/ 262 w 352"/>
                <a:gd name="T27" fmla="*/ 239 h 352"/>
                <a:gd name="T28" fmla="*/ 283 w 352"/>
                <a:gd name="T29" fmla="*/ 189 h 352"/>
                <a:gd name="T30" fmla="*/ 265 w 352"/>
                <a:gd name="T31" fmla="*/ 193 h 352"/>
                <a:gd name="T32" fmla="*/ 92 w 352"/>
                <a:gd name="T33" fmla="*/ 173 h 352"/>
                <a:gd name="T34" fmla="*/ 75 w 352"/>
                <a:gd name="T35" fmla="*/ 164 h 352"/>
                <a:gd name="T36" fmla="*/ 84 w 352"/>
                <a:gd name="T37" fmla="*/ 147 h 352"/>
                <a:gd name="T38" fmla="*/ 279 w 352"/>
                <a:gd name="T39" fmla="*/ 170 h 352"/>
                <a:gd name="T40" fmla="*/ 283 w 352"/>
                <a:gd name="T41" fmla="*/ 189 h 352"/>
                <a:gd name="T42" fmla="*/ 285 w 352"/>
                <a:gd name="T43" fmla="*/ 137 h 352"/>
                <a:gd name="T44" fmla="*/ 84 w 352"/>
                <a:gd name="T45" fmla="*/ 117 h 352"/>
                <a:gd name="T46" fmla="*/ 64 w 352"/>
                <a:gd name="T47" fmla="*/ 106 h 352"/>
                <a:gd name="T48" fmla="*/ 74 w 352"/>
                <a:gd name="T49" fmla="*/ 86 h 352"/>
                <a:gd name="T50" fmla="*/ 302 w 352"/>
                <a:gd name="T51" fmla="*/ 109 h 352"/>
                <a:gd name="T52" fmla="*/ 308 w 352"/>
                <a:gd name="T53" fmla="*/ 131 h 352"/>
                <a:gd name="T54" fmla="*/ 285 w 352"/>
                <a:gd name="T55" fmla="*/ 137 h 352"/>
                <a:gd name="T56" fmla="*/ 151 w 352"/>
                <a:gd name="T57" fmla="*/ 303 h 352"/>
                <a:gd name="T58" fmla="*/ 91 w 352"/>
                <a:gd name="T59" fmla="*/ 330 h 352"/>
                <a:gd name="T60" fmla="*/ 176 w 352"/>
                <a:gd name="T61" fmla="*/ 352 h 352"/>
                <a:gd name="T62" fmla="*/ 220 w 352"/>
                <a:gd name="T63" fmla="*/ 347 h 352"/>
                <a:gd name="T64" fmla="*/ 151 w 352"/>
                <a:gd name="T65" fmla="*/ 303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2" h="352">
                  <a:moveTo>
                    <a:pt x="176" y="0"/>
                  </a:moveTo>
                  <a:cubicBezTo>
                    <a:pt x="79" y="0"/>
                    <a:pt x="0" y="79"/>
                    <a:pt x="0" y="176"/>
                  </a:cubicBezTo>
                  <a:cubicBezTo>
                    <a:pt x="0" y="220"/>
                    <a:pt x="17" y="261"/>
                    <a:pt x="44" y="292"/>
                  </a:cubicBezTo>
                  <a:cubicBezTo>
                    <a:pt x="71" y="264"/>
                    <a:pt x="109" y="249"/>
                    <a:pt x="152" y="250"/>
                  </a:cubicBezTo>
                  <a:cubicBezTo>
                    <a:pt x="208" y="252"/>
                    <a:pt x="251" y="278"/>
                    <a:pt x="276" y="321"/>
                  </a:cubicBezTo>
                  <a:cubicBezTo>
                    <a:pt x="322" y="289"/>
                    <a:pt x="352" y="236"/>
                    <a:pt x="352" y="176"/>
                  </a:cubicBezTo>
                  <a:cubicBezTo>
                    <a:pt x="352" y="79"/>
                    <a:pt x="273" y="0"/>
                    <a:pt x="176" y="0"/>
                  </a:cubicBezTo>
                  <a:close/>
                  <a:moveTo>
                    <a:pt x="262" y="239"/>
                  </a:moveTo>
                  <a:cubicBezTo>
                    <a:pt x="259" y="244"/>
                    <a:pt x="253" y="245"/>
                    <a:pt x="247" y="242"/>
                  </a:cubicBezTo>
                  <a:cubicBezTo>
                    <a:pt x="207" y="217"/>
                    <a:pt x="155" y="212"/>
                    <a:pt x="95" y="226"/>
                  </a:cubicBezTo>
                  <a:cubicBezTo>
                    <a:pt x="89" y="227"/>
                    <a:pt x="83" y="223"/>
                    <a:pt x="82" y="217"/>
                  </a:cubicBezTo>
                  <a:cubicBezTo>
                    <a:pt x="81" y="212"/>
                    <a:pt x="84" y="206"/>
                    <a:pt x="90" y="204"/>
                  </a:cubicBezTo>
                  <a:cubicBezTo>
                    <a:pt x="156" y="189"/>
                    <a:pt x="213" y="196"/>
                    <a:pt x="259" y="224"/>
                  </a:cubicBezTo>
                  <a:cubicBezTo>
                    <a:pt x="264" y="227"/>
                    <a:pt x="265" y="234"/>
                    <a:pt x="262" y="239"/>
                  </a:cubicBezTo>
                  <a:close/>
                  <a:moveTo>
                    <a:pt x="283" y="189"/>
                  </a:moveTo>
                  <a:cubicBezTo>
                    <a:pt x="280" y="195"/>
                    <a:pt x="271" y="197"/>
                    <a:pt x="265" y="193"/>
                  </a:cubicBezTo>
                  <a:cubicBezTo>
                    <a:pt x="218" y="164"/>
                    <a:pt x="147" y="156"/>
                    <a:pt x="92" y="173"/>
                  </a:cubicBezTo>
                  <a:cubicBezTo>
                    <a:pt x="85" y="175"/>
                    <a:pt x="77" y="171"/>
                    <a:pt x="75" y="164"/>
                  </a:cubicBezTo>
                  <a:cubicBezTo>
                    <a:pt x="73" y="157"/>
                    <a:pt x="77" y="149"/>
                    <a:pt x="84" y="147"/>
                  </a:cubicBezTo>
                  <a:cubicBezTo>
                    <a:pt x="147" y="128"/>
                    <a:pt x="226" y="137"/>
                    <a:pt x="279" y="170"/>
                  </a:cubicBezTo>
                  <a:cubicBezTo>
                    <a:pt x="285" y="174"/>
                    <a:pt x="287" y="182"/>
                    <a:pt x="283" y="189"/>
                  </a:cubicBezTo>
                  <a:close/>
                  <a:moveTo>
                    <a:pt x="285" y="137"/>
                  </a:moveTo>
                  <a:cubicBezTo>
                    <a:pt x="229" y="104"/>
                    <a:pt x="137" y="101"/>
                    <a:pt x="84" y="117"/>
                  </a:cubicBezTo>
                  <a:cubicBezTo>
                    <a:pt x="75" y="120"/>
                    <a:pt x="66" y="115"/>
                    <a:pt x="64" y="106"/>
                  </a:cubicBezTo>
                  <a:cubicBezTo>
                    <a:pt x="61" y="98"/>
                    <a:pt x="66" y="88"/>
                    <a:pt x="74" y="86"/>
                  </a:cubicBezTo>
                  <a:cubicBezTo>
                    <a:pt x="136" y="67"/>
                    <a:pt x="238" y="71"/>
                    <a:pt x="302" y="109"/>
                  </a:cubicBezTo>
                  <a:cubicBezTo>
                    <a:pt x="310" y="114"/>
                    <a:pt x="312" y="124"/>
                    <a:pt x="308" y="131"/>
                  </a:cubicBezTo>
                  <a:cubicBezTo>
                    <a:pt x="303" y="139"/>
                    <a:pt x="293" y="142"/>
                    <a:pt x="285" y="137"/>
                  </a:cubicBezTo>
                  <a:close/>
                  <a:moveTo>
                    <a:pt x="151" y="303"/>
                  </a:moveTo>
                  <a:cubicBezTo>
                    <a:pt x="126" y="302"/>
                    <a:pt x="106" y="312"/>
                    <a:pt x="91" y="330"/>
                  </a:cubicBezTo>
                  <a:cubicBezTo>
                    <a:pt x="116" y="344"/>
                    <a:pt x="145" y="352"/>
                    <a:pt x="176" y="352"/>
                  </a:cubicBezTo>
                  <a:cubicBezTo>
                    <a:pt x="191" y="352"/>
                    <a:pt x="206" y="350"/>
                    <a:pt x="220" y="347"/>
                  </a:cubicBezTo>
                  <a:cubicBezTo>
                    <a:pt x="206" y="319"/>
                    <a:pt x="183" y="304"/>
                    <a:pt x="151" y="303"/>
                  </a:cubicBezTo>
                  <a:close/>
                </a:path>
              </a:pathLst>
            </a:custGeom>
            <a:solidFill>
              <a:sysClr val="window" lastClr="FFFFF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40" name="Group 4"/>
          <p:cNvGrpSpPr/>
          <p:nvPr/>
        </p:nvGrpSpPr>
        <p:grpSpPr bwMode="auto">
          <a:xfrm>
            <a:off x="3352800" y="1570946"/>
            <a:ext cx="2032000" cy="2032000"/>
            <a:chOff x="2438400" y="1506086"/>
            <a:chExt cx="1524000" cy="1524000"/>
          </a:xfrm>
        </p:grpSpPr>
        <p:sp>
          <p:nvSpPr>
            <p:cNvPr id="41" name="Oval 47"/>
            <p:cNvSpPr/>
            <p:nvPr/>
          </p:nvSpPr>
          <p:spPr>
            <a:xfrm>
              <a:off x="2438400" y="1506086"/>
              <a:ext cx="1524000" cy="1524000"/>
            </a:xfrm>
            <a:prstGeom prst="ellipse">
              <a:avLst/>
            </a:prstGeom>
            <a:solidFill>
              <a:srgbClr val="E6F1F3">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42" name="Freeform 11"/>
            <p:cNvSpPr/>
            <p:nvPr/>
          </p:nvSpPr>
          <p:spPr bwMode="auto">
            <a:xfrm>
              <a:off x="2980135" y="2050201"/>
              <a:ext cx="440531" cy="434579"/>
            </a:xfrm>
            <a:custGeom>
              <a:avLst/>
              <a:gdLst>
                <a:gd name="T0" fmla="*/ 358 w 378"/>
                <a:gd name="T1" fmla="*/ 116 h 374"/>
                <a:gd name="T2" fmla="*/ 192 w 378"/>
                <a:gd name="T3" fmla="*/ 351 h 374"/>
                <a:gd name="T4" fmla="*/ 116 w 378"/>
                <a:gd name="T5" fmla="*/ 319 h 374"/>
                <a:gd name="T6" fmla="*/ 55 w 378"/>
                <a:gd name="T7" fmla="*/ 133 h 374"/>
                <a:gd name="T8" fmla="*/ 14 w 378"/>
                <a:gd name="T9" fmla="*/ 146 h 374"/>
                <a:gd name="T10" fmla="*/ 0 w 378"/>
                <a:gd name="T11" fmla="*/ 126 h 374"/>
                <a:gd name="T12" fmla="*/ 108 w 378"/>
                <a:gd name="T13" fmla="*/ 42 h 374"/>
                <a:gd name="T14" fmla="*/ 169 w 378"/>
                <a:gd name="T15" fmla="*/ 168 h 374"/>
                <a:gd name="T16" fmla="*/ 198 w 378"/>
                <a:gd name="T17" fmla="*/ 241 h 374"/>
                <a:gd name="T18" fmla="*/ 248 w 378"/>
                <a:gd name="T19" fmla="*/ 175 h 374"/>
                <a:gd name="T20" fmla="*/ 206 w 378"/>
                <a:gd name="T21" fmla="*/ 125 h 374"/>
                <a:gd name="T22" fmla="*/ 358 w 378"/>
                <a:gd name="T23" fmla="*/ 116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8" h="374">
                  <a:moveTo>
                    <a:pt x="358" y="116"/>
                  </a:moveTo>
                  <a:cubicBezTo>
                    <a:pt x="338" y="231"/>
                    <a:pt x="225" y="329"/>
                    <a:pt x="192" y="351"/>
                  </a:cubicBezTo>
                  <a:cubicBezTo>
                    <a:pt x="158" y="374"/>
                    <a:pt x="127" y="342"/>
                    <a:pt x="116" y="319"/>
                  </a:cubicBezTo>
                  <a:cubicBezTo>
                    <a:pt x="103" y="292"/>
                    <a:pt x="65" y="146"/>
                    <a:pt x="55" y="133"/>
                  </a:cubicBezTo>
                  <a:cubicBezTo>
                    <a:pt x="45" y="121"/>
                    <a:pt x="14" y="146"/>
                    <a:pt x="14" y="146"/>
                  </a:cubicBezTo>
                  <a:cubicBezTo>
                    <a:pt x="0" y="126"/>
                    <a:pt x="0" y="126"/>
                    <a:pt x="0" y="126"/>
                  </a:cubicBezTo>
                  <a:cubicBezTo>
                    <a:pt x="0" y="126"/>
                    <a:pt x="61" y="51"/>
                    <a:pt x="108" y="42"/>
                  </a:cubicBezTo>
                  <a:cubicBezTo>
                    <a:pt x="157" y="32"/>
                    <a:pt x="157" y="119"/>
                    <a:pt x="169" y="168"/>
                  </a:cubicBezTo>
                  <a:cubicBezTo>
                    <a:pt x="180" y="215"/>
                    <a:pt x="188" y="241"/>
                    <a:pt x="198" y="241"/>
                  </a:cubicBezTo>
                  <a:cubicBezTo>
                    <a:pt x="208" y="241"/>
                    <a:pt x="227" y="215"/>
                    <a:pt x="248" y="175"/>
                  </a:cubicBezTo>
                  <a:cubicBezTo>
                    <a:pt x="269" y="135"/>
                    <a:pt x="247" y="100"/>
                    <a:pt x="206" y="125"/>
                  </a:cubicBezTo>
                  <a:cubicBezTo>
                    <a:pt x="223" y="24"/>
                    <a:pt x="378" y="0"/>
                    <a:pt x="358" y="116"/>
                  </a:cubicBezTo>
                  <a:close/>
                </a:path>
              </a:pathLst>
            </a:custGeom>
            <a:solidFill>
              <a:srgbClr val="9BC2B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grpSp>
        <p:nvGrpSpPr>
          <p:cNvPr id="43" name="Group 1"/>
          <p:cNvGrpSpPr/>
          <p:nvPr/>
        </p:nvGrpSpPr>
        <p:grpSpPr bwMode="auto">
          <a:xfrm>
            <a:off x="1828801" y="1570946"/>
            <a:ext cx="2032000" cy="2032000"/>
            <a:chOff x="1295400" y="1506086"/>
            <a:chExt cx="1524000" cy="1524000"/>
          </a:xfrm>
        </p:grpSpPr>
        <p:sp>
          <p:nvSpPr>
            <p:cNvPr id="44" name="Oval 2"/>
            <p:cNvSpPr/>
            <p:nvPr/>
          </p:nvSpPr>
          <p:spPr>
            <a:xfrm>
              <a:off x="1295400" y="1506086"/>
              <a:ext cx="1524000" cy="1524000"/>
            </a:xfrm>
            <a:prstGeom prst="ellipse">
              <a:avLst/>
            </a:prstGeom>
            <a:solidFill>
              <a:srgbClr val="9BC2BF">
                <a:alpha val="85000"/>
              </a:srgbClr>
            </a:solidFill>
            <a:ln w="25400" cap="flat" cmpd="sng" algn="ctr">
              <a:noFill/>
              <a:prstDash val="solid"/>
            </a:ln>
            <a:effectLst/>
          </p:spPr>
          <p:txBody>
            <a:bodyPr anchor="ctr"/>
            <a:lstStyle/>
            <a:p>
              <a:pPr algn="ctr" defTabSz="1218565">
                <a:defRPr/>
              </a:pPr>
              <a:endParaRPr lang="en-US" sz="3200" kern="0" dirty="0">
                <a:solidFill>
                  <a:prstClr val="white"/>
                </a:solidFill>
                <a:cs typeface="+mn-ea"/>
                <a:sym typeface="+mn-lt"/>
              </a:endParaRPr>
            </a:p>
          </p:txBody>
        </p:sp>
        <p:sp>
          <p:nvSpPr>
            <p:cNvPr id="45" name="Freeform 16"/>
            <p:cNvSpPr/>
            <p:nvPr/>
          </p:nvSpPr>
          <p:spPr bwMode="auto">
            <a:xfrm>
              <a:off x="1829991" y="2096636"/>
              <a:ext cx="454819" cy="369094"/>
            </a:xfrm>
            <a:custGeom>
              <a:avLst/>
              <a:gdLst>
                <a:gd name="T0" fmla="*/ 368 w 368"/>
                <a:gd name="T1" fmla="*/ 36 h 299"/>
                <a:gd name="T2" fmla="*/ 324 w 368"/>
                <a:gd name="T3" fmla="*/ 48 h 299"/>
                <a:gd name="T4" fmla="*/ 358 w 368"/>
                <a:gd name="T5" fmla="*/ 6 h 299"/>
                <a:gd name="T6" fmla="*/ 310 w 368"/>
                <a:gd name="T7" fmla="*/ 24 h 299"/>
                <a:gd name="T8" fmla="*/ 255 w 368"/>
                <a:gd name="T9" fmla="*/ 0 h 299"/>
                <a:gd name="T10" fmla="*/ 179 w 368"/>
                <a:gd name="T11" fmla="*/ 76 h 299"/>
                <a:gd name="T12" fmla="*/ 181 w 368"/>
                <a:gd name="T13" fmla="*/ 93 h 299"/>
                <a:gd name="T14" fmla="*/ 25 w 368"/>
                <a:gd name="T15" fmla="*/ 14 h 299"/>
                <a:gd name="T16" fmla="*/ 15 w 368"/>
                <a:gd name="T17" fmla="*/ 52 h 299"/>
                <a:gd name="T18" fmla="*/ 49 w 368"/>
                <a:gd name="T19" fmla="*/ 115 h 299"/>
                <a:gd name="T20" fmla="*/ 15 w 368"/>
                <a:gd name="T21" fmla="*/ 106 h 299"/>
                <a:gd name="T22" fmla="*/ 14 w 368"/>
                <a:gd name="T23" fmla="*/ 106 h 299"/>
                <a:gd name="T24" fmla="*/ 75 w 368"/>
                <a:gd name="T25" fmla="*/ 181 h 299"/>
                <a:gd name="T26" fmla="*/ 55 w 368"/>
                <a:gd name="T27" fmla="*/ 183 h 299"/>
                <a:gd name="T28" fmla="*/ 41 w 368"/>
                <a:gd name="T29" fmla="*/ 182 h 299"/>
                <a:gd name="T30" fmla="*/ 111 w 368"/>
                <a:gd name="T31" fmla="*/ 234 h 299"/>
                <a:gd name="T32" fmla="*/ 18 w 368"/>
                <a:gd name="T33" fmla="*/ 267 h 299"/>
                <a:gd name="T34" fmla="*/ 0 w 368"/>
                <a:gd name="T35" fmla="*/ 265 h 299"/>
                <a:gd name="T36" fmla="*/ 115 w 368"/>
                <a:gd name="T37" fmla="*/ 299 h 299"/>
                <a:gd name="T38" fmla="*/ 330 w 368"/>
                <a:gd name="T39" fmla="*/ 85 h 299"/>
                <a:gd name="T40" fmla="*/ 330 w 368"/>
                <a:gd name="T41" fmla="*/ 75 h 299"/>
                <a:gd name="T42" fmla="*/ 368 w 368"/>
                <a:gd name="T43" fmla="*/ 3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299">
                  <a:moveTo>
                    <a:pt x="368" y="36"/>
                  </a:moveTo>
                  <a:cubicBezTo>
                    <a:pt x="354" y="42"/>
                    <a:pt x="340" y="46"/>
                    <a:pt x="324" y="48"/>
                  </a:cubicBezTo>
                  <a:cubicBezTo>
                    <a:pt x="340" y="38"/>
                    <a:pt x="352" y="24"/>
                    <a:pt x="358" y="6"/>
                  </a:cubicBezTo>
                  <a:cubicBezTo>
                    <a:pt x="343" y="15"/>
                    <a:pt x="327" y="21"/>
                    <a:pt x="310" y="24"/>
                  </a:cubicBezTo>
                  <a:cubicBezTo>
                    <a:pt x="296" y="10"/>
                    <a:pt x="276" y="0"/>
                    <a:pt x="255" y="0"/>
                  </a:cubicBezTo>
                  <a:cubicBezTo>
                    <a:pt x="213" y="0"/>
                    <a:pt x="179" y="34"/>
                    <a:pt x="179" y="76"/>
                  </a:cubicBezTo>
                  <a:cubicBezTo>
                    <a:pt x="179" y="82"/>
                    <a:pt x="180" y="88"/>
                    <a:pt x="181" y="93"/>
                  </a:cubicBezTo>
                  <a:cubicBezTo>
                    <a:pt x="118" y="90"/>
                    <a:pt x="63" y="60"/>
                    <a:pt x="25" y="14"/>
                  </a:cubicBezTo>
                  <a:cubicBezTo>
                    <a:pt x="19" y="25"/>
                    <a:pt x="15" y="38"/>
                    <a:pt x="15" y="52"/>
                  </a:cubicBezTo>
                  <a:cubicBezTo>
                    <a:pt x="15" y="78"/>
                    <a:pt x="28" y="101"/>
                    <a:pt x="49" y="115"/>
                  </a:cubicBezTo>
                  <a:cubicBezTo>
                    <a:pt x="36" y="115"/>
                    <a:pt x="25" y="111"/>
                    <a:pt x="15" y="106"/>
                  </a:cubicBezTo>
                  <a:cubicBezTo>
                    <a:pt x="14" y="106"/>
                    <a:pt x="14" y="106"/>
                    <a:pt x="14" y="106"/>
                  </a:cubicBezTo>
                  <a:cubicBezTo>
                    <a:pt x="14" y="143"/>
                    <a:pt x="41" y="174"/>
                    <a:pt x="75" y="181"/>
                  </a:cubicBezTo>
                  <a:cubicBezTo>
                    <a:pt x="69" y="182"/>
                    <a:pt x="62" y="183"/>
                    <a:pt x="55" y="183"/>
                  </a:cubicBezTo>
                  <a:cubicBezTo>
                    <a:pt x="50" y="183"/>
                    <a:pt x="46" y="183"/>
                    <a:pt x="41" y="182"/>
                  </a:cubicBezTo>
                  <a:cubicBezTo>
                    <a:pt x="51" y="212"/>
                    <a:pt x="78" y="234"/>
                    <a:pt x="111" y="234"/>
                  </a:cubicBezTo>
                  <a:cubicBezTo>
                    <a:pt x="86" y="254"/>
                    <a:pt x="53" y="267"/>
                    <a:pt x="18" y="267"/>
                  </a:cubicBezTo>
                  <a:cubicBezTo>
                    <a:pt x="12" y="267"/>
                    <a:pt x="6" y="266"/>
                    <a:pt x="0" y="265"/>
                  </a:cubicBezTo>
                  <a:cubicBezTo>
                    <a:pt x="33" y="287"/>
                    <a:pt x="73" y="299"/>
                    <a:pt x="115" y="299"/>
                  </a:cubicBezTo>
                  <a:cubicBezTo>
                    <a:pt x="254" y="299"/>
                    <a:pt x="330" y="184"/>
                    <a:pt x="330" y="85"/>
                  </a:cubicBezTo>
                  <a:cubicBezTo>
                    <a:pt x="330" y="81"/>
                    <a:pt x="330" y="78"/>
                    <a:pt x="330" y="75"/>
                  </a:cubicBezTo>
                  <a:cubicBezTo>
                    <a:pt x="345" y="64"/>
                    <a:pt x="358" y="51"/>
                    <a:pt x="368" y="36"/>
                  </a:cubicBezTo>
                  <a:close/>
                </a:path>
              </a:pathLst>
            </a:custGeom>
            <a:solidFill>
              <a:sysClr val="window" lastClr="FFFFFF"/>
            </a:solidFill>
            <a:ln>
              <a:noFill/>
            </a:ln>
          </p:spPr>
          <p:txBody>
            <a:bodyPr lIns="162560" tIns="81280" rIns="162560" bIns="81280"/>
            <a:lstStyle/>
            <a:p>
              <a:pPr defTabSz="1218565">
                <a:defRPr/>
              </a:pPr>
              <a:endParaRPr lang="en-US" sz="3200" kern="0" dirty="0">
                <a:solidFill>
                  <a:srgbClr val="95A5A6"/>
                </a:solidFill>
                <a:cs typeface="+mn-ea"/>
                <a:sym typeface="+mn-lt"/>
              </a:endParaRPr>
            </a:p>
          </p:txBody>
        </p:sp>
      </p:grpSp>
      <p:sp>
        <p:nvSpPr>
          <p:cNvPr id="46" name="Content Placeholder 2"/>
          <p:cNvSpPr txBox="1">
            <a:spLocks noChangeArrowheads="1"/>
          </p:cNvSpPr>
          <p:nvPr/>
        </p:nvSpPr>
        <p:spPr bwMode="auto">
          <a:xfrm>
            <a:off x="824138" y="4530272"/>
            <a:ext cx="10572751" cy="1089025"/>
          </a:xfrm>
          <a:prstGeom prst="rect">
            <a:avLst/>
          </a:prstGeom>
          <a:noFill/>
          <a:ln w="9525">
            <a:noFill/>
            <a:miter lim="800000"/>
          </a:ln>
        </p:spPr>
        <p:txBody>
          <a:bodyPr lIns="121900" tIns="60949" rIns="121900" bIns="60949"/>
          <a:lstStyle/>
          <a:p>
            <a:pPr algn="ctr" eaLnBrk="1" hangingPunct="1">
              <a:lnSpc>
                <a:spcPct val="150000"/>
              </a:lnSpc>
            </a:pPr>
            <a:r>
              <a:rPr lang="zh-CN" altLang="en-US" sz="1600" dirty="0">
                <a:cs typeface="+mn-ea"/>
                <a:sym typeface="+mn-lt"/>
              </a:rPr>
              <a:t>单击此处添加段落文本单击此处添加段落文本单击此处添加段落文本单击此处添加段落文本单击此处添加段落文本单击此处添加段落文本单击此处添加段落文本单击此处添加段落文本单击此处添加段落文本单击此处添加段落文本</a:t>
            </a:r>
          </a:p>
          <a:p>
            <a:pPr algn="ctr" eaLnBrk="1" hangingPunct="1">
              <a:lnSpc>
                <a:spcPct val="150000"/>
              </a:lnSpc>
            </a:pPr>
            <a:r>
              <a:rPr lang="zh-CN" altLang="en-US" sz="1600" dirty="0">
                <a:cs typeface="+mn-ea"/>
                <a:sym typeface="+mn-lt"/>
              </a:rPr>
              <a:t>单击此处添加段落文本单击此处添加段落文本 </a:t>
            </a:r>
          </a:p>
          <a:p>
            <a:pPr algn="ctr" eaLnBrk="1" hangingPunct="1">
              <a:lnSpc>
                <a:spcPct val="150000"/>
              </a:lnSpc>
            </a:pPr>
            <a:endParaRPr lang="zh-CN" altLang="en-US" sz="1600" dirty="0">
              <a:cs typeface="+mn-ea"/>
              <a:sym typeface="+mn-lt"/>
            </a:endParaRPr>
          </a:p>
        </p:txBody>
      </p:sp>
    </p:spTree>
    <p:extLst>
      <p:ext uri="{BB962C8B-B14F-4D97-AF65-F5344CB8AC3E}">
        <p14:creationId xmlns:p14="http://schemas.microsoft.com/office/powerpoint/2010/main" val="41330720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p:cTn id="13" dur="500" fill="hold"/>
                                        <p:tgtEl>
                                          <p:spTgt spid="40"/>
                                        </p:tgtEl>
                                        <p:attrNameLst>
                                          <p:attrName>ppt_w</p:attrName>
                                        </p:attrNameLst>
                                      </p:cBhvr>
                                      <p:tavLst>
                                        <p:tav tm="0">
                                          <p:val>
                                            <p:fltVal val="0"/>
                                          </p:val>
                                        </p:tav>
                                        <p:tav tm="100000">
                                          <p:val>
                                            <p:strVal val="#ppt_w"/>
                                          </p:val>
                                        </p:tav>
                                      </p:tavLst>
                                    </p:anim>
                                    <p:anim calcmode="lin" valueType="num">
                                      <p:cBhvr>
                                        <p:cTn id="14" dur="500" fill="hold"/>
                                        <p:tgtEl>
                                          <p:spTgt spid="40"/>
                                        </p:tgtEl>
                                        <p:attrNameLst>
                                          <p:attrName>ppt_h</p:attrName>
                                        </p:attrNameLst>
                                      </p:cBhvr>
                                      <p:tavLst>
                                        <p:tav tm="0">
                                          <p:val>
                                            <p:fltVal val="0"/>
                                          </p:val>
                                        </p:tav>
                                        <p:tav tm="100000">
                                          <p:val>
                                            <p:strVal val="#ppt_h"/>
                                          </p:val>
                                        </p:tav>
                                      </p:tavLst>
                                    </p:anim>
                                    <p:animEffect transition="in" filter="fade">
                                      <p:cBhvr>
                                        <p:cTn id="15" dur="500"/>
                                        <p:tgtEl>
                                          <p:spTgt spid="40"/>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p:cTn id="25" dur="500" fill="hold"/>
                                        <p:tgtEl>
                                          <p:spTgt spid="34"/>
                                        </p:tgtEl>
                                        <p:attrNameLst>
                                          <p:attrName>ppt_w</p:attrName>
                                        </p:attrNameLst>
                                      </p:cBhvr>
                                      <p:tavLst>
                                        <p:tav tm="0">
                                          <p:val>
                                            <p:fltVal val="0"/>
                                          </p:val>
                                        </p:tav>
                                        <p:tav tm="100000">
                                          <p:val>
                                            <p:strVal val="#ppt_w"/>
                                          </p:val>
                                        </p:tav>
                                      </p:tavLst>
                                    </p:anim>
                                    <p:anim calcmode="lin" valueType="num">
                                      <p:cBhvr>
                                        <p:cTn id="26" dur="500" fill="hold"/>
                                        <p:tgtEl>
                                          <p:spTgt spid="34"/>
                                        </p:tgtEl>
                                        <p:attrNameLst>
                                          <p:attrName>ppt_h</p:attrName>
                                        </p:attrNameLst>
                                      </p:cBhvr>
                                      <p:tavLst>
                                        <p:tav tm="0">
                                          <p:val>
                                            <p:fltVal val="0"/>
                                          </p:val>
                                        </p:tav>
                                        <p:tav tm="100000">
                                          <p:val>
                                            <p:strVal val="#ppt_h"/>
                                          </p:val>
                                        </p:tav>
                                      </p:tavLst>
                                    </p:anim>
                                    <p:animEffect transition="in" filter="fade">
                                      <p:cBhvr>
                                        <p:cTn id="27" dur="500"/>
                                        <p:tgtEl>
                                          <p:spTgt spid="34"/>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p:cTn id="31" dur="500" fill="hold"/>
                                        <p:tgtEl>
                                          <p:spTgt spid="31"/>
                                        </p:tgtEl>
                                        <p:attrNameLst>
                                          <p:attrName>ppt_w</p:attrName>
                                        </p:attrNameLst>
                                      </p:cBhvr>
                                      <p:tavLst>
                                        <p:tav tm="0">
                                          <p:val>
                                            <p:fltVal val="0"/>
                                          </p:val>
                                        </p:tav>
                                        <p:tav tm="100000">
                                          <p:val>
                                            <p:strVal val="#ppt_w"/>
                                          </p:val>
                                        </p:tav>
                                      </p:tavLst>
                                    </p:anim>
                                    <p:anim calcmode="lin" valueType="num">
                                      <p:cBhvr>
                                        <p:cTn id="32" dur="500" fill="hold"/>
                                        <p:tgtEl>
                                          <p:spTgt spid="31"/>
                                        </p:tgtEl>
                                        <p:attrNameLst>
                                          <p:attrName>ppt_h</p:attrName>
                                        </p:attrNameLst>
                                      </p:cBhvr>
                                      <p:tavLst>
                                        <p:tav tm="0">
                                          <p:val>
                                            <p:fltVal val="0"/>
                                          </p:val>
                                        </p:tav>
                                        <p:tav tm="100000">
                                          <p:val>
                                            <p:strVal val="#ppt_h"/>
                                          </p:val>
                                        </p:tav>
                                      </p:tavLst>
                                    </p:anim>
                                    <p:animEffect transition="in" filter="fade">
                                      <p:cBhvr>
                                        <p:cTn id="33" dur="500"/>
                                        <p:tgtEl>
                                          <p:spTgt spid="31"/>
                                        </p:tgtEl>
                                      </p:cBhvr>
                                    </p:animEffect>
                                  </p:childTnLst>
                                </p:cTn>
                              </p:par>
                            </p:childTnLst>
                          </p:cTn>
                        </p:par>
                        <p:par>
                          <p:cTn id="34" fill="hold">
                            <p:stCondLst>
                              <p:cond delay="2500"/>
                            </p:stCondLst>
                            <p:childTnLst>
                              <p:par>
                                <p:cTn id="35" presetID="16" presetClass="entr" presetSubtype="21"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par>
                          <p:cTn id="38" fill="hold">
                            <p:stCondLst>
                              <p:cond delay="3000"/>
                            </p:stCondLst>
                            <p:childTnLst>
                              <p:par>
                                <p:cTn id="39" presetID="2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wipe(down)">
                                      <p:cBhvr>
                                        <p:cTn id="4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46" grpId="0"/>
    </p:bldLst>
  </p:timing>
</p:sld>
</file>

<file path=ppt/tags/tag1.xml><?xml version="1.0" encoding="utf-8"?>
<p:tagLst xmlns:a="http://schemas.openxmlformats.org/drawingml/2006/main" xmlns:r="http://schemas.openxmlformats.org/officeDocument/2006/relationships" xmlns:p="http://schemas.openxmlformats.org/presentationml/2006/main">
  <p:tag name="PA" val="v4.0.0"/>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13.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1"/>
  <p:tag name="KSO_WM_UNIT_ID" val="257*q_i*1_1"/>
  <p:tag name="KSO_WM_UNIT_CLEAR" val="1"/>
  <p:tag name="KSO_WM_UNIT_LAYERLEVEL" val="1_1"/>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2"/>
  <p:tag name="KSO_WM_UNIT_ID" val="257*q_i*1_2"/>
  <p:tag name="KSO_WM_UNIT_CLEAR" val="1"/>
  <p:tag name="KSO_WM_UNIT_LAYERLEVEL" val="1_1"/>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3"/>
  <p:tag name="KSO_WM_UNIT_ID" val="257*q_i*1_3"/>
  <p:tag name="KSO_WM_UNIT_CLEAR" val="1"/>
  <p:tag name="KSO_WM_UNIT_LAYERLEVEL" val="1_1"/>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4"/>
  <p:tag name="KSO_WM_UNIT_ID" val="257*q_i*1_4"/>
  <p:tag name="KSO_WM_UNIT_CLEAR" val="1"/>
  <p:tag name="KSO_WM_UNIT_LAYERLEVEL" val="1_1"/>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5"/>
  <p:tag name="KSO_WM_UNIT_ID" val="257*q_i*1_5"/>
  <p:tag name="KSO_WM_UNIT_CLEAR" val="1"/>
  <p:tag name="KSO_WM_UNIT_LAYERLEVEL" val="1_1"/>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6"/>
  <p:tag name="KSO_WM_UNIT_ID" val="257*q_i*1_6"/>
  <p:tag name="KSO_WM_UNIT_CLEAR" val="1"/>
  <p:tag name="KSO_WM_UNIT_LAYERLEVEL" val="1_1"/>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7"/>
  <p:tag name="KSO_WM_UNIT_ID" val="257*q_i*1_7"/>
  <p:tag name="KSO_WM_UNIT_CLEAR" val="1"/>
  <p:tag name="KSO_WM_UNIT_LAYERLEVEL" val="1_1"/>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MH_TYPE" val="#NeiR#"/>
  <p:tag name="MH_NUMBER" val="4"/>
  <p:tag name="MH_CATEGORY" val="#ShuJTB#"/>
  <p:tag name="MH_LAYOUT" val="SubTitleText"/>
  <p:tag name="MH" val="20170707233944"/>
  <p:tag name="MH_LIBRARY" val="GRAPHIC"/>
</p:tagLst>
</file>

<file path=ppt/tags/tag20.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8"/>
  <p:tag name="KSO_WM_UNIT_ID" val="257*q_i*1_8"/>
  <p:tag name="KSO_WM_UNIT_CLEAR" val="1"/>
  <p:tag name="KSO_WM_UNIT_LAYERLEVEL" val="1_1"/>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9"/>
  <p:tag name="KSO_WM_UNIT_ID" val="257*q_i*1_9"/>
  <p:tag name="KSO_WM_UNIT_CLEAR" val="1"/>
  <p:tag name="KSO_WM_UNIT_LAYERLEVEL" val="1_1"/>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10"/>
  <p:tag name="KSO_WM_UNIT_ID" val="257*q_i*1_10"/>
  <p:tag name="KSO_WM_UNIT_CLEAR" val="1"/>
  <p:tag name="KSO_WM_UNIT_LAYERLEVEL" val="1_1"/>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11"/>
  <p:tag name="KSO_WM_UNIT_ID" val="257*q_i*1_11"/>
  <p:tag name="KSO_WM_UNIT_CLEAR" val="1"/>
  <p:tag name="KSO_WM_UNIT_LAYERLEVEL" val="1_1"/>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DIAGRAM_GROUP_CODE" val="q1-1"/>
  <p:tag name="KSO_WM_TAG_VERSION" val="1.0"/>
  <p:tag name="KSO_WM_TEMPLATE_CATEGORY" val="diagram"/>
  <p:tag name="KSO_WM_TEMPLATE_INDEX" val="160334"/>
  <p:tag name="KSO_WM_UNIT_TYPE" val="q_i"/>
  <p:tag name="KSO_WM_UNIT_INDEX" val="1_12"/>
  <p:tag name="KSO_WM_UNIT_ID" val="257*q_i*1_12"/>
  <p:tag name="KSO_WM_UNIT_CLEAR" val="1"/>
  <p:tag name="KSO_WM_UNIT_LAYERLEVEL" val="1_1"/>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PA" val="v4.0.0"/>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ddlrjl">
      <a:majorFont>
        <a:latin typeface="造字工房悦黑体验版纤细体"/>
        <a:ea typeface="造字工房悦黑体验版纤细体"/>
        <a:cs typeface=""/>
      </a:majorFont>
      <a:minorFont>
        <a:latin typeface="造字工房悦黑体验版纤细体"/>
        <a:ea typeface="造字工房悦黑体验版纤细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ddlrjl">
      <a:majorFont>
        <a:latin typeface="造字工房悦黑体验版纤细体"/>
        <a:ea typeface="造字工房悦黑体验版纤细体"/>
        <a:cs typeface=""/>
      </a:majorFont>
      <a:minorFont>
        <a:latin typeface="造字工房悦黑体验版纤细体"/>
        <a:ea typeface="造字工房悦黑体验版纤细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1233</Words>
  <Application>Microsoft Office PowerPoint</Application>
  <PresentationFormat>宽屏</PresentationFormat>
  <Paragraphs>122</Paragraphs>
  <Slides>21</Slides>
  <Notes>5</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21</vt:i4>
      </vt:variant>
    </vt:vector>
  </HeadingPairs>
  <TitlesOfParts>
    <vt:vector size="31" baseType="lpstr">
      <vt:lpstr>Meiryo</vt:lpstr>
      <vt:lpstr>宋体</vt:lpstr>
      <vt:lpstr>微软雅黑</vt:lpstr>
      <vt:lpstr>造字工房悦黑体验版纤细体</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36</cp:revision>
  <dcterms:created xsi:type="dcterms:W3CDTF">2018-04-26T02:33:00Z</dcterms:created>
  <dcterms:modified xsi:type="dcterms:W3CDTF">2024-11-02T05:00:21Z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AEE77A22873C4578AEEE7078D49653BC_12</vt:lpwstr>
  </property>
  <property fmtid="{D5CDD505-2E9C-101B-9397-08002B2CF9AE}" pid="3" name="KSOProductBuildVer">
    <vt:lpwstr>2052-12.1.0.15374</vt:lpwstr>
  </property>
</Properties>
</file>