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0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1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2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4" r:id="rId3"/>
  </p:sldMasterIdLst>
  <p:notesMasterIdLst>
    <p:notesMasterId r:id="rId30"/>
  </p:notesMasterIdLst>
  <p:sldIdLst>
    <p:sldId id="262" r:id="rId4"/>
    <p:sldId id="264" r:id="rId5"/>
    <p:sldId id="28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0" r:id="rId28"/>
    <p:sldId id="29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3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74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2B2-C81D-4948-9EDF-568F71B89931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09E-218E-4EEF-9489-D323FC699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198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6748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809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020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145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55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0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5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68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68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67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81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869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792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8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54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8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1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7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9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3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7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511" y="4300122"/>
            <a:ext cx="12155489" cy="25578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39202" y="48056"/>
            <a:ext cx="2852798" cy="11368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2008" y="232599"/>
            <a:ext cx="1562101" cy="1114651"/>
          </a:xfrm>
          <a:prstGeom prst="rect">
            <a:avLst/>
          </a:prstGeom>
        </p:spPr>
      </p:pic>
      <p:sp>
        <p:nvSpPr>
          <p:cNvPr id="4" name="Google Shape;279;p18"/>
          <p:cNvSpPr/>
          <p:nvPr userDrawn="1"/>
        </p:nvSpPr>
        <p:spPr>
          <a:xfrm>
            <a:off x="142008" y="515612"/>
            <a:ext cx="11907982" cy="5826774"/>
          </a:xfrm>
          <a:custGeom>
            <a:avLst/>
            <a:gdLst/>
            <a:ahLst/>
            <a:cxnLst/>
            <a:rect l="l" t="t" r="r" b="b"/>
            <a:pathLst>
              <a:path w="30546" h="7768" extrusionOk="0">
                <a:moveTo>
                  <a:pt x="11719" y="1"/>
                </a:moveTo>
                <a:cubicBezTo>
                  <a:pt x="7611" y="1"/>
                  <a:pt x="4010" y="43"/>
                  <a:pt x="2773" y="138"/>
                </a:cubicBezTo>
                <a:cubicBezTo>
                  <a:pt x="0" y="309"/>
                  <a:pt x="171" y="7177"/>
                  <a:pt x="2347" y="7476"/>
                </a:cubicBezTo>
                <a:cubicBezTo>
                  <a:pt x="3528" y="7641"/>
                  <a:pt x="10671" y="7767"/>
                  <a:pt x="17197" y="7767"/>
                </a:cubicBezTo>
                <a:cubicBezTo>
                  <a:pt x="22458" y="7767"/>
                  <a:pt x="27318" y="7685"/>
                  <a:pt x="28327" y="7476"/>
                </a:cubicBezTo>
                <a:cubicBezTo>
                  <a:pt x="30546" y="7007"/>
                  <a:pt x="29351" y="607"/>
                  <a:pt x="27943" y="309"/>
                </a:cubicBezTo>
                <a:cubicBezTo>
                  <a:pt x="27059" y="121"/>
                  <a:pt x="18664" y="1"/>
                  <a:pt x="1171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213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0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3" Type="http://schemas.openxmlformats.org/officeDocument/2006/relationships/tags" Target="../tags/tag108.xml"/><Relationship Id="rId21" Type="http://schemas.openxmlformats.org/officeDocument/2006/relationships/image" Target="../media/image14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notesSlide" Target="../notesSlides/notesSlide8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10" Type="http://schemas.openxmlformats.org/officeDocument/2006/relationships/tags" Target="../tags/tag115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15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2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image" Target="../media/image16.pn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17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image" Target="../media/image3.png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1.jpe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image" Target="../media/image6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image" Target="../media/image5.png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image" Target="../media/image4.png"/><Relationship Id="rId30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19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18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20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91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image" Target="../media/image22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image" Target="../media/image21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01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../media/image23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11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image" Target="../media/image24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21.xm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image" Target="../media/image25.pn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31.xml"/><Relationship Id="rId10" Type="http://schemas.openxmlformats.org/officeDocument/2006/relationships/tags" Target="../tags/tag236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image" Target="../media/image26.png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41.xml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image" Target="../media/image28.jpe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51.xml"/><Relationship Id="rId10" Type="http://schemas.openxmlformats.org/officeDocument/2006/relationships/tags" Target="../tags/tag256.xml"/><Relationship Id="rId4" Type="http://schemas.openxmlformats.org/officeDocument/2006/relationships/tags" Target="../tags/tag250.xml"/><Relationship Id="rId9" Type="http://schemas.openxmlformats.org/officeDocument/2006/relationships/tags" Target="../tags/tag25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image" Target="../media/image29.png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61.xml"/><Relationship Id="rId10" Type="http://schemas.openxmlformats.org/officeDocument/2006/relationships/tags" Target="../tags/tag266.xml"/><Relationship Id="rId4" Type="http://schemas.openxmlformats.org/officeDocument/2006/relationships/tags" Target="../tags/tag260.xml"/><Relationship Id="rId9" Type="http://schemas.openxmlformats.org/officeDocument/2006/relationships/tags" Target="../tags/tag26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image" Target="../media/image30.png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71.xml"/><Relationship Id="rId10" Type="http://schemas.openxmlformats.org/officeDocument/2006/relationships/tags" Target="../tags/tag276.xml"/><Relationship Id="rId4" Type="http://schemas.openxmlformats.org/officeDocument/2006/relationships/tags" Target="../tags/tag270.xml"/><Relationship Id="rId9" Type="http://schemas.openxmlformats.org/officeDocument/2006/relationships/tags" Target="../tags/tag2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3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.jpe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5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4.png"/><Relationship Id="rId3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8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9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3" Type="http://schemas.openxmlformats.org/officeDocument/2006/relationships/tags" Target="../tags/tag47.xml"/><Relationship Id="rId21" Type="http://schemas.openxmlformats.org/officeDocument/2006/relationships/image" Target="../media/image10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3" Type="http://schemas.openxmlformats.org/officeDocument/2006/relationships/tags" Target="../tags/tag65.xml"/><Relationship Id="rId21" Type="http://schemas.openxmlformats.org/officeDocument/2006/relationships/image" Target="../media/image11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2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image" Target="../media/image13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92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700" y="48056"/>
            <a:ext cx="3917300" cy="15610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32" y="497188"/>
            <a:ext cx="1720315" cy="12275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3096653" y="-1875488"/>
            <a:ext cx="6071721" cy="1060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1869" r="48418"/>
          <a:stretch>
            <a:fillRect/>
          </a:stretch>
        </p:blipFill>
        <p:spPr>
          <a:xfrm>
            <a:off x="741800" y="1715743"/>
            <a:ext cx="1730443" cy="435738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l="48500" t="4108" r="11869"/>
          <a:stretch>
            <a:fillRect/>
          </a:stretch>
        </p:blipFill>
        <p:spPr>
          <a:xfrm>
            <a:off x="9717646" y="1954153"/>
            <a:ext cx="1726860" cy="417838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57663" y="2233271"/>
            <a:ext cx="8349699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灵秀体" panose="02000500000000000000" pitchFamily="2" charset="-122"/>
                <a:ea typeface="印品灵秀体" panose="02000500000000000000" pitchFamily="2" charset="-122"/>
              </a:rPr>
              <a:t>小学生情绪管理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11" y="4300122"/>
            <a:ext cx="12155489" cy="255787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630428" y="3394629"/>
            <a:ext cx="1061057" cy="1257629"/>
            <a:chOff x="4549403" y="3319881"/>
            <a:chExt cx="1290287" cy="1529324"/>
          </a:xfrm>
        </p:grpSpPr>
        <p:sp>
          <p:nvSpPr>
            <p:cNvPr id="22" name="星形: 五角 21"/>
            <p:cNvSpPr/>
            <p:nvPr/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10409" y="3389559"/>
              <a:ext cx="731006" cy="145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常</a:t>
              </a:r>
            </a:p>
          </p:txBody>
        </p:sp>
      </p:grpSp>
      <p:sp>
        <p:nvSpPr>
          <p:cNvPr id="35" name="星形: 五角 34"/>
          <p:cNvSpPr/>
          <p:nvPr/>
        </p:nvSpPr>
        <p:spPr>
          <a:xfrm>
            <a:off x="2660108" y="1184875"/>
            <a:ext cx="424196" cy="424196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星形: 五角 36"/>
          <p:cNvSpPr/>
          <p:nvPr/>
        </p:nvSpPr>
        <p:spPr>
          <a:xfrm>
            <a:off x="9160557" y="1548210"/>
            <a:ext cx="580128" cy="580128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印品灵秀体" panose="02000500000000000000" pitchFamily="2" charset="-122"/>
              <a:ea typeface="印品灵秀体" panose="02000500000000000000" pitchFamily="2" charset="-122"/>
            </a:endParaRPr>
          </a:p>
        </p:txBody>
      </p:sp>
      <p:sp>
        <p:nvSpPr>
          <p:cNvPr id="38" name="星形: 五角 37"/>
          <p:cNvSpPr/>
          <p:nvPr/>
        </p:nvSpPr>
        <p:spPr>
          <a:xfrm>
            <a:off x="3182380" y="5257800"/>
            <a:ext cx="249382" cy="249382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印品灵秀体" panose="02000500000000000000" pitchFamily="2" charset="-122"/>
              <a:ea typeface="印品灵秀体" panose="020005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923119" y="3394629"/>
            <a:ext cx="1061057" cy="1257629"/>
            <a:chOff x="4549403" y="3319881"/>
            <a:chExt cx="1290287" cy="1529324"/>
          </a:xfrm>
        </p:grpSpPr>
        <p:sp>
          <p:nvSpPr>
            <p:cNvPr id="36" name="星形: 五角 35"/>
            <p:cNvSpPr/>
            <p:nvPr/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810409" y="3389559"/>
              <a:ext cx="731006" cy="145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见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15810" y="3394629"/>
            <a:ext cx="1061057" cy="1257629"/>
            <a:chOff x="4549403" y="3319881"/>
            <a:chExt cx="1290287" cy="1529324"/>
          </a:xfrm>
        </p:grpSpPr>
        <p:sp>
          <p:nvSpPr>
            <p:cNvPr id="41" name="星形: 五角 40"/>
            <p:cNvSpPr/>
            <p:nvPr/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810409" y="3389559"/>
              <a:ext cx="731006" cy="145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问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508500" y="3394629"/>
            <a:ext cx="1061057" cy="1257629"/>
            <a:chOff x="4549403" y="3319881"/>
            <a:chExt cx="1290287" cy="1529324"/>
          </a:xfrm>
        </p:grpSpPr>
        <p:sp>
          <p:nvSpPr>
            <p:cNvPr id="44" name="星形: 五角 43"/>
            <p:cNvSpPr/>
            <p:nvPr/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810409" y="3389559"/>
              <a:ext cx="731006" cy="145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1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9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9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9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737462" y="820706"/>
            <a:ext cx="8782197" cy="646331"/>
            <a:chOff x="1737462" y="820706"/>
            <a:chExt cx="8782197" cy="646331"/>
          </a:xfrm>
        </p:grpSpPr>
        <p:grpSp>
          <p:nvGrpSpPr>
            <p:cNvPr id="14" name="组合 13"/>
            <p:cNvGrpSpPr/>
            <p:nvPr/>
          </p:nvGrpSpPr>
          <p:grpSpPr>
            <a:xfrm>
              <a:off x="1737462" y="941375"/>
              <a:ext cx="1288875" cy="273377"/>
              <a:chOff x="2306380" y="845133"/>
              <a:chExt cx="2136626" cy="453189"/>
            </a:xfrm>
          </p:grpSpPr>
          <p:sp>
            <p:nvSpPr>
              <p:cNvPr id="10" name="PA-5-Point Star 9"/>
              <p:cNvSpPr/>
              <p:nvPr>
                <p:custDataLst>
                  <p:tags r:id="rId15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16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PA-5-Point Star 12"/>
              <p:cNvSpPr/>
              <p:nvPr>
                <p:custDataLst>
                  <p:tags r:id="rId18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230784" y="941376"/>
              <a:ext cx="1288875" cy="273377"/>
              <a:chOff x="2306380" y="845133"/>
              <a:chExt cx="2136626" cy="453189"/>
            </a:xfrm>
          </p:grpSpPr>
          <p:sp>
            <p:nvSpPr>
              <p:cNvPr id="16" name="PA-5-Point Star 15"/>
              <p:cNvSpPr/>
              <p:nvPr>
                <p:custDataLst>
                  <p:tags r:id="rId11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" name="PA-5-Point Star 17"/>
              <p:cNvSpPr/>
              <p:nvPr>
                <p:custDataLst>
                  <p:tags r:id="rId13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" name="PA-5-Point Star 18"/>
              <p:cNvSpPr/>
              <p:nvPr>
                <p:custDataLst>
                  <p:tags r:id="rId14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1" name="PA-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3026337" y="820706"/>
              <a:ext cx="613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小学生常见情绪问题及应对策略</a:t>
              </a:r>
            </a:p>
          </p:txBody>
        </p:sp>
      </p:grpSp>
      <p:grpSp>
        <p:nvGrpSpPr>
          <p:cNvPr id="29" name="PA-Google Shape;1650;p29"/>
          <p:cNvGrpSpPr/>
          <p:nvPr>
            <p:custDataLst>
              <p:tags r:id="rId2"/>
            </p:custDataLst>
          </p:nvPr>
        </p:nvGrpSpPr>
        <p:grpSpPr>
          <a:xfrm rot="10800000" flipH="1">
            <a:off x="1186403" y="2248626"/>
            <a:ext cx="5145138" cy="936043"/>
            <a:chOff x="661800" y="2887350"/>
            <a:chExt cx="1300278" cy="548950"/>
          </a:xfrm>
          <a:solidFill>
            <a:srgbClr val="FF6600"/>
          </a:solidFill>
        </p:grpSpPr>
        <p:sp>
          <p:nvSpPr>
            <p:cNvPr id="30" name="PA-Google Shape;1651;p29"/>
            <p:cNvSpPr/>
            <p:nvPr>
              <p:custDataLst>
                <p:tags r:id="rId6"/>
              </p:custDataLst>
            </p:nvPr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PA-Google Shape;1652;p29"/>
            <p:cNvSpPr/>
            <p:nvPr>
              <p:custDataLst>
                <p:tags r:id="rId7"/>
              </p:custDataLst>
            </p:nvPr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PA-Google Shape;1653;p29"/>
            <p:cNvSpPr/>
            <p:nvPr>
              <p:custDataLst>
                <p:tags r:id="rId8"/>
              </p:custDataLst>
            </p:nvPr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PA-Google Shape;1654;p29"/>
            <p:cNvSpPr/>
            <p:nvPr>
              <p:custDataLst>
                <p:tags r:id="rId9"/>
              </p:custDataLst>
            </p:nvPr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PA-文本框 33"/>
          <p:cNvSpPr txBox="1"/>
          <p:nvPr>
            <p:custDataLst>
              <p:tags r:id="rId3"/>
            </p:custDataLst>
          </p:nvPr>
        </p:nvSpPr>
        <p:spPr>
          <a:xfrm>
            <a:off x="1240650" y="2437055"/>
            <a:ext cx="496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教师如何应对学生早恋问题</a:t>
            </a:r>
          </a:p>
        </p:txBody>
      </p:sp>
      <p:sp>
        <p:nvSpPr>
          <p:cNvPr id="35" name="PA-Google Shape;1806;p31"/>
          <p:cNvSpPr txBox="1"/>
          <p:nvPr>
            <p:custDataLst>
              <p:tags r:id="rId4"/>
            </p:custDataLst>
          </p:nvPr>
        </p:nvSpPr>
        <p:spPr>
          <a:xfrm>
            <a:off x="1307991" y="3392488"/>
            <a:ext cx="5199827" cy="193761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策略（“堵”、“疏”）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心理学技术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834027" y="1784829"/>
            <a:ext cx="5049982" cy="5049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442155" y="2233437"/>
            <a:ext cx="5225973" cy="2920454"/>
            <a:chOff x="1920137" y="1776237"/>
            <a:chExt cx="5225973" cy="2920454"/>
          </a:xfrm>
        </p:grpSpPr>
        <p:sp>
          <p:nvSpPr>
            <p:cNvPr id="4" name="Google Shape;1516;p34"/>
            <p:cNvSpPr/>
            <p:nvPr/>
          </p:nvSpPr>
          <p:spPr>
            <a:xfrm>
              <a:off x="2075962" y="2071224"/>
              <a:ext cx="5070148" cy="2625467"/>
            </a:xfrm>
            <a:custGeom>
              <a:avLst/>
              <a:gdLst/>
              <a:ahLst/>
              <a:cxnLst/>
              <a:rect l="l" t="t" r="r" b="b"/>
              <a:pathLst>
                <a:path w="40447" h="24738" extrusionOk="0">
                  <a:moveTo>
                    <a:pt x="7557" y="1"/>
                  </a:moveTo>
                  <a:cubicBezTo>
                    <a:pt x="6856" y="1"/>
                    <a:pt x="6856" y="334"/>
                    <a:pt x="6155" y="334"/>
                  </a:cubicBezTo>
                  <a:cubicBezTo>
                    <a:pt x="5453" y="334"/>
                    <a:pt x="5453" y="264"/>
                    <a:pt x="4735" y="264"/>
                  </a:cubicBezTo>
                  <a:cubicBezTo>
                    <a:pt x="4033" y="264"/>
                    <a:pt x="4033" y="456"/>
                    <a:pt x="3332" y="456"/>
                  </a:cubicBezTo>
                  <a:cubicBezTo>
                    <a:pt x="3272" y="456"/>
                    <a:pt x="3212" y="456"/>
                    <a:pt x="3153" y="456"/>
                  </a:cubicBezTo>
                  <a:cubicBezTo>
                    <a:pt x="2680" y="456"/>
                    <a:pt x="2247" y="470"/>
                    <a:pt x="1842" y="719"/>
                  </a:cubicBezTo>
                  <a:cubicBezTo>
                    <a:pt x="1386" y="982"/>
                    <a:pt x="878" y="1298"/>
                    <a:pt x="632" y="1736"/>
                  </a:cubicBezTo>
                  <a:cubicBezTo>
                    <a:pt x="369" y="2192"/>
                    <a:pt x="334" y="2753"/>
                    <a:pt x="334" y="3297"/>
                  </a:cubicBezTo>
                  <a:cubicBezTo>
                    <a:pt x="334" y="3998"/>
                    <a:pt x="71" y="3998"/>
                    <a:pt x="71" y="4699"/>
                  </a:cubicBezTo>
                  <a:cubicBezTo>
                    <a:pt x="71" y="5400"/>
                    <a:pt x="18" y="5400"/>
                    <a:pt x="18" y="6084"/>
                  </a:cubicBezTo>
                  <a:cubicBezTo>
                    <a:pt x="18" y="6785"/>
                    <a:pt x="334" y="6785"/>
                    <a:pt x="334" y="7487"/>
                  </a:cubicBezTo>
                  <a:cubicBezTo>
                    <a:pt x="334" y="8170"/>
                    <a:pt x="281" y="8170"/>
                    <a:pt x="281" y="8872"/>
                  </a:cubicBezTo>
                  <a:cubicBezTo>
                    <a:pt x="281" y="9573"/>
                    <a:pt x="1" y="9573"/>
                    <a:pt x="1" y="10274"/>
                  </a:cubicBezTo>
                  <a:cubicBezTo>
                    <a:pt x="1" y="10958"/>
                    <a:pt x="211" y="10958"/>
                    <a:pt x="211" y="11659"/>
                  </a:cubicBezTo>
                  <a:cubicBezTo>
                    <a:pt x="211" y="12360"/>
                    <a:pt x="124" y="12360"/>
                    <a:pt x="124" y="13044"/>
                  </a:cubicBezTo>
                  <a:cubicBezTo>
                    <a:pt x="124" y="13745"/>
                    <a:pt x="352" y="13745"/>
                    <a:pt x="352" y="14447"/>
                  </a:cubicBezTo>
                  <a:cubicBezTo>
                    <a:pt x="352" y="15130"/>
                    <a:pt x="439" y="15130"/>
                    <a:pt x="439" y="15832"/>
                  </a:cubicBezTo>
                  <a:cubicBezTo>
                    <a:pt x="439" y="16533"/>
                    <a:pt x="89" y="16533"/>
                    <a:pt x="89" y="17234"/>
                  </a:cubicBezTo>
                  <a:cubicBezTo>
                    <a:pt x="89" y="17918"/>
                    <a:pt x="334" y="17918"/>
                    <a:pt x="334" y="18619"/>
                  </a:cubicBezTo>
                  <a:cubicBezTo>
                    <a:pt x="334" y="19321"/>
                    <a:pt x="106" y="19321"/>
                    <a:pt x="106" y="20004"/>
                  </a:cubicBezTo>
                  <a:cubicBezTo>
                    <a:pt x="106" y="20706"/>
                    <a:pt x="422" y="20706"/>
                    <a:pt x="422" y="21407"/>
                  </a:cubicBezTo>
                  <a:cubicBezTo>
                    <a:pt x="422" y="21915"/>
                    <a:pt x="562" y="22406"/>
                    <a:pt x="842" y="22844"/>
                  </a:cubicBezTo>
                  <a:cubicBezTo>
                    <a:pt x="1105" y="23300"/>
                    <a:pt x="1351" y="23791"/>
                    <a:pt x="1807" y="24054"/>
                  </a:cubicBezTo>
                  <a:cubicBezTo>
                    <a:pt x="2263" y="24317"/>
                    <a:pt x="2789" y="24738"/>
                    <a:pt x="3350" y="24738"/>
                  </a:cubicBezTo>
                  <a:cubicBezTo>
                    <a:pt x="4051" y="24738"/>
                    <a:pt x="4051" y="24247"/>
                    <a:pt x="4752" y="24247"/>
                  </a:cubicBezTo>
                  <a:cubicBezTo>
                    <a:pt x="5453" y="24247"/>
                    <a:pt x="5453" y="24475"/>
                    <a:pt x="6172" y="24475"/>
                  </a:cubicBezTo>
                  <a:cubicBezTo>
                    <a:pt x="6873" y="24475"/>
                    <a:pt x="6873" y="24527"/>
                    <a:pt x="7575" y="24527"/>
                  </a:cubicBezTo>
                  <a:cubicBezTo>
                    <a:pt x="8276" y="24527"/>
                    <a:pt x="8276" y="24387"/>
                    <a:pt x="8977" y="24387"/>
                  </a:cubicBezTo>
                  <a:cubicBezTo>
                    <a:pt x="9678" y="24387"/>
                    <a:pt x="9678" y="24633"/>
                    <a:pt x="10397" y="24633"/>
                  </a:cubicBezTo>
                  <a:cubicBezTo>
                    <a:pt x="11099" y="24633"/>
                    <a:pt x="11099" y="24229"/>
                    <a:pt x="11800" y="24229"/>
                  </a:cubicBezTo>
                  <a:cubicBezTo>
                    <a:pt x="12501" y="24229"/>
                    <a:pt x="12501" y="24300"/>
                    <a:pt x="13202" y="24300"/>
                  </a:cubicBezTo>
                  <a:cubicBezTo>
                    <a:pt x="13904" y="24300"/>
                    <a:pt x="13904" y="24370"/>
                    <a:pt x="14622" y="24370"/>
                  </a:cubicBezTo>
                  <a:cubicBezTo>
                    <a:pt x="15324" y="24370"/>
                    <a:pt x="15324" y="24650"/>
                    <a:pt x="16025" y="24650"/>
                  </a:cubicBezTo>
                  <a:cubicBezTo>
                    <a:pt x="16726" y="24650"/>
                    <a:pt x="16726" y="24685"/>
                    <a:pt x="17428" y="24685"/>
                  </a:cubicBezTo>
                  <a:cubicBezTo>
                    <a:pt x="18129" y="24685"/>
                    <a:pt x="18129" y="24668"/>
                    <a:pt x="18848" y="24668"/>
                  </a:cubicBezTo>
                  <a:cubicBezTo>
                    <a:pt x="19549" y="24668"/>
                    <a:pt x="19549" y="24545"/>
                    <a:pt x="20250" y="24545"/>
                  </a:cubicBezTo>
                  <a:cubicBezTo>
                    <a:pt x="20951" y="24545"/>
                    <a:pt x="20951" y="24335"/>
                    <a:pt x="21653" y="24335"/>
                  </a:cubicBezTo>
                  <a:lnTo>
                    <a:pt x="23073" y="24335"/>
                  </a:lnTo>
                  <a:cubicBezTo>
                    <a:pt x="23774" y="24335"/>
                    <a:pt x="23774" y="24405"/>
                    <a:pt x="24475" y="24405"/>
                  </a:cubicBezTo>
                  <a:cubicBezTo>
                    <a:pt x="25177" y="24405"/>
                    <a:pt x="25177" y="24598"/>
                    <a:pt x="25878" y="24598"/>
                  </a:cubicBezTo>
                  <a:cubicBezTo>
                    <a:pt x="26579" y="24598"/>
                    <a:pt x="26579" y="24492"/>
                    <a:pt x="27280" y="24492"/>
                  </a:cubicBezTo>
                  <a:cubicBezTo>
                    <a:pt x="27999" y="24492"/>
                    <a:pt x="27982" y="24510"/>
                    <a:pt x="28700" y="24510"/>
                  </a:cubicBezTo>
                  <a:cubicBezTo>
                    <a:pt x="29402" y="24510"/>
                    <a:pt x="29402" y="24300"/>
                    <a:pt x="30103" y="24300"/>
                  </a:cubicBezTo>
                  <a:cubicBezTo>
                    <a:pt x="30804" y="24300"/>
                    <a:pt x="30804" y="24633"/>
                    <a:pt x="31506" y="24633"/>
                  </a:cubicBezTo>
                  <a:cubicBezTo>
                    <a:pt x="32207" y="24633"/>
                    <a:pt x="32224" y="24510"/>
                    <a:pt x="32926" y="24510"/>
                  </a:cubicBezTo>
                  <a:cubicBezTo>
                    <a:pt x="33627" y="24510"/>
                    <a:pt x="33627" y="24685"/>
                    <a:pt x="34328" y="24685"/>
                  </a:cubicBezTo>
                  <a:cubicBezTo>
                    <a:pt x="35029" y="24685"/>
                    <a:pt x="35029" y="24527"/>
                    <a:pt x="35731" y="24527"/>
                  </a:cubicBezTo>
                  <a:cubicBezTo>
                    <a:pt x="36432" y="24527"/>
                    <a:pt x="36432" y="24300"/>
                    <a:pt x="37133" y="24300"/>
                  </a:cubicBezTo>
                  <a:cubicBezTo>
                    <a:pt x="37499" y="24300"/>
                    <a:pt x="37895" y="24411"/>
                    <a:pt x="38257" y="24411"/>
                  </a:cubicBezTo>
                  <a:cubicBezTo>
                    <a:pt x="38450" y="24411"/>
                    <a:pt x="38634" y="24380"/>
                    <a:pt x="38799" y="24282"/>
                  </a:cubicBezTo>
                  <a:cubicBezTo>
                    <a:pt x="39255" y="24019"/>
                    <a:pt x="39605" y="23458"/>
                    <a:pt x="39868" y="22985"/>
                  </a:cubicBezTo>
                  <a:cubicBezTo>
                    <a:pt x="40114" y="22494"/>
                    <a:pt x="40219" y="21950"/>
                    <a:pt x="40201" y="21407"/>
                  </a:cubicBezTo>
                  <a:cubicBezTo>
                    <a:pt x="40201" y="20706"/>
                    <a:pt x="40166" y="20706"/>
                    <a:pt x="40166" y="20004"/>
                  </a:cubicBezTo>
                  <a:cubicBezTo>
                    <a:pt x="40166" y="19321"/>
                    <a:pt x="40289" y="19321"/>
                    <a:pt x="40289" y="18619"/>
                  </a:cubicBezTo>
                  <a:cubicBezTo>
                    <a:pt x="40289" y="17918"/>
                    <a:pt x="40254" y="17918"/>
                    <a:pt x="40254" y="17234"/>
                  </a:cubicBezTo>
                  <a:cubicBezTo>
                    <a:pt x="40254" y="16533"/>
                    <a:pt x="40149" y="16533"/>
                    <a:pt x="40149" y="15832"/>
                  </a:cubicBezTo>
                  <a:cubicBezTo>
                    <a:pt x="40149" y="15130"/>
                    <a:pt x="40447" y="15130"/>
                    <a:pt x="40447" y="14447"/>
                  </a:cubicBezTo>
                  <a:cubicBezTo>
                    <a:pt x="40447" y="13745"/>
                    <a:pt x="40254" y="13745"/>
                    <a:pt x="40254" y="13044"/>
                  </a:cubicBezTo>
                  <a:cubicBezTo>
                    <a:pt x="40254" y="12360"/>
                    <a:pt x="40412" y="12360"/>
                    <a:pt x="40412" y="11659"/>
                  </a:cubicBezTo>
                  <a:cubicBezTo>
                    <a:pt x="40412" y="10958"/>
                    <a:pt x="39956" y="10958"/>
                    <a:pt x="39956" y="10274"/>
                  </a:cubicBezTo>
                  <a:cubicBezTo>
                    <a:pt x="39956" y="9573"/>
                    <a:pt x="40342" y="9573"/>
                    <a:pt x="40342" y="8872"/>
                  </a:cubicBezTo>
                  <a:cubicBezTo>
                    <a:pt x="40342" y="8170"/>
                    <a:pt x="40149" y="8170"/>
                    <a:pt x="40149" y="7487"/>
                  </a:cubicBezTo>
                  <a:cubicBezTo>
                    <a:pt x="40149" y="6785"/>
                    <a:pt x="40324" y="6785"/>
                    <a:pt x="40324" y="6084"/>
                  </a:cubicBezTo>
                  <a:cubicBezTo>
                    <a:pt x="40324" y="5400"/>
                    <a:pt x="39938" y="5400"/>
                    <a:pt x="39938" y="4699"/>
                  </a:cubicBezTo>
                  <a:cubicBezTo>
                    <a:pt x="39938" y="3998"/>
                    <a:pt x="40061" y="3998"/>
                    <a:pt x="40061" y="3314"/>
                  </a:cubicBezTo>
                  <a:cubicBezTo>
                    <a:pt x="40061" y="2753"/>
                    <a:pt x="40236" y="2122"/>
                    <a:pt x="39973" y="1666"/>
                  </a:cubicBezTo>
                  <a:cubicBezTo>
                    <a:pt x="39693" y="1210"/>
                    <a:pt x="39132" y="912"/>
                    <a:pt x="38658" y="649"/>
                  </a:cubicBezTo>
                  <a:cubicBezTo>
                    <a:pt x="38203" y="351"/>
                    <a:pt x="37677" y="176"/>
                    <a:pt x="37133" y="158"/>
                  </a:cubicBezTo>
                  <a:cubicBezTo>
                    <a:pt x="36432" y="158"/>
                    <a:pt x="36432" y="386"/>
                    <a:pt x="35731" y="386"/>
                  </a:cubicBezTo>
                  <a:cubicBezTo>
                    <a:pt x="35012" y="386"/>
                    <a:pt x="35012" y="334"/>
                    <a:pt x="34311" y="334"/>
                  </a:cubicBezTo>
                  <a:cubicBezTo>
                    <a:pt x="33609" y="334"/>
                    <a:pt x="33609" y="88"/>
                    <a:pt x="32908" y="88"/>
                  </a:cubicBezTo>
                  <a:cubicBezTo>
                    <a:pt x="32207" y="88"/>
                    <a:pt x="32207" y="211"/>
                    <a:pt x="31488" y="211"/>
                  </a:cubicBezTo>
                  <a:cubicBezTo>
                    <a:pt x="30787" y="211"/>
                    <a:pt x="30787" y="106"/>
                    <a:pt x="30085" y="106"/>
                  </a:cubicBezTo>
                  <a:cubicBezTo>
                    <a:pt x="29384" y="106"/>
                    <a:pt x="29384" y="316"/>
                    <a:pt x="28683" y="316"/>
                  </a:cubicBezTo>
                  <a:cubicBezTo>
                    <a:pt x="27982" y="316"/>
                    <a:pt x="27982" y="106"/>
                    <a:pt x="27263" y="106"/>
                  </a:cubicBezTo>
                  <a:cubicBezTo>
                    <a:pt x="26562" y="106"/>
                    <a:pt x="26562" y="229"/>
                    <a:pt x="25860" y="229"/>
                  </a:cubicBezTo>
                  <a:cubicBezTo>
                    <a:pt x="25159" y="229"/>
                    <a:pt x="25159" y="369"/>
                    <a:pt x="24458" y="369"/>
                  </a:cubicBezTo>
                  <a:cubicBezTo>
                    <a:pt x="23756" y="369"/>
                    <a:pt x="23756" y="246"/>
                    <a:pt x="23038" y="246"/>
                  </a:cubicBezTo>
                  <a:cubicBezTo>
                    <a:pt x="22336" y="246"/>
                    <a:pt x="22336" y="158"/>
                    <a:pt x="21635" y="158"/>
                  </a:cubicBezTo>
                  <a:cubicBezTo>
                    <a:pt x="20934" y="158"/>
                    <a:pt x="20934" y="299"/>
                    <a:pt x="20233" y="299"/>
                  </a:cubicBezTo>
                  <a:cubicBezTo>
                    <a:pt x="19531" y="299"/>
                    <a:pt x="19531" y="53"/>
                    <a:pt x="18830" y="53"/>
                  </a:cubicBezTo>
                  <a:cubicBezTo>
                    <a:pt x="18111" y="53"/>
                    <a:pt x="18111" y="421"/>
                    <a:pt x="17410" y="421"/>
                  </a:cubicBezTo>
                  <a:cubicBezTo>
                    <a:pt x="16709" y="421"/>
                    <a:pt x="16709" y="386"/>
                    <a:pt x="16007" y="386"/>
                  </a:cubicBezTo>
                  <a:cubicBezTo>
                    <a:pt x="15306" y="386"/>
                    <a:pt x="15306" y="334"/>
                    <a:pt x="14605" y="334"/>
                  </a:cubicBezTo>
                  <a:cubicBezTo>
                    <a:pt x="13886" y="334"/>
                    <a:pt x="13886" y="211"/>
                    <a:pt x="13185" y="211"/>
                  </a:cubicBezTo>
                  <a:cubicBezTo>
                    <a:pt x="12484" y="211"/>
                    <a:pt x="12484" y="492"/>
                    <a:pt x="11782" y="492"/>
                  </a:cubicBezTo>
                  <a:cubicBezTo>
                    <a:pt x="11081" y="492"/>
                    <a:pt x="11081" y="264"/>
                    <a:pt x="10380" y="264"/>
                  </a:cubicBezTo>
                  <a:cubicBezTo>
                    <a:pt x="9678" y="264"/>
                    <a:pt x="9661" y="123"/>
                    <a:pt x="8960" y="123"/>
                  </a:cubicBezTo>
                  <a:cubicBezTo>
                    <a:pt x="8258" y="123"/>
                    <a:pt x="8258" y="1"/>
                    <a:pt x="7557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517;p34"/>
            <p:cNvSpPr/>
            <p:nvPr/>
          </p:nvSpPr>
          <p:spPr>
            <a:xfrm rot="323780">
              <a:off x="3618671" y="1776237"/>
              <a:ext cx="1741775" cy="728912"/>
            </a:xfrm>
            <a:custGeom>
              <a:avLst/>
              <a:gdLst/>
              <a:ahLst/>
              <a:cxnLst/>
              <a:rect l="l" t="t" r="r" b="b"/>
              <a:pathLst>
                <a:path w="15517" h="6601" extrusionOk="0">
                  <a:moveTo>
                    <a:pt x="14011" y="0"/>
                  </a:moveTo>
                  <a:cubicBezTo>
                    <a:pt x="13784" y="0"/>
                    <a:pt x="13532" y="91"/>
                    <a:pt x="13290" y="116"/>
                  </a:cubicBezTo>
                  <a:cubicBezTo>
                    <a:pt x="13244" y="122"/>
                    <a:pt x="13203" y="125"/>
                    <a:pt x="13166" y="125"/>
                  </a:cubicBezTo>
                  <a:cubicBezTo>
                    <a:pt x="12911" y="125"/>
                    <a:pt x="12827" y="2"/>
                    <a:pt x="12572" y="2"/>
                  </a:cubicBezTo>
                  <a:cubicBezTo>
                    <a:pt x="12534" y="2"/>
                    <a:pt x="12494" y="5"/>
                    <a:pt x="12448" y="11"/>
                  </a:cubicBezTo>
                  <a:cubicBezTo>
                    <a:pt x="12027" y="64"/>
                    <a:pt x="12027" y="64"/>
                    <a:pt x="11624" y="116"/>
                  </a:cubicBezTo>
                  <a:cubicBezTo>
                    <a:pt x="11203" y="169"/>
                    <a:pt x="11221" y="186"/>
                    <a:pt x="10800" y="221"/>
                  </a:cubicBezTo>
                  <a:cubicBezTo>
                    <a:pt x="10379" y="256"/>
                    <a:pt x="10414" y="449"/>
                    <a:pt x="9994" y="484"/>
                  </a:cubicBezTo>
                  <a:cubicBezTo>
                    <a:pt x="9967" y="487"/>
                    <a:pt x="9942" y="488"/>
                    <a:pt x="9919" y="488"/>
                  </a:cubicBezTo>
                  <a:cubicBezTo>
                    <a:pt x="9593" y="488"/>
                    <a:pt x="9536" y="288"/>
                    <a:pt x="9209" y="288"/>
                  </a:cubicBezTo>
                  <a:cubicBezTo>
                    <a:pt x="9186" y="288"/>
                    <a:pt x="9161" y="289"/>
                    <a:pt x="9135" y="292"/>
                  </a:cubicBezTo>
                  <a:cubicBezTo>
                    <a:pt x="8731" y="344"/>
                    <a:pt x="8731" y="379"/>
                    <a:pt x="8311" y="432"/>
                  </a:cubicBezTo>
                  <a:cubicBezTo>
                    <a:pt x="7907" y="484"/>
                    <a:pt x="7925" y="695"/>
                    <a:pt x="7522" y="747"/>
                  </a:cubicBezTo>
                  <a:cubicBezTo>
                    <a:pt x="7101" y="782"/>
                    <a:pt x="7118" y="817"/>
                    <a:pt x="6698" y="870"/>
                  </a:cubicBezTo>
                  <a:cubicBezTo>
                    <a:pt x="6614" y="881"/>
                    <a:pt x="6547" y="885"/>
                    <a:pt x="6490" y="885"/>
                  </a:cubicBezTo>
                  <a:cubicBezTo>
                    <a:pt x="6311" y="885"/>
                    <a:pt x="6225" y="845"/>
                    <a:pt x="6019" y="845"/>
                  </a:cubicBezTo>
                  <a:cubicBezTo>
                    <a:pt x="5972" y="845"/>
                    <a:pt x="5919" y="847"/>
                    <a:pt x="5856" y="853"/>
                  </a:cubicBezTo>
                  <a:cubicBezTo>
                    <a:pt x="5453" y="905"/>
                    <a:pt x="5453" y="958"/>
                    <a:pt x="5050" y="1010"/>
                  </a:cubicBezTo>
                  <a:cubicBezTo>
                    <a:pt x="4629" y="1045"/>
                    <a:pt x="4629" y="1133"/>
                    <a:pt x="4226" y="1168"/>
                  </a:cubicBezTo>
                  <a:cubicBezTo>
                    <a:pt x="4167" y="1176"/>
                    <a:pt x="4116" y="1179"/>
                    <a:pt x="4071" y="1179"/>
                  </a:cubicBezTo>
                  <a:cubicBezTo>
                    <a:pt x="3854" y="1179"/>
                    <a:pt x="3772" y="1105"/>
                    <a:pt x="3546" y="1105"/>
                  </a:cubicBezTo>
                  <a:cubicBezTo>
                    <a:pt x="3499" y="1105"/>
                    <a:pt x="3446" y="1108"/>
                    <a:pt x="3384" y="1116"/>
                  </a:cubicBezTo>
                  <a:cubicBezTo>
                    <a:pt x="2981" y="1151"/>
                    <a:pt x="2981" y="1221"/>
                    <a:pt x="2560" y="1256"/>
                  </a:cubicBezTo>
                  <a:cubicBezTo>
                    <a:pt x="2359" y="1282"/>
                    <a:pt x="2258" y="1282"/>
                    <a:pt x="2155" y="1282"/>
                  </a:cubicBezTo>
                  <a:cubicBezTo>
                    <a:pt x="2052" y="1282"/>
                    <a:pt x="1947" y="1282"/>
                    <a:pt x="1736" y="1308"/>
                  </a:cubicBezTo>
                  <a:cubicBezTo>
                    <a:pt x="1403" y="1326"/>
                    <a:pt x="1088" y="1431"/>
                    <a:pt x="825" y="1624"/>
                  </a:cubicBezTo>
                  <a:cubicBezTo>
                    <a:pt x="527" y="1799"/>
                    <a:pt x="299" y="2062"/>
                    <a:pt x="123" y="2360"/>
                  </a:cubicBezTo>
                  <a:cubicBezTo>
                    <a:pt x="18" y="2676"/>
                    <a:pt x="1" y="3026"/>
                    <a:pt x="53" y="3360"/>
                  </a:cubicBezTo>
                  <a:cubicBezTo>
                    <a:pt x="106" y="3763"/>
                    <a:pt x="36" y="3763"/>
                    <a:pt x="71" y="4166"/>
                  </a:cubicBezTo>
                  <a:cubicBezTo>
                    <a:pt x="123" y="4569"/>
                    <a:pt x="123" y="4569"/>
                    <a:pt x="176" y="4972"/>
                  </a:cubicBezTo>
                  <a:cubicBezTo>
                    <a:pt x="229" y="5306"/>
                    <a:pt x="369" y="5621"/>
                    <a:pt x="579" y="5884"/>
                  </a:cubicBezTo>
                  <a:cubicBezTo>
                    <a:pt x="772" y="6165"/>
                    <a:pt x="1035" y="6410"/>
                    <a:pt x="1333" y="6568"/>
                  </a:cubicBezTo>
                  <a:cubicBezTo>
                    <a:pt x="1385" y="6591"/>
                    <a:pt x="1441" y="6600"/>
                    <a:pt x="1499" y="6600"/>
                  </a:cubicBezTo>
                  <a:cubicBezTo>
                    <a:pt x="1750" y="6600"/>
                    <a:pt x="2044" y="6421"/>
                    <a:pt x="2315" y="6393"/>
                  </a:cubicBezTo>
                  <a:cubicBezTo>
                    <a:pt x="2736" y="6340"/>
                    <a:pt x="2736" y="6375"/>
                    <a:pt x="3156" y="6322"/>
                  </a:cubicBezTo>
                  <a:cubicBezTo>
                    <a:pt x="3205" y="6316"/>
                    <a:pt x="3248" y="6313"/>
                    <a:pt x="3287" y="6313"/>
                  </a:cubicBezTo>
                  <a:cubicBezTo>
                    <a:pt x="3543" y="6313"/>
                    <a:pt x="3615" y="6432"/>
                    <a:pt x="3900" y="6432"/>
                  </a:cubicBezTo>
                  <a:cubicBezTo>
                    <a:pt x="3930" y="6432"/>
                    <a:pt x="3962" y="6431"/>
                    <a:pt x="3998" y="6428"/>
                  </a:cubicBezTo>
                  <a:cubicBezTo>
                    <a:pt x="4401" y="6375"/>
                    <a:pt x="4384" y="6165"/>
                    <a:pt x="4804" y="6130"/>
                  </a:cubicBezTo>
                  <a:cubicBezTo>
                    <a:pt x="4875" y="6123"/>
                    <a:pt x="4934" y="6121"/>
                    <a:pt x="4986" y="6121"/>
                  </a:cubicBezTo>
                  <a:cubicBezTo>
                    <a:pt x="5155" y="6121"/>
                    <a:pt x="5240" y="6147"/>
                    <a:pt x="5392" y="6147"/>
                  </a:cubicBezTo>
                  <a:cubicBezTo>
                    <a:pt x="5455" y="6147"/>
                    <a:pt x="5530" y="6142"/>
                    <a:pt x="5628" y="6130"/>
                  </a:cubicBezTo>
                  <a:cubicBezTo>
                    <a:pt x="5839" y="6103"/>
                    <a:pt x="5944" y="6103"/>
                    <a:pt x="6049" y="6103"/>
                  </a:cubicBezTo>
                  <a:cubicBezTo>
                    <a:pt x="6154" y="6103"/>
                    <a:pt x="6259" y="6103"/>
                    <a:pt x="6470" y="6077"/>
                  </a:cubicBezTo>
                  <a:cubicBezTo>
                    <a:pt x="6671" y="6051"/>
                    <a:pt x="6772" y="6051"/>
                    <a:pt x="6875" y="6051"/>
                  </a:cubicBezTo>
                  <a:cubicBezTo>
                    <a:pt x="6978" y="6051"/>
                    <a:pt x="7083" y="6051"/>
                    <a:pt x="7294" y="6024"/>
                  </a:cubicBezTo>
                  <a:cubicBezTo>
                    <a:pt x="7697" y="5989"/>
                    <a:pt x="7697" y="5972"/>
                    <a:pt x="8118" y="5919"/>
                  </a:cubicBezTo>
                  <a:cubicBezTo>
                    <a:pt x="8521" y="5884"/>
                    <a:pt x="8539" y="5902"/>
                    <a:pt x="8942" y="5849"/>
                  </a:cubicBezTo>
                  <a:cubicBezTo>
                    <a:pt x="9010" y="5840"/>
                    <a:pt x="9068" y="5837"/>
                    <a:pt x="9118" y="5837"/>
                  </a:cubicBezTo>
                  <a:cubicBezTo>
                    <a:pt x="9324" y="5837"/>
                    <a:pt x="9401" y="5896"/>
                    <a:pt x="9608" y="5896"/>
                  </a:cubicBezTo>
                  <a:cubicBezTo>
                    <a:pt x="9657" y="5896"/>
                    <a:pt x="9715" y="5893"/>
                    <a:pt x="9783" y="5884"/>
                  </a:cubicBezTo>
                  <a:cubicBezTo>
                    <a:pt x="10187" y="5832"/>
                    <a:pt x="10187" y="5761"/>
                    <a:pt x="10590" y="5709"/>
                  </a:cubicBezTo>
                  <a:cubicBezTo>
                    <a:pt x="11011" y="5656"/>
                    <a:pt x="10993" y="5551"/>
                    <a:pt x="11414" y="5498"/>
                  </a:cubicBezTo>
                  <a:cubicBezTo>
                    <a:pt x="11817" y="5463"/>
                    <a:pt x="11817" y="5358"/>
                    <a:pt x="12220" y="5323"/>
                  </a:cubicBezTo>
                  <a:cubicBezTo>
                    <a:pt x="12641" y="5271"/>
                    <a:pt x="12641" y="5235"/>
                    <a:pt x="13044" y="5200"/>
                  </a:cubicBezTo>
                  <a:cubicBezTo>
                    <a:pt x="13175" y="5184"/>
                    <a:pt x="13265" y="5180"/>
                    <a:pt x="13340" y="5180"/>
                  </a:cubicBezTo>
                  <a:cubicBezTo>
                    <a:pt x="13430" y="5180"/>
                    <a:pt x="13496" y="5186"/>
                    <a:pt x="13584" y="5186"/>
                  </a:cubicBezTo>
                  <a:cubicBezTo>
                    <a:pt x="13656" y="5186"/>
                    <a:pt x="13743" y="5182"/>
                    <a:pt x="13868" y="5165"/>
                  </a:cubicBezTo>
                  <a:cubicBezTo>
                    <a:pt x="14815" y="5025"/>
                    <a:pt x="15464" y="4166"/>
                    <a:pt x="15358" y="3219"/>
                  </a:cubicBezTo>
                  <a:cubicBezTo>
                    <a:pt x="15306" y="2834"/>
                    <a:pt x="15516" y="2799"/>
                    <a:pt x="15464" y="2413"/>
                  </a:cubicBezTo>
                  <a:cubicBezTo>
                    <a:pt x="15411" y="2010"/>
                    <a:pt x="15236" y="2027"/>
                    <a:pt x="15201" y="1624"/>
                  </a:cubicBezTo>
                  <a:cubicBezTo>
                    <a:pt x="15148" y="1291"/>
                    <a:pt x="15253" y="905"/>
                    <a:pt x="15060" y="660"/>
                  </a:cubicBezTo>
                  <a:cubicBezTo>
                    <a:pt x="14850" y="397"/>
                    <a:pt x="14569" y="186"/>
                    <a:pt x="14254" y="46"/>
                  </a:cubicBezTo>
                  <a:cubicBezTo>
                    <a:pt x="14178" y="13"/>
                    <a:pt x="14096" y="0"/>
                    <a:pt x="14011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520;p34"/>
            <p:cNvSpPr txBox="1"/>
            <p:nvPr/>
          </p:nvSpPr>
          <p:spPr>
            <a:xfrm>
              <a:off x="3686958" y="1915909"/>
              <a:ext cx="1605200" cy="4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Fira Sans Extra Condensed"/>
                </a:rPr>
                <a:t>态度</a:t>
              </a:r>
            </a:p>
          </p:txBody>
        </p:sp>
        <p:sp>
          <p:nvSpPr>
            <p:cNvPr id="7" name="Google Shape;1521;p34"/>
            <p:cNvSpPr txBox="1"/>
            <p:nvPr/>
          </p:nvSpPr>
          <p:spPr>
            <a:xfrm>
              <a:off x="1920137" y="2473175"/>
              <a:ext cx="5225973" cy="1911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青春期的性躁动是正常现象</a:t>
              </a:r>
            </a:p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准确确定早恋</a:t>
              </a:r>
            </a:p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尊重学生、理解学生       </a:t>
              </a:r>
            </a:p>
          </p:txBody>
        </p:sp>
      </p:grpSp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737462" y="820706"/>
            <a:ext cx="8782197" cy="646331"/>
            <a:chOff x="1737462" y="820706"/>
            <a:chExt cx="8782197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1737462" y="941375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230784" y="941376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026337" y="820706"/>
              <a:ext cx="613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小学生常见情绪问题及应对策略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0463" y="2124494"/>
            <a:ext cx="4156953" cy="4156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10046" y="1816843"/>
            <a:ext cx="6745881" cy="3684146"/>
            <a:chOff x="1483719" y="1775279"/>
            <a:chExt cx="6745881" cy="3684146"/>
          </a:xfrm>
        </p:grpSpPr>
        <p:sp>
          <p:nvSpPr>
            <p:cNvPr id="4" name="Google Shape;1516;p34"/>
            <p:cNvSpPr/>
            <p:nvPr/>
          </p:nvSpPr>
          <p:spPr>
            <a:xfrm>
              <a:off x="1483719" y="2071224"/>
              <a:ext cx="6413372" cy="3388201"/>
            </a:xfrm>
            <a:custGeom>
              <a:avLst/>
              <a:gdLst/>
              <a:ahLst/>
              <a:cxnLst/>
              <a:rect l="l" t="t" r="r" b="b"/>
              <a:pathLst>
                <a:path w="40447" h="24738" extrusionOk="0">
                  <a:moveTo>
                    <a:pt x="7557" y="1"/>
                  </a:moveTo>
                  <a:cubicBezTo>
                    <a:pt x="6856" y="1"/>
                    <a:pt x="6856" y="334"/>
                    <a:pt x="6155" y="334"/>
                  </a:cubicBezTo>
                  <a:cubicBezTo>
                    <a:pt x="5453" y="334"/>
                    <a:pt x="5453" y="264"/>
                    <a:pt x="4735" y="264"/>
                  </a:cubicBezTo>
                  <a:cubicBezTo>
                    <a:pt x="4033" y="264"/>
                    <a:pt x="4033" y="456"/>
                    <a:pt x="3332" y="456"/>
                  </a:cubicBezTo>
                  <a:cubicBezTo>
                    <a:pt x="3272" y="456"/>
                    <a:pt x="3212" y="456"/>
                    <a:pt x="3153" y="456"/>
                  </a:cubicBezTo>
                  <a:cubicBezTo>
                    <a:pt x="2680" y="456"/>
                    <a:pt x="2247" y="470"/>
                    <a:pt x="1842" y="719"/>
                  </a:cubicBezTo>
                  <a:cubicBezTo>
                    <a:pt x="1386" y="982"/>
                    <a:pt x="878" y="1298"/>
                    <a:pt x="632" y="1736"/>
                  </a:cubicBezTo>
                  <a:cubicBezTo>
                    <a:pt x="369" y="2192"/>
                    <a:pt x="334" y="2753"/>
                    <a:pt x="334" y="3297"/>
                  </a:cubicBezTo>
                  <a:cubicBezTo>
                    <a:pt x="334" y="3998"/>
                    <a:pt x="71" y="3998"/>
                    <a:pt x="71" y="4699"/>
                  </a:cubicBezTo>
                  <a:cubicBezTo>
                    <a:pt x="71" y="5400"/>
                    <a:pt x="18" y="5400"/>
                    <a:pt x="18" y="6084"/>
                  </a:cubicBezTo>
                  <a:cubicBezTo>
                    <a:pt x="18" y="6785"/>
                    <a:pt x="334" y="6785"/>
                    <a:pt x="334" y="7487"/>
                  </a:cubicBezTo>
                  <a:cubicBezTo>
                    <a:pt x="334" y="8170"/>
                    <a:pt x="281" y="8170"/>
                    <a:pt x="281" y="8872"/>
                  </a:cubicBezTo>
                  <a:cubicBezTo>
                    <a:pt x="281" y="9573"/>
                    <a:pt x="1" y="9573"/>
                    <a:pt x="1" y="10274"/>
                  </a:cubicBezTo>
                  <a:cubicBezTo>
                    <a:pt x="1" y="10958"/>
                    <a:pt x="211" y="10958"/>
                    <a:pt x="211" y="11659"/>
                  </a:cubicBezTo>
                  <a:cubicBezTo>
                    <a:pt x="211" y="12360"/>
                    <a:pt x="124" y="12360"/>
                    <a:pt x="124" y="13044"/>
                  </a:cubicBezTo>
                  <a:cubicBezTo>
                    <a:pt x="124" y="13745"/>
                    <a:pt x="352" y="13745"/>
                    <a:pt x="352" y="14447"/>
                  </a:cubicBezTo>
                  <a:cubicBezTo>
                    <a:pt x="352" y="15130"/>
                    <a:pt x="439" y="15130"/>
                    <a:pt x="439" y="15832"/>
                  </a:cubicBezTo>
                  <a:cubicBezTo>
                    <a:pt x="439" y="16533"/>
                    <a:pt x="89" y="16533"/>
                    <a:pt x="89" y="17234"/>
                  </a:cubicBezTo>
                  <a:cubicBezTo>
                    <a:pt x="89" y="17918"/>
                    <a:pt x="334" y="17918"/>
                    <a:pt x="334" y="18619"/>
                  </a:cubicBezTo>
                  <a:cubicBezTo>
                    <a:pt x="334" y="19321"/>
                    <a:pt x="106" y="19321"/>
                    <a:pt x="106" y="20004"/>
                  </a:cubicBezTo>
                  <a:cubicBezTo>
                    <a:pt x="106" y="20706"/>
                    <a:pt x="422" y="20706"/>
                    <a:pt x="422" y="21407"/>
                  </a:cubicBezTo>
                  <a:cubicBezTo>
                    <a:pt x="422" y="21915"/>
                    <a:pt x="562" y="22406"/>
                    <a:pt x="842" y="22844"/>
                  </a:cubicBezTo>
                  <a:cubicBezTo>
                    <a:pt x="1105" y="23300"/>
                    <a:pt x="1351" y="23791"/>
                    <a:pt x="1807" y="24054"/>
                  </a:cubicBezTo>
                  <a:cubicBezTo>
                    <a:pt x="2263" y="24317"/>
                    <a:pt x="2789" y="24738"/>
                    <a:pt x="3350" y="24738"/>
                  </a:cubicBezTo>
                  <a:cubicBezTo>
                    <a:pt x="4051" y="24738"/>
                    <a:pt x="4051" y="24247"/>
                    <a:pt x="4752" y="24247"/>
                  </a:cubicBezTo>
                  <a:cubicBezTo>
                    <a:pt x="5453" y="24247"/>
                    <a:pt x="5453" y="24475"/>
                    <a:pt x="6172" y="24475"/>
                  </a:cubicBezTo>
                  <a:cubicBezTo>
                    <a:pt x="6873" y="24475"/>
                    <a:pt x="6873" y="24527"/>
                    <a:pt x="7575" y="24527"/>
                  </a:cubicBezTo>
                  <a:cubicBezTo>
                    <a:pt x="8276" y="24527"/>
                    <a:pt x="8276" y="24387"/>
                    <a:pt x="8977" y="24387"/>
                  </a:cubicBezTo>
                  <a:cubicBezTo>
                    <a:pt x="9678" y="24387"/>
                    <a:pt x="9678" y="24633"/>
                    <a:pt x="10397" y="24633"/>
                  </a:cubicBezTo>
                  <a:cubicBezTo>
                    <a:pt x="11099" y="24633"/>
                    <a:pt x="11099" y="24229"/>
                    <a:pt x="11800" y="24229"/>
                  </a:cubicBezTo>
                  <a:cubicBezTo>
                    <a:pt x="12501" y="24229"/>
                    <a:pt x="12501" y="24300"/>
                    <a:pt x="13202" y="24300"/>
                  </a:cubicBezTo>
                  <a:cubicBezTo>
                    <a:pt x="13904" y="24300"/>
                    <a:pt x="13904" y="24370"/>
                    <a:pt x="14622" y="24370"/>
                  </a:cubicBezTo>
                  <a:cubicBezTo>
                    <a:pt x="15324" y="24370"/>
                    <a:pt x="15324" y="24650"/>
                    <a:pt x="16025" y="24650"/>
                  </a:cubicBezTo>
                  <a:cubicBezTo>
                    <a:pt x="16726" y="24650"/>
                    <a:pt x="16726" y="24685"/>
                    <a:pt x="17428" y="24685"/>
                  </a:cubicBezTo>
                  <a:cubicBezTo>
                    <a:pt x="18129" y="24685"/>
                    <a:pt x="18129" y="24668"/>
                    <a:pt x="18848" y="24668"/>
                  </a:cubicBezTo>
                  <a:cubicBezTo>
                    <a:pt x="19549" y="24668"/>
                    <a:pt x="19549" y="24545"/>
                    <a:pt x="20250" y="24545"/>
                  </a:cubicBezTo>
                  <a:cubicBezTo>
                    <a:pt x="20951" y="24545"/>
                    <a:pt x="20951" y="24335"/>
                    <a:pt x="21653" y="24335"/>
                  </a:cubicBezTo>
                  <a:lnTo>
                    <a:pt x="23073" y="24335"/>
                  </a:lnTo>
                  <a:cubicBezTo>
                    <a:pt x="23774" y="24335"/>
                    <a:pt x="23774" y="24405"/>
                    <a:pt x="24475" y="24405"/>
                  </a:cubicBezTo>
                  <a:cubicBezTo>
                    <a:pt x="25177" y="24405"/>
                    <a:pt x="25177" y="24598"/>
                    <a:pt x="25878" y="24598"/>
                  </a:cubicBezTo>
                  <a:cubicBezTo>
                    <a:pt x="26579" y="24598"/>
                    <a:pt x="26579" y="24492"/>
                    <a:pt x="27280" y="24492"/>
                  </a:cubicBezTo>
                  <a:cubicBezTo>
                    <a:pt x="27999" y="24492"/>
                    <a:pt x="27982" y="24510"/>
                    <a:pt x="28700" y="24510"/>
                  </a:cubicBezTo>
                  <a:cubicBezTo>
                    <a:pt x="29402" y="24510"/>
                    <a:pt x="29402" y="24300"/>
                    <a:pt x="30103" y="24300"/>
                  </a:cubicBezTo>
                  <a:cubicBezTo>
                    <a:pt x="30804" y="24300"/>
                    <a:pt x="30804" y="24633"/>
                    <a:pt x="31506" y="24633"/>
                  </a:cubicBezTo>
                  <a:cubicBezTo>
                    <a:pt x="32207" y="24633"/>
                    <a:pt x="32224" y="24510"/>
                    <a:pt x="32926" y="24510"/>
                  </a:cubicBezTo>
                  <a:cubicBezTo>
                    <a:pt x="33627" y="24510"/>
                    <a:pt x="33627" y="24685"/>
                    <a:pt x="34328" y="24685"/>
                  </a:cubicBezTo>
                  <a:cubicBezTo>
                    <a:pt x="35029" y="24685"/>
                    <a:pt x="35029" y="24527"/>
                    <a:pt x="35731" y="24527"/>
                  </a:cubicBezTo>
                  <a:cubicBezTo>
                    <a:pt x="36432" y="24527"/>
                    <a:pt x="36432" y="24300"/>
                    <a:pt x="37133" y="24300"/>
                  </a:cubicBezTo>
                  <a:cubicBezTo>
                    <a:pt x="37499" y="24300"/>
                    <a:pt x="37895" y="24411"/>
                    <a:pt x="38257" y="24411"/>
                  </a:cubicBezTo>
                  <a:cubicBezTo>
                    <a:pt x="38450" y="24411"/>
                    <a:pt x="38634" y="24380"/>
                    <a:pt x="38799" y="24282"/>
                  </a:cubicBezTo>
                  <a:cubicBezTo>
                    <a:pt x="39255" y="24019"/>
                    <a:pt x="39605" y="23458"/>
                    <a:pt x="39868" y="22985"/>
                  </a:cubicBezTo>
                  <a:cubicBezTo>
                    <a:pt x="40114" y="22494"/>
                    <a:pt x="40219" y="21950"/>
                    <a:pt x="40201" y="21407"/>
                  </a:cubicBezTo>
                  <a:cubicBezTo>
                    <a:pt x="40201" y="20706"/>
                    <a:pt x="40166" y="20706"/>
                    <a:pt x="40166" y="20004"/>
                  </a:cubicBezTo>
                  <a:cubicBezTo>
                    <a:pt x="40166" y="19321"/>
                    <a:pt x="40289" y="19321"/>
                    <a:pt x="40289" y="18619"/>
                  </a:cubicBezTo>
                  <a:cubicBezTo>
                    <a:pt x="40289" y="17918"/>
                    <a:pt x="40254" y="17918"/>
                    <a:pt x="40254" y="17234"/>
                  </a:cubicBezTo>
                  <a:cubicBezTo>
                    <a:pt x="40254" y="16533"/>
                    <a:pt x="40149" y="16533"/>
                    <a:pt x="40149" y="15832"/>
                  </a:cubicBezTo>
                  <a:cubicBezTo>
                    <a:pt x="40149" y="15130"/>
                    <a:pt x="40447" y="15130"/>
                    <a:pt x="40447" y="14447"/>
                  </a:cubicBezTo>
                  <a:cubicBezTo>
                    <a:pt x="40447" y="13745"/>
                    <a:pt x="40254" y="13745"/>
                    <a:pt x="40254" y="13044"/>
                  </a:cubicBezTo>
                  <a:cubicBezTo>
                    <a:pt x="40254" y="12360"/>
                    <a:pt x="40412" y="12360"/>
                    <a:pt x="40412" y="11659"/>
                  </a:cubicBezTo>
                  <a:cubicBezTo>
                    <a:pt x="40412" y="10958"/>
                    <a:pt x="39956" y="10958"/>
                    <a:pt x="39956" y="10274"/>
                  </a:cubicBezTo>
                  <a:cubicBezTo>
                    <a:pt x="39956" y="9573"/>
                    <a:pt x="40342" y="9573"/>
                    <a:pt x="40342" y="8872"/>
                  </a:cubicBezTo>
                  <a:cubicBezTo>
                    <a:pt x="40342" y="8170"/>
                    <a:pt x="40149" y="8170"/>
                    <a:pt x="40149" y="7487"/>
                  </a:cubicBezTo>
                  <a:cubicBezTo>
                    <a:pt x="40149" y="6785"/>
                    <a:pt x="40324" y="6785"/>
                    <a:pt x="40324" y="6084"/>
                  </a:cubicBezTo>
                  <a:cubicBezTo>
                    <a:pt x="40324" y="5400"/>
                    <a:pt x="39938" y="5400"/>
                    <a:pt x="39938" y="4699"/>
                  </a:cubicBezTo>
                  <a:cubicBezTo>
                    <a:pt x="39938" y="3998"/>
                    <a:pt x="40061" y="3998"/>
                    <a:pt x="40061" y="3314"/>
                  </a:cubicBezTo>
                  <a:cubicBezTo>
                    <a:pt x="40061" y="2753"/>
                    <a:pt x="40236" y="2122"/>
                    <a:pt x="39973" y="1666"/>
                  </a:cubicBezTo>
                  <a:cubicBezTo>
                    <a:pt x="39693" y="1210"/>
                    <a:pt x="39132" y="912"/>
                    <a:pt x="38658" y="649"/>
                  </a:cubicBezTo>
                  <a:cubicBezTo>
                    <a:pt x="38203" y="351"/>
                    <a:pt x="37677" y="176"/>
                    <a:pt x="37133" y="158"/>
                  </a:cubicBezTo>
                  <a:cubicBezTo>
                    <a:pt x="36432" y="158"/>
                    <a:pt x="36432" y="386"/>
                    <a:pt x="35731" y="386"/>
                  </a:cubicBezTo>
                  <a:cubicBezTo>
                    <a:pt x="35012" y="386"/>
                    <a:pt x="35012" y="334"/>
                    <a:pt x="34311" y="334"/>
                  </a:cubicBezTo>
                  <a:cubicBezTo>
                    <a:pt x="33609" y="334"/>
                    <a:pt x="33609" y="88"/>
                    <a:pt x="32908" y="88"/>
                  </a:cubicBezTo>
                  <a:cubicBezTo>
                    <a:pt x="32207" y="88"/>
                    <a:pt x="32207" y="211"/>
                    <a:pt x="31488" y="211"/>
                  </a:cubicBezTo>
                  <a:cubicBezTo>
                    <a:pt x="30787" y="211"/>
                    <a:pt x="30787" y="106"/>
                    <a:pt x="30085" y="106"/>
                  </a:cubicBezTo>
                  <a:cubicBezTo>
                    <a:pt x="29384" y="106"/>
                    <a:pt x="29384" y="316"/>
                    <a:pt x="28683" y="316"/>
                  </a:cubicBezTo>
                  <a:cubicBezTo>
                    <a:pt x="27982" y="316"/>
                    <a:pt x="27982" y="106"/>
                    <a:pt x="27263" y="106"/>
                  </a:cubicBezTo>
                  <a:cubicBezTo>
                    <a:pt x="26562" y="106"/>
                    <a:pt x="26562" y="229"/>
                    <a:pt x="25860" y="229"/>
                  </a:cubicBezTo>
                  <a:cubicBezTo>
                    <a:pt x="25159" y="229"/>
                    <a:pt x="25159" y="369"/>
                    <a:pt x="24458" y="369"/>
                  </a:cubicBezTo>
                  <a:cubicBezTo>
                    <a:pt x="23756" y="369"/>
                    <a:pt x="23756" y="246"/>
                    <a:pt x="23038" y="246"/>
                  </a:cubicBezTo>
                  <a:cubicBezTo>
                    <a:pt x="22336" y="246"/>
                    <a:pt x="22336" y="158"/>
                    <a:pt x="21635" y="158"/>
                  </a:cubicBezTo>
                  <a:cubicBezTo>
                    <a:pt x="20934" y="158"/>
                    <a:pt x="20934" y="299"/>
                    <a:pt x="20233" y="299"/>
                  </a:cubicBezTo>
                  <a:cubicBezTo>
                    <a:pt x="19531" y="299"/>
                    <a:pt x="19531" y="53"/>
                    <a:pt x="18830" y="53"/>
                  </a:cubicBezTo>
                  <a:cubicBezTo>
                    <a:pt x="18111" y="53"/>
                    <a:pt x="18111" y="421"/>
                    <a:pt x="17410" y="421"/>
                  </a:cubicBezTo>
                  <a:cubicBezTo>
                    <a:pt x="16709" y="421"/>
                    <a:pt x="16709" y="386"/>
                    <a:pt x="16007" y="386"/>
                  </a:cubicBezTo>
                  <a:cubicBezTo>
                    <a:pt x="15306" y="386"/>
                    <a:pt x="15306" y="334"/>
                    <a:pt x="14605" y="334"/>
                  </a:cubicBezTo>
                  <a:cubicBezTo>
                    <a:pt x="13886" y="334"/>
                    <a:pt x="13886" y="211"/>
                    <a:pt x="13185" y="211"/>
                  </a:cubicBezTo>
                  <a:cubicBezTo>
                    <a:pt x="12484" y="211"/>
                    <a:pt x="12484" y="492"/>
                    <a:pt x="11782" y="492"/>
                  </a:cubicBezTo>
                  <a:cubicBezTo>
                    <a:pt x="11081" y="492"/>
                    <a:pt x="11081" y="264"/>
                    <a:pt x="10380" y="264"/>
                  </a:cubicBezTo>
                  <a:cubicBezTo>
                    <a:pt x="9678" y="264"/>
                    <a:pt x="9661" y="123"/>
                    <a:pt x="8960" y="123"/>
                  </a:cubicBezTo>
                  <a:cubicBezTo>
                    <a:pt x="8258" y="123"/>
                    <a:pt x="8258" y="1"/>
                    <a:pt x="7557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517;p34"/>
            <p:cNvSpPr/>
            <p:nvPr/>
          </p:nvSpPr>
          <p:spPr>
            <a:xfrm rot="222930">
              <a:off x="2617560" y="1775279"/>
              <a:ext cx="4081556" cy="728912"/>
            </a:xfrm>
            <a:custGeom>
              <a:avLst/>
              <a:gdLst/>
              <a:ahLst/>
              <a:cxnLst/>
              <a:rect l="l" t="t" r="r" b="b"/>
              <a:pathLst>
                <a:path w="15517" h="6601" extrusionOk="0">
                  <a:moveTo>
                    <a:pt x="14011" y="0"/>
                  </a:moveTo>
                  <a:cubicBezTo>
                    <a:pt x="13784" y="0"/>
                    <a:pt x="13532" y="91"/>
                    <a:pt x="13290" y="116"/>
                  </a:cubicBezTo>
                  <a:cubicBezTo>
                    <a:pt x="13244" y="122"/>
                    <a:pt x="13203" y="125"/>
                    <a:pt x="13166" y="125"/>
                  </a:cubicBezTo>
                  <a:cubicBezTo>
                    <a:pt x="12911" y="125"/>
                    <a:pt x="12827" y="2"/>
                    <a:pt x="12572" y="2"/>
                  </a:cubicBezTo>
                  <a:cubicBezTo>
                    <a:pt x="12534" y="2"/>
                    <a:pt x="12494" y="5"/>
                    <a:pt x="12448" y="11"/>
                  </a:cubicBezTo>
                  <a:cubicBezTo>
                    <a:pt x="12027" y="64"/>
                    <a:pt x="12027" y="64"/>
                    <a:pt x="11624" y="116"/>
                  </a:cubicBezTo>
                  <a:cubicBezTo>
                    <a:pt x="11203" y="169"/>
                    <a:pt x="11221" y="186"/>
                    <a:pt x="10800" y="221"/>
                  </a:cubicBezTo>
                  <a:cubicBezTo>
                    <a:pt x="10379" y="256"/>
                    <a:pt x="10414" y="449"/>
                    <a:pt x="9994" y="484"/>
                  </a:cubicBezTo>
                  <a:cubicBezTo>
                    <a:pt x="9967" y="487"/>
                    <a:pt x="9942" y="488"/>
                    <a:pt x="9919" y="488"/>
                  </a:cubicBezTo>
                  <a:cubicBezTo>
                    <a:pt x="9593" y="488"/>
                    <a:pt x="9536" y="288"/>
                    <a:pt x="9209" y="288"/>
                  </a:cubicBezTo>
                  <a:cubicBezTo>
                    <a:pt x="9186" y="288"/>
                    <a:pt x="9161" y="289"/>
                    <a:pt x="9135" y="292"/>
                  </a:cubicBezTo>
                  <a:cubicBezTo>
                    <a:pt x="8731" y="344"/>
                    <a:pt x="8731" y="379"/>
                    <a:pt x="8311" y="432"/>
                  </a:cubicBezTo>
                  <a:cubicBezTo>
                    <a:pt x="7907" y="484"/>
                    <a:pt x="7925" y="695"/>
                    <a:pt x="7522" y="747"/>
                  </a:cubicBezTo>
                  <a:cubicBezTo>
                    <a:pt x="7101" y="782"/>
                    <a:pt x="7118" y="817"/>
                    <a:pt x="6698" y="870"/>
                  </a:cubicBezTo>
                  <a:cubicBezTo>
                    <a:pt x="6614" y="881"/>
                    <a:pt x="6547" y="885"/>
                    <a:pt x="6490" y="885"/>
                  </a:cubicBezTo>
                  <a:cubicBezTo>
                    <a:pt x="6311" y="885"/>
                    <a:pt x="6225" y="845"/>
                    <a:pt x="6019" y="845"/>
                  </a:cubicBezTo>
                  <a:cubicBezTo>
                    <a:pt x="5972" y="845"/>
                    <a:pt x="5919" y="847"/>
                    <a:pt x="5856" y="853"/>
                  </a:cubicBezTo>
                  <a:cubicBezTo>
                    <a:pt x="5453" y="905"/>
                    <a:pt x="5453" y="958"/>
                    <a:pt x="5050" y="1010"/>
                  </a:cubicBezTo>
                  <a:cubicBezTo>
                    <a:pt x="4629" y="1045"/>
                    <a:pt x="4629" y="1133"/>
                    <a:pt x="4226" y="1168"/>
                  </a:cubicBezTo>
                  <a:cubicBezTo>
                    <a:pt x="4167" y="1176"/>
                    <a:pt x="4116" y="1179"/>
                    <a:pt x="4071" y="1179"/>
                  </a:cubicBezTo>
                  <a:cubicBezTo>
                    <a:pt x="3854" y="1179"/>
                    <a:pt x="3772" y="1105"/>
                    <a:pt x="3546" y="1105"/>
                  </a:cubicBezTo>
                  <a:cubicBezTo>
                    <a:pt x="3499" y="1105"/>
                    <a:pt x="3446" y="1108"/>
                    <a:pt x="3384" y="1116"/>
                  </a:cubicBezTo>
                  <a:cubicBezTo>
                    <a:pt x="2981" y="1151"/>
                    <a:pt x="2981" y="1221"/>
                    <a:pt x="2560" y="1256"/>
                  </a:cubicBezTo>
                  <a:cubicBezTo>
                    <a:pt x="2359" y="1282"/>
                    <a:pt x="2258" y="1282"/>
                    <a:pt x="2155" y="1282"/>
                  </a:cubicBezTo>
                  <a:cubicBezTo>
                    <a:pt x="2052" y="1282"/>
                    <a:pt x="1947" y="1282"/>
                    <a:pt x="1736" y="1308"/>
                  </a:cubicBezTo>
                  <a:cubicBezTo>
                    <a:pt x="1403" y="1326"/>
                    <a:pt x="1088" y="1431"/>
                    <a:pt x="825" y="1624"/>
                  </a:cubicBezTo>
                  <a:cubicBezTo>
                    <a:pt x="527" y="1799"/>
                    <a:pt x="299" y="2062"/>
                    <a:pt x="123" y="2360"/>
                  </a:cubicBezTo>
                  <a:cubicBezTo>
                    <a:pt x="18" y="2676"/>
                    <a:pt x="1" y="3026"/>
                    <a:pt x="53" y="3360"/>
                  </a:cubicBezTo>
                  <a:cubicBezTo>
                    <a:pt x="106" y="3763"/>
                    <a:pt x="36" y="3763"/>
                    <a:pt x="71" y="4166"/>
                  </a:cubicBezTo>
                  <a:cubicBezTo>
                    <a:pt x="123" y="4569"/>
                    <a:pt x="123" y="4569"/>
                    <a:pt x="176" y="4972"/>
                  </a:cubicBezTo>
                  <a:cubicBezTo>
                    <a:pt x="229" y="5306"/>
                    <a:pt x="369" y="5621"/>
                    <a:pt x="579" y="5884"/>
                  </a:cubicBezTo>
                  <a:cubicBezTo>
                    <a:pt x="772" y="6165"/>
                    <a:pt x="1035" y="6410"/>
                    <a:pt x="1333" y="6568"/>
                  </a:cubicBezTo>
                  <a:cubicBezTo>
                    <a:pt x="1385" y="6591"/>
                    <a:pt x="1441" y="6600"/>
                    <a:pt x="1499" y="6600"/>
                  </a:cubicBezTo>
                  <a:cubicBezTo>
                    <a:pt x="1750" y="6600"/>
                    <a:pt x="2044" y="6421"/>
                    <a:pt x="2315" y="6393"/>
                  </a:cubicBezTo>
                  <a:cubicBezTo>
                    <a:pt x="2736" y="6340"/>
                    <a:pt x="2736" y="6375"/>
                    <a:pt x="3156" y="6322"/>
                  </a:cubicBezTo>
                  <a:cubicBezTo>
                    <a:pt x="3205" y="6316"/>
                    <a:pt x="3248" y="6313"/>
                    <a:pt x="3287" y="6313"/>
                  </a:cubicBezTo>
                  <a:cubicBezTo>
                    <a:pt x="3543" y="6313"/>
                    <a:pt x="3615" y="6432"/>
                    <a:pt x="3900" y="6432"/>
                  </a:cubicBezTo>
                  <a:cubicBezTo>
                    <a:pt x="3930" y="6432"/>
                    <a:pt x="3962" y="6431"/>
                    <a:pt x="3998" y="6428"/>
                  </a:cubicBezTo>
                  <a:cubicBezTo>
                    <a:pt x="4401" y="6375"/>
                    <a:pt x="4384" y="6165"/>
                    <a:pt x="4804" y="6130"/>
                  </a:cubicBezTo>
                  <a:cubicBezTo>
                    <a:pt x="4875" y="6123"/>
                    <a:pt x="4934" y="6121"/>
                    <a:pt x="4986" y="6121"/>
                  </a:cubicBezTo>
                  <a:cubicBezTo>
                    <a:pt x="5155" y="6121"/>
                    <a:pt x="5240" y="6147"/>
                    <a:pt x="5392" y="6147"/>
                  </a:cubicBezTo>
                  <a:cubicBezTo>
                    <a:pt x="5455" y="6147"/>
                    <a:pt x="5530" y="6142"/>
                    <a:pt x="5628" y="6130"/>
                  </a:cubicBezTo>
                  <a:cubicBezTo>
                    <a:pt x="5839" y="6103"/>
                    <a:pt x="5944" y="6103"/>
                    <a:pt x="6049" y="6103"/>
                  </a:cubicBezTo>
                  <a:cubicBezTo>
                    <a:pt x="6154" y="6103"/>
                    <a:pt x="6259" y="6103"/>
                    <a:pt x="6470" y="6077"/>
                  </a:cubicBezTo>
                  <a:cubicBezTo>
                    <a:pt x="6671" y="6051"/>
                    <a:pt x="6772" y="6051"/>
                    <a:pt x="6875" y="6051"/>
                  </a:cubicBezTo>
                  <a:cubicBezTo>
                    <a:pt x="6978" y="6051"/>
                    <a:pt x="7083" y="6051"/>
                    <a:pt x="7294" y="6024"/>
                  </a:cubicBezTo>
                  <a:cubicBezTo>
                    <a:pt x="7697" y="5989"/>
                    <a:pt x="7697" y="5972"/>
                    <a:pt x="8118" y="5919"/>
                  </a:cubicBezTo>
                  <a:cubicBezTo>
                    <a:pt x="8521" y="5884"/>
                    <a:pt x="8539" y="5902"/>
                    <a:pt x="8942" y="5849"/>
                  </a:cubicBezTo>
                  <a:cubicBezTo>
                    <a:pt x="9010" y="5840"/>
                    <a:pt x="9068" y="5837"/>
                    <a:pt x="9118" y="5837"/>
                  </a:cubicBezTo>
                  <a:cubicBezTo>
                    <a:pt x="9324" y="5837"/>
                    <a:pt x="9401" y="5896"/>
                    <a:pt x="9608" y="5896"/>
                  </a:cubicBezTo>
                  <a:cubicBezTo>
                    <a:pt x="9657" y="5896"/>
                    <a:pt x="9715" y="5893"/>
                    <a:pt x="9783" y="5884"/>
                  </a:cubicBezTo>
                  <a:cubicBezTo>
                    <a:pt x="10187" y="5832"/>
                    <a:pt x="10187" y="5761"/>
                    <a:pt x="10590" y="5709"/>
                  </a:cubicBezTo>
                  <a:cubicBezTo>
                    <a:pt x="11011" y="5656"/>
                    <a:pt x="10993" y="5551"/>
                    <a:pt x="11414" y="5498"/>
                  </a:cubicBezTo>
                  <a:cubicBezTo>
                    <a:pt x="11817" y="5463"/>
                    <a:pt x="11817" y="5358"/>
                    <a:pt x="12220" y="5323"/>
                  </a:cubicBezTo>
                  <a:cubicBezTo>
                    <a:pt x="12641" y="5271"/>
                    <a:pt x="12641" y="5235"/>
                    <a:pt x="13044" y="5200"/>
                  </a:cubicBezTo>
                  <a:cubicBezTo>
                    <a:pt x="13175" y="5184"/>
                    <a:pt x="13265" y="5180"/>
                    <a:pt x="13340" y="5180"/>
                  </a:cubicBezTo>
                  <a:cubicBezTo>
                    <a:pt x="13430" y="5180"/>
                    <a:pt x="13496" y="5186"/>
                    <a:pt x="13584" y="5186"/>
                  </a:cubicBezTo>
                  <a:cubicBezTo>
                    <a:pt x="13656" y="5186"/>
                    <a:pt x="13743" y="5182"/>
                    <a:pt x="13868" y="5165"/>
                  </a:cubicBezTo>
                  <a:cubicBezTo>
                    <a:pt x="14815" y="5025"/>
                    <a:pt x="15464" y="4166"/>
                    <a:pt x="15358" y="3219"/>
                  </a:cubicBezTo>
                  <a:cubicBezTo>
                    <a:pt x="15306" y="2834"/>
                    <a:pt x="15516" y="2799"/>
                    <a:pt x="15464" y="2413"/>
                  </a:cubicBezTo>
                  <a:cubicBezTo>
                    <a:pt x="15411" y="2010"/>
                    <a:pt x="15236" y="2027"/>
                    <a:pt x="15201" y="1624"/>
                  </a:cubicBezTo>
                  <a:cubicBezTo>
                    <a:pt x="15148" y="1291"/>
                    <a:pt x="15253" y="905"/>
                    <a:pt x="15060" y="660"/>
                  </a:cubicBezTo>
                  <a:cubicBezTo>
                    <a:pt x="14850" y="397"/>
                    <a:pt x="14569" y="186"/>
                    <a:pt x="14254" y="46"/>
                  </a:cubicBezTo>
                  <a:cubicBezTo>
                    <a:pt x="14178" y="13"/>
                    <a:pt x="14096" y="0"/>
                    <a:pt x="14011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520;p34"/>
            <p:cNvSpPr txBox="1"/>
            <p:nvPr/>
          </p:nvSpPr>
          <p:spPr>
            <a:xfrm>
              <a:off x="2827321" y="1925977"/>
              <a:ext cx="3934306" cy="366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Fira Sans Extra Condensed"/>
                </a:rPr>
                <a:t>策略（“堵”、“疏”）</a:t>
              </a:r>
            </a:p>
          </p:txBody>
        </p:sp>
        <p:sp>
          <p:nvSpPr>
            <p:cNvPr id="7" name="Google Shape;1521;p34"/>
            <p:cNvSpPr txBox="1"/>
            <p:nvPr/>
          </p:nvSpPr>
          <p:spPr>
            <a:xfrm>
              <a:off x="1816228" y="2574455"/>
              <a:ext cx="6413372" cy="2639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（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1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）指导学生分清友谊与爱情的界限：排他性</a:t>
              </a:r>
            </a:p>
            <a:p>
              <a:pPr marR="0" lvl="0" indent="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（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2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）培养学生学会自尊自爱求得人格完善</a:t>
              </a:r>
            </a:p>
            <a:p>
              <a:pPr marR="0" lvl="0" indent="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（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3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）教育学生用理智控制情感的闸门</a:t>
              </a:r>
            </a:p>
            <a:p>
              <a:pPr marR="0" lvl="0" indent="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（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4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）引导学生确立自身在社会中的角色</a:t>
              </a:r>
            </a:p>
            <a:p>
              <a:pPr marR="0" lvl="0" indent="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（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5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）为学生提供适当的接触和了解异性的途径</a:t>
              </a:r>
            </a:p>
          </p:txBody>
        </p:sp>
      </p:grpSp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737462" y="820706"/>
            <a:ext cx="8782197" cy="646331"/>
            <a:chOff x="1737462" y="820706"/>
            <a:chExt cx="8782197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1737462" y="941375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230784" y="941376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026337" y="820706"/>
              <a:ext cx="613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小学生常见情绪问题及应对策略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55011" y="2365072"/>
            <a:ext cx="4795897" cy="4795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051661" y="1587706"/>
            <a:ext cx="6367448" cy="4335861"/>
            <a:chOff x="500102" y="1775279"/>
            <a:chExt cx="8652131" cy="4335861"/>
          </a:xfrm>
        </p:grpSpPr>
        <p:sp>
          <p:nvSpPr>
            <p:cNvPr id="4" name="Google Shape;1516;p34"/>
            <p:cNvSpPr/>
            <p:nvPr/>
          </p:nvSpPr>
          <p:spPr>
            <a:xfrm>
              <a:off x="500102" y="2071225"/>
              <a:ext cx="8652131" cy="4032974"/>
            </a:xfrm>
            <a:custGeom>
              <a:avLst/>
              <a:gdLst/>
              <a:ahLst/>
              <a:cxnLst/>
              <a:rect l="l" t="t" r="r" b="b"/>
              <a:pathLst>
                <a:path w="40447" h="24738" extrusionOk="0">
                  <a:moveTo>
                    <a:pt x="7557" y="1"/>
                  </a:moveTo>
                  <a:cubicBezTo>
                    <a:pt x="6856" y="1"/>
                    <a:pt x="6856" y="334"/>
                    <a:pt x="6155" y="334"/>
                  </a:cubicBezTo>
                  <a:cubicBezTo>
                    <a:pt x="5453" y="334"/>
                    <a:pt x="5453" y="264"/>
                    <a:pt x="4735" y="264"/>
                  </a:cubicBezTo>
                  <a:cubicBezTo>
                    <a:pt x="4033" y="264"/>
                    <a:pt x="4033" y="456"/>
                    <a:pt x="3332" y="456"/>
                  </a:cubicBezTo>
                  <a:cubicBezTo>
                    <a:pt x="3272" y="456"/>
                    <a:pt x="3212" y="456"/>
                    <a:pt x="3153" y="456"/>
                  </a:cubicBezTo>
                  <a:cubicBezTo>
                    <a:pt x="2680" y="456"/>
                    <a:pt x="2247" y="470"/>
                    <a:pt x="1842" y="719"/>
                  </a:cubicBezTo>
                  <a:cubicBezTo>
                    <a:pt x="1386" y="982"/>
                    <a:pt x="878" y="1298"/>
                    <a:pt x="632" y="1736"/>
                  </a:cubicBezTo>
                  <a:cubicBezTo>
                    <a:pt x="369" y="2192"/>
                    <a:pt x="334" y="2753"/>
                    <a:pt x="334" y="3297"/>
                  </a:cubicBezTo>
                  <a:cubicBezTo>
                    <a:pt x="334" y="3998"/>
                    <a:pt x="71" y="3998"/>
                    <a:pt x="71" y="4699"/>
                  </a:cubicBezTo>
                  <a:cubicBezTo>
                    <a:pt x="71" y="5400"/>
                    <a:pt x="18" y="5400"/>
                    <a:pt x="18" y="6084"/>
                  </a:cubicBezTo>
                  <a:cubicBezTo>
                    <a:pt x="18" y="6785"/>
                    <a:pt x="334" y="6785"/>
                    <a:pt x="334" y="7487"/>
                  </a:cubicBezTo>
                  <a:cubicBezTo>
                    <a:pt x="334" y="8170"/>
                    <a:pt x="281" y="8170"/>
                    <a:pt x="281" y="8872"/>
                  </a:cubicBezTo>
                  <a:cubicBezTo>
                    <a:pt x="281" y="9573"/>
                    <a:pt x="1" y="9573"/>
                    <a:pt x="1" y="10274"/>
                  </a:cubicBezTo>
                  <a:cubicBezTo>
                    <a:pt x="1" y="10958"/>
                    <a:pt x="211" y="10958"/>
                    <a:pt x="211" y="11659"/>
                  </a:cubicBezTo>
                  <a:cubicBezTo>
                    <a:pt x="211" y="12360"/>
                    <a:pt x="124" y="12360"/>
                    <a:pt x="124" y="13044"/>
                  </a:cubicBezTo>
                  <a:cubicBezTo>
                    <a:pt x="124" y="13745"/>
                    <a:pt x="352" y="13745"/>
                    <a:pt x="352" y="14447"/>
                  </a:cubicBezTo>
                  <a:cubicBezTo>
                    <a:pt x="352" y="15130"/>
                    <a:pt x="439" y="15130"/>
                    <a:pt x="439" y="15832"/>
                  </a:cubicBezTo>
                  <a:cubicBezTo>
                    <a:pt x="439" y="16533"/>
                    <a:pt x="89" y="16533"/>
                    <a:pt x="89" y="17234"/>
                  </a:cubicBezTo>
                  <a:cubicBezTo>
                    <a:pt x="89" y="17918"/>
                    <a:pt x="334" y="17918"/>
                    <a:pt x="334" y="18619"/>
                  </a:cubicBezTo>
                  <a:cubicBezTo>
                    <a:pt x="334" y="19321"/>
                    <a:pt x="106" y="19321"/>
                    <a:pt x="106" y="20004"/>
                  </a:cubicBezTo>
                  <a:cubicBezTo>
                    <a:pt x="106" y="20706"/>
                    <a:pt x="422" y="20706"/>
                    <a:pt x="422" y="21407"/>
                  </a:cubicBezTo>
                  <a:cubicBezTo>
                    <a:pt x="422" y="21915"/>
                    <a:pt x="562" y="22406"/>
                    <a:pt x="842" y="22844"/>
                  </a:cubicBezTo>
                  <a:cubicBezTo>
                    <a:pt x="1105" y="23300"/>
                    <a:pt x="1351" y="23791"/>
                    <a:pt x="1807" y="24054"/>
                  </a:cubicBezTo>
                  <a:cubicBezTo>
                    <a:pt x="2263" y="24317"/>
                    <a:pt x="2789" y="24738"/>
                    <a:pt x="3350" y="24738"/>
                  </a:cubicBezTo>
                  <a:cubicBezTo>
                    <a:pt x="4051" y="24738"/>
                    <a:pt x="4051" y="24247"/>
                    <a:pt x="4752" y="24247"/>
                  </a:cubicBezTo>
                  <a:cubicBezTo>
                    <a:pt x="5453" y="24247"/>
                    <a:pt x="5453" y="24475"/>
                    <a:pt x="6172" y="24475"/>
                  </a:cubicBezTo>
                  <a:cubicBezTo>
                    <a:pt x="6873" y="24475"/>
                    <a:pt x="6873" y="24527"/>
                    <a:pt x="7575" y="24527"/>
                  </a:cubicBezTo>
                  <a:cubicBezTo>
                    <a:pt x="8276" y="24527"/>
                    <a:pt x="8276" y="24387"/>
                    <a:pt x="8977" y="24387"/>
                  </a:cubicBezTo>
                  <a:cubicBezTo>
                    <a:pt x="9678" y="24387"/>
                    <a:pt x="9678" y="24633"/>
                    <a:pt x="10397" y="24633"/>
                  </a:cubicBezTo>
                  <a:cubicBezTo>
                    <a:pt x="11099" y="24633"/>
                    <a:pt x="11099" y="24229"/>
                    <a:pt x="11800" y="24229"/>
                  </a:cubicBezTo>
                  <a:cubicBezTo>
                    <a:pt x="12501" y="24229"/>
                    <a:pt x="12501" y="24300"/>
                    <a:pt x="13202" y="24300"/>
                  </a:cubicBezTo>
                  <a:cubicBezTo>
                    <a:pt x="13904" y="24300"/>
                    <a:pt x="13904" y="24370"/>
                    <a:pt x="14622" y="24370"/>
                  </a:cubicBezTo>
                  <a:cubicBezTo>
                    <a:pt x="15324" y="24370"/>
                    <a:pt x="15324" y="24650"/>
                    <a:pt x="16025" y="24650"/>
                  </a:cubicBezTo>
                  <a:cubicBezTo>
                    <a:pt x="16726" y="24650"/>
                    <a:pt x="16726" y="24685"/>
                    <a:pt x="17428" y="24685"/>
                  </a:cubicBezTo>
                  <a:cubicBezTo>
                    <a:pt x="18129" y="24685"/>
                    <a:pt x="18129" y="24668"/>
                    <a:pt x="18848" y="24668"/>
                  </a:cubicBezTo>
                  <a:cubicBezTo>
                    <a:pt x="19549" y="24668"/>
                    <a:pt x="19549" y="24545"/>
                    <a:pt x="20250" y="24545"/>
                  </a:cubicBezTo>
                  <a:cubicBezTo>
                    <a:pt x="20951" y="24545"/>
                    <a:pt x="20951" y="24335"/>
                    <a:pt x="21653" y="24335"/>
                  </a:cubicBezTo>
                  <a:lnTo>
                    <a:pt x="23073" y="24335"/>
                  </a:lnTo>
                  <a:cubicBezTo>
                    <a:pt x="23774" y="24335"/>
                    <a:pt x="23774" y="24405"/>
                    <a:pt x="24475" y="24405"/>
                  </a:cubicBezTo>
                  <a:cubicBezTo>
                    <a:pt x="25177" y="24405"/>
                    <a:pt x="25177" y="24598"/>
                    <a:pt x="25878" y="24598"/>
                  </a:cubicBezTo>
                  <a:cubicBezTo>
                    <a:pt x="26579" y="24598"/>
                    <a:pt x="26579" y="24492"/>
                    <a:pt x="27280" y="24492"/>
                  </a:cubicBezTo>
                  <a:cubicBezTo>
                    <a:pt x="27999" y="24492"/>
                    <a:pt x="27982" y="24510"/>
                    <a:pt x="28700" y="24510"/>
                  </a:cubicBezTo>
                  <a:cubicBezTo>
                    <a:pt x="29402" y="24510"/>
                    <a:pt x="29402" y="24300"/>
                    <a:pt x="30103" y="24300"/>
                  </a:cubicBezTo>
                  <a:cubicBezTo>
                    <a:pt x="30804" y="24300"/>
                    <a:pt x="30804" y="24633"/>
                    <a:pt x="31506" y="24633"/>
                  </a:cubicBezTo>
                  <a:cubicBezTo>
                    <a:pt x="32207" y="24633"/>
                    <a:pt x="32224" y="24510"/>
                    <a:pt x="32926" y="24510"/>
                  </a:cubicBezTo>
                  <a:cubicBezTo>
                    <a:pt x="33627" y="24510"/>
                    <a:pt x="33627" y="24685"/>
                    <a:pt x="34328" y="24685"/>
                  </a:cubicBezTo>
                  <a:cubicBezTo>
                    <a:pt x="35029" y="24685"/>
                    <a:pt x="35029" y="24527"/>
                    <a:pt x="35731" y="24527"/>
                  </a:cubicBezTo>
                  <a:cubicBezTo>
                    <a:pt x="36432" y="24527"/>
                    <a:pt x="36432" y="24300"/>
                    <a:pt x="37133" y="24300"/>
                  </a:cubicBezTo>
                  <a:cubicBezTo>
                    <a:pt x="37499" y="24300"/>
                    <a:pt x="37895" y="24411"/>
                    <a:pt x="38257" y="24411"/>
                  </a:cubicBezTo>
                  <a:cubicBezTo>
                    <a:pt x="38450" y="24411"/>
                    <a:pt x="38634" y="24380"/>
                    <a:pt x="38799" y="24282"/>
                  </a:cubicBezTo>
                  <a:cubicBezTo>
                    <a:pt x="39255" y="24019"/>
                    <a:pt x="39605" y="23458"/>
                    <a:pt x="39868" y="22985"/>
                  </a:cubicBezTo>
                  <a:cubicBezTo>
                    <a:pt x="40114" y="22494"/>
                    <a:pt x="40219" y="21950"/>
                    <a:pt x="40201" y="21407"/>
                  </a:cubicBezTo>
                  <a:cubicBezTo>
                    <a:pt x="40201" y="20706"/>
                    <a:pt x="40166" y="20706"/>
                    <a:pt x="40166" y="20004"/>
                  </a:cubicBezTo>
                  <a:cubicBezTo>
                    <a:pt x="40166" y="19321"/>
                    <a:pt x="40289" y="19321"/>
                    <a:pt x="40289" y="18619"/>
                  </a:cubicBezTo>
                  <a:cubicBezTo>
                    <a:pt x="40289" y="17918"/>
                    <a:pt x="40254" y="17918"/>
                    <a:pt x="40254" y="17234"/>
                  </a:cubicBezTo>
                  <a:cubicBezTo>
                    <a:pt x="40254" y="16533"/>
                    <a:pt x="40149" y="16533"/>
                    <a:pt x="40149" y="15832"/>
                  </a:cubicBezTo>
                  <a:cubicBezTo>
                    <a:pt x="40149" y="15130"/>
                    <a:pt x="40447" y="15130"/>
                    <a:pt x="40447" y="14447"/>
                  </a:cubicBezTo>
                  <a:cubicBezTo>
                    <a:pt x="40447" y="13745"/>
                    <a:pt x="40254" y="13745"/>
                    <a:pt x="40254" y="13044"/>
                  </a:cubicBezTo>
                  <a:cubicBezTo>
                    <a:pt x="40254" y="12360"/>
                    <a:pt x="40412" y="12360"/>
                    <a:pt x="40412" y="11659"/>
                  </a:cubicBezTo>
                  <a:cubicBezTo>
                    <a:pt x="40412" y="10958"/>
                    <a:pt x="39956" y="10958"/>
                    <a:pt x="39956" y="10274"/>
                  </a:cubicBezTo>
                  <a:cubicBezTo>
                    <a:pt x="39956" y="9573"/>
                    <a:pt x="40342" y="9573"/>
                    <a:pt x="40342" y="8872"/>
                  </a:cubicBezTo>
                  <a:cubicBezTo>
                    <a:pt x="40342" y="8170"/>
                    <a:pt x="40149" y="8170"/>
                    <a:pt x="40149" y="7487"/>
                  </a:cubicBezTo>
                  <a:cubicBezTo>
                    <a:pt x="40149" y="6785"/>
                    <a:pt x="40324" y="6785"/>
                    <a:pt x="40324" y="6084"/>
                  </a:cubicBezTo>
                  <a:cubicBezTo>
                    <a:pt x="40324" y="5400"/>
                    <a:pt x="39938" y="5400"/>
                    <a:pt x="39938" y="4699"/>
                  </a:cubicBezTo>
                  <a:cubicBezTo>
                    <a:pt x="39938" y="3998"/>
                    <a:pt x="40061" y="3998"/>
                    <a:pt x="40061" y="3314"/>
                  </a:cubicBezTo>
                  <a:cubicBezTo>
                    <a:pt x="40061" y="2753"/>
                    <a:pt x="40236" y="2122"/>
                    <a:pt x="39973" y="1666"/>
                  </a:cubicBezTo>
                  <a:cubicBezTo>
                    <a:pt x="39693" y="1210"/>
                    <a:pt x="39132" y="912"/>
                    <a:pt x="38658" y="649"/>
                  </a:cubicBezTo>
                  <a:cubicBezTo>
                    <a:pt x="38203" y="351"/>
                    <a:pt x="37677" y="176"/>
                    <a:pt x="37133" y="158"/>
                  </a:cubicBezTo>
                  <a:cubicBezTo>
                    <a:pt x="36432" y="158"/>
                    <a:pt x="36432" y="386"/>
                    <a:pt x="35731" y="386"/>
                  </a:cubicBezTo>
                  <a:cubicBezTo>
                    <a:pt x="35012" y="386"/>
                    <a:pt x="35012" y="334"/>
                    <a:pt x="34311" y="334"/>
                  </a:cubicBezTo>
                  <a:cubicBezTo>
                    <a:pt x="33609" y="334"/>
                    <a:pt x="33609" y="88"/>
                    <a:pt x="32908" y="88"/>
                  </a:cubicBezTo>
                  <a:cubicBezTo>
                    <a:pt x="32207" y="88"/>
                    <a:pt x="32207" y="211"/>
                    <a:pt x="31488" y="211"/>
                  </a:cubicBezTo>
                  <a:cubicBezTo>
                    <a:pt x="30787" y="211"/>
                    <a:pt x="30787" y="106"/>
                    <a:pt x="30085" y="106"/>
                  </a:cubicBezTo>
                  <a:cubicBezTo>
                    <a:pt x="29384" y="106"/>
                    <a:pt x="29384" y="316"/>
                    <a:pt x="28683" y="316"/>
                  </a:cubicBezTo>
                  <a:cubicBezTo>
                    <a:pt x="27982" y="316"/>
                    <a:pt x="27982" y="106"/>
                    <a:pt x="27263" y="106"/>
                  </a:cubicBezTo>
                  <a:cubicBezTo>
                    <a:pt x="26562" y="106"/>
                    <a:pt x="26562" y="229"/>
                    <a:pt x="25860" y="229"/>
                  </a:cubicBezTo>
                  <a:cubicBezTo>
                    <a:pt x="25159" y="229"/>
                    <a:pt x="25159" y="369"/>
                    <a:pt x="24458" y="369"/>
                  </a:cubicBezTo>
                  <a:cubicBezTo>
                    <a:pt x="23756" y="369"/>
                    <a:pt x="23756" y="246"/>
                    <a:pt x="23038" y="246"/>
                  </a:cubicBezTo>
                  <a:cubicBezTo>
                    <a:pt x="22336" y="246"/>
                    <a:pt x="22336" y="158"/>
                    <a:pt x="21635" y="158"/>
                  </a:cubicBezTo>
                  <a:cubicBezTo>
                    <a:pt x="20934" y="158"/>
                    <a:pt x="20934" y="299"/>
                    <a:pt x="20233" y="299"/>
                  </a:cubicBezTo>
                  <a:cubicBezTo>
                    <a:pt x="19531" y="299"/>
                    <a:pt x="19531" y="53"/>
                    <a:pt x="18830" y="53"/>
                  </a:cubicBezTo>
                  <a:cubicBezTo>
                    <a:pt x="18111" y="53"/>
                    <a:pt x="18111" y="421"/>
                    <a:pt x="17410" y="421"/>
                  </a:cubicBezTo>
                  <a:cubicBezTo>
                    <a:pt x="16709" y="421"/>
                    <a:pt x="16709" y="386"/>
                    <a:pt x="16007" y="386"/>
                  </a:cubicBezTo>
                  <a:cubicBezTo>
                    <a:pt x="15306" y="386"/>
                    <a:pt x="15306" y="334"/>
                    <a:pt x="14605" y="334"/>
                  </a:cubicBezTo>
                  <a:cubicBezTo>
                    <a:pt x="13886" y="334"/>
                    <a:pt x="13886" y="211"/>
                    <a:pt x="13185" y="211"/>
                  </a:cubicBezTo>
                  <a:cubicBezTo>
                    <a:pt x="12484" y="211"/>
                    <a:pt x="12484" y="492"/>
                    <a:pt x="11782" y="492"/>
                  </a:cubicBezTo>
                  <a:cubicBezTo>
                    <a:pt x="11081" y="492"/>
                    <a:pt x="11081" y="264"/>
                    <a:pt x="10380" y="264"/>
                  </a:cubicBezTo>
                  <a:cubicBezTo>
                    <a:pt x="9678" y="264"/>
                    <a:pt x="9661" y="123"/>
                    <a:pt x="8960" y="123"/>
                  </a:cubicBezTo>
                  <a:cubicBezTo>
                    <a:pt x="8258" y="123"/>
                    <a:pt x="8258" y="1"/>
                    <a:pt x="7557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517;p34"/>
            <p:cNvSpPr/>
            <p:nvPr/>
          </p:nvSpPr>
          <p:spPr>
            <a:xfrm rot="222930">
              <a:off x="2617560" y="1775279"/>
              <a:ext cx="4081556" cy="728912"/>
            </a:xfrm>
            <a:custGeom>
              <a:avLst/>
              <a:gdLst/>
              <a:ahLst/>
              <a:cxnLst/>
              <a:rect l="l" t="t" r="r" b="b"/>
              <a:pathLst>
                <a:path w="15517" h="6601" extrusionOk="0">
                  <a:moveTo>
                    <a:pt x="14011" y="0"/>
                  </a:moveTo>
                  <a:cubicBezTo>
                    <a:pt x="13784" y="0"/>
                    <a:pt x="13532" y="91"/>
                    <a:pt x="13290" y="116"/>
                  </a:cubicBezTo>
                  <a:cubicBezTo>
                    <a:pt x="13244" y="122"/>
                    <a:pt x="13203" y="125"/>
                    <a:pt x="13166" y="125"/>
                  </a:cubicBezTo>
                  <a:cubicBezTo>
                    <a:pt x="12911" y="125"/>
                    <a:pt x="12827" y="2"/>
                    <a:pt x="12572" y="2"/>
                  </a:cubicBezTo>
                  <a:cubicBezTo>
                    <a:pt x="12534" y="2"/>
                    <a:pt x="12494" y="5"/>
                    <a:pt x="12448" y="11"/>
                  </a:cubicBezTo>
                  <a:cubicBezTo>
                    <a:pt x="12027" y="64"/>
                    <a:pt x="12027" y="64"/>
                    <a:pt x="11624" y="116"/>
                  </a:cubicBezTo>
                  <a:cubicBezTo>
                    <a:pt x="11203" y="169"/>
                    <a:pt x="11221" y="186"/>
                    <a:pt x="10800" y="221"/>
                  </a:cubicBezTo>
                  <a:cubicBezTo>
                    <a:pt x="10379" y="256"/>
                    <a:pt x="10414" y="449"/>
                    <a:pt x="9994" y="484"/>
                  </a:cubicBezTo>
                  <a:cubicBezTo>
                    <a:pt x="9967" y="487"/>
                    <a:pt x="9942" y="488"/>
                    <a:pt x="9919" y="488"/>
                  </a:cubicBezTo>
                  <a:cubicBezTo>
                    <a:pt x="9593" y="488"/>
                    <a:pt x="9536" y="288"/>
                    <a:pt x="9209" y="288"/>
                  </a:cubicBezTo>
                  <a:cubicBezTo>
                    <a:pt x="9186" y="288"/>
                    <a:pt x="9161" y="289"/>
                    <a:pt x="9135" y="292"/>
                  </a:cubicBezTo>
                  <a:cubicBezTo>
                    <a:pt x="8731" y="344"/>
                    <a:pt x="8731" y="379"/>
                    <a:pt x="8311" y="432"/>
                  </a:cubicBezTo>
                  <a:cubicBezTo>
                    <a:pt x="7907" y="484"/>
                    <a:pt x="7925" y="695"/>
                    <a:pt x="7522" y="747"/>
                  </a:cubicBezTo>
                  <a:cubicBezTo>
                    <a:pt x="7101" y="782"/>
                    <a:pt x="7118" y="817"/>
                    <a:pt x="6698" y="870"/>
                  </a:cubicBezTo>
                  <a:cubicBezTo>
                    <a:pt x="6614" y="881"/>
                    <a:pt x="6547" y="885"/>
                    <a:pt x="6490" y="885"/>
                  </a:cubicBezTo>
                  <a:cubicBezTo>
                    <a:pt x="6311" y="885"/>
                    <a:pt x="6225" y="845"/>
                    <a:pt x="6019" y="845"/>
                  </a:cubicBezTo>
                  <a:cubicBezTo>
                    <a:pt x="5972" y="845"/>
                    <a:pt x="5919" y="847"/>
                    <a:pt x="5856" y="853"/>
                  </a:cubicBezTo>
                  <a:cubicBezTo>
                    <a:pt x="5453" y="905"/>
                    <a:pt x="5453" y="958"/>
                    <a:pt x="5050" y="1010"/>
                  </a:cubicBezTo>
                  <a:cubicBezTo>
                    <a:pt x="4629" y="1045"/>
                    <a:pt x="4629" y="1133"/>
                    <a:pt x="4226" y="1168"/>
                  </a:cubicBezTo>
                  <a:cubicBezTo>
                    <a:pt x="4167" y="1176"/>
                    <a:pt x="4116" y="1179"/>
                    <a:pt x="4071" y="1179"/>
                  </a:cubicBezTo>
                  <a:cubicBezTo>
                    <a:pt x="3854" y="1179"/>
                    <a:pt x="3772" y="1105"/>
                    <a:pt x="3546" y="1105"/>
                  </a:cubicBezTo>
                  <a:cubicBezTo>
                    <a:pt x="3499" y="1105"/>
                    <a:pt x="3446" y="1108"/>
                    <a:pt x="3384" y="1116"/>
                  </a:cubicBezTo>
                  <a:cubicBezTo>
                    <a:pt x="2981" y="1151"/>
                    <a:pt x="2981" y="1221"/>
                    <a:pt x="2560" y="1256"/>
                  </a:cubicBezTo>
                  <a:cubicBezTo>
                    <a:pt x="2359" y="1282"/>
                    <a:pt x="2258" y="1282"/>
                    <a:pt x="2155" y="1282"/>
                  </a:cubicBezTo>
                  <a:cubicBezTo>
                    <a:pt x="2052" y="1282"/>
                    <a:pt x="1947" y="1282"/>
                    <a:pt x="1736" y="1308"/>
                  </a:cubicBezTo>
                  <a:cubicBezTo>
                    <a:pt x="1403" y="1326"/>
                    <a:pt x="1088" y="1431"/>
                    <a:pt x="825" y="1624"/>
                  </a:cubicBezTo>
                  <a:cubicBezTo>
                    <a:pt x="527" y="1799"/>
                    <a:pt x="299" y="2062"/>
                    <a:pt x="123" y="2360"/>
                  </a:cubicBezTo>
                  <a:cubicBezTo>
                    <a:pt x="18" y="2676"/>
                    <a:pt x="1" y="3026"/>
                    <a:pt x="53" y="3360"/>
                  </a:cubicBezTo>
                  <a:cubicBezTo>
                    <a:pt x="106" y="3763"/>
                    <a:pt x="36" y="3763"/>
                    <a:pt x="71" y="4166"/>
                  </a:cubicBezTo>
                  <a:cubicBezTo>
                    <a:pt x="123" y="4569"/>
                    <a:pt x="123" y="4569"/>
                    <a:pt x="176" y="4972"/>
                  </a:cubicBezTo>
                  <a:cubicBezTo>
                    <a:pt x="229" y="5306"/>
                    <a:pt x="369" y="5621"/>
                    <a:pt x="579" y="5884"/>
                  </a:cubicBezTo>
                  <a:cubicBezTo>
                    <a:pt x="772" y="6165"/>
                    <a:pt x="1035" y="6410"/>
                    <a:pt x="1333" y="6568"/>
                  </a:cubicBezTo>
                  <a:cubicBezTo>
                    <a:pt x="1385" y="6591"/>
                    <a:pt x="1441" y="6600"/>
                    <a:pt x="1499" y="6600"/>
                  </a:cubicBezTo>
                  <a:cubicBezTo>
                    <a:pt x="1750" y="6600"/>
                    <a:pt x="2044" y="6421"/>
                    <a:pt x="2315" y="6393"/>
                  </a:cubicBezTo>
                  <a:cubicBezTo>
                    <a:pt x="2736" y="6340"/>
                    <a:pt x="2736" y="6375"/>
                    <a:pt x="3156" y="6322"/>
                  </a:cubicBezTo>
                  <a:cubicBezTo>
                    <a:pt x="3205" y="6316"/>
                    <a:pt x="3248" y="6313"/>
                    <a:pt x="3287" y="6313"/>
                  </a:cubicBezTo>
                  <a:cubicBezTo>
                    <a:pt x="3543" y="6313"/>
                    <a:pt x="3615" y="6432"/>
                    <a:pt x="3900" y="6432"/>
                  </a:cubicBezTo>
                  <a:cubicBezTo>
                    <a:pt x="3930" y="6432"/>
                    <a:pt x="3962" y="6431"/>
                    <a:pt x="3998" y="6428"/>
                  </a:cubicBezTo>
                  <a:cubicBezTo>
                    <a:pt x="4401" y="6375"/>
                    <a:pt x="4384" y="6165"/>
                    <a:pt x="4804" y="6130"/>
                  </a:cubicBezTo>
                  <a:cubicBezTo>
                    <a:pt x="4875" y="6123"/>
                    <a:pt x="4934" y="6121"/>
                    <a:pt x="4986" y="6121"/>
                  </a:cubicBezTo>
                  <a:cubicBezTo>
                    <a:pt x="5155" y="6121"/>
                    <a:pt x="5240" y="6147"/>
                    <a:pt x="5392" y="6147"/>
                  </a:cubicBezTo>
                  <a:cubicBezTo>
                    <a:pt x="5455" y="6147"/>
                    <a:pt x="5530" y="6142"/>
                    <a:pt x="5628" y="6130"/>
                  </a:cubicBezTo>
                  <a:cubicBezTo>
                    <a:pt x="5839" y="6103"/>
                    <a:pt x="5944" y="6103"/>
                    <a:pt x="6049" y="6103"/>
                  </a:cubicBezTo>
                  <a:cubicBezTo>
                    <a:pt x="6154" y="6103"/>
                    <a:pt x="6259" y="6103"/>
                    <a:pt x="6470" y="6077"/>
                  </a:cubicBezTo>
                  <a:cubicBezTo>
                    <a:pt x="6671" y="6051"/>
                    <a:pt x="6772" y="6051"/>
                    <a:pt x="6875" y="6051"/>
                  </a:cubicBezTo>
                  <a:cubicBezTo>
                    <a:pt x="6978" y="6051"/>
                    <a:pt x="7083" y="6051"/>
                    <a:pt x="7294" y="6024"/>
                  </a:cubicBezTo>
                  <a:cubicBezTo>
                    <a:pt x="7697" y="5989"/>
                    <a:pt x="7697" y="5972"/>
                    <a:pt x="8118" y="5919"/>
                  </a:cubicBezTo>
                  <a:cubicBezTo>
                    <a:pt x="8521" y="5884"/>
                    <a:pt x="8539" y="5902"/>
                    <a:pt x="8942" y="5849"/>
                  </a:cubicBezTo>
                  <a:cubicBezTo>
                    <a:pt x="9010" y="5840"/>
                    <a:pt x="9068" y="5837"/>
                    <a:pt x="9118" y="5837"/>
                  </a:cubicBezTo>
                  <a:cubicBezTo>
                    <a:pt x="9324" y="5837"/>
                    <a:pt x="9401" y="5896"/>
                    <a:pt x="9608" y="5896"/>
                  </a:cubicBezTo>
                  <a:cubicBezTo>
                    <a:pt x="9657" y="5896"/>
                    <a:pt x="9715" y="5893"/>
                    <a:pt x="9783" y="5884"/>
                  </a:cubicBezTo>
                  <a:cubicBezTo>
                    <a:pt x="10187" y="5832"/>
                    <a:pt x="10187" y="5761"/>
                    <a:pt x="10590" y="5709"/>
                  </a:cubicBezTo>
                  <a:cubicBezTo>
                    <a:pt x="11011" y="5656"/>
                    <a:pt x="10993" y="5551"/>
                    <a:pt x="11414" y="5498"/>
                  </a:cubicBezTo>
                  <a:cubicBezTo>
                    <a:pt x="11817" y="5463"/>
                    <a:pt x="11817" y="5358"/>
                    <a:pt x="12220" y="5323"/>
                  </a:cubicBezTo>
                  <a:cubicBezTo>
                    <a:pt x="12641" y="5271"/>
                    <a:pt x="12641" y="5235"/>
                    <a:pt x="13044" y="5200"/>
                  </a:cubicBezTo>
                  <a:cubicBezTo>
                    <a:pt x="13175" y="5184"/>
                    <a:pt x="13265" y="5180"/>
                    <a:pt x="13340" y="5180"/>
                  </a:cubicBezTo>
                  <a:cubicBezTo>
                    <a:pt x="13430" y="5180"/>
                    <a:pt x="13496" y="5186"/>
                    <a:pt x="13584" y="5186"/>
                  </a:cubicBezTo>
                  <a:cubicBezTo>
                    <a:pt x="13656" y="5186"/>
                    <a:pt x="13743" y="5182"/>
                    <a:pt x="13868" y="5165"/>
                  </a:cubicBezTo>
                  <a:cubicBezTo>
                    <a:pt x="14815" y="5025"/>
                    <a:pt x="15464" y="4166"/>
                    <a:pt x="15358" y="3219"/>
                  </a:cubicBezTo>
                  <a:cubicBezTo>
                    <a:pt x="15306" y="2834"/>
                    <a:pt x="15516" y="2799"/>
                    <a:pt x="15464" y="2413"/>
                  </a:cubicBezTo>
                  <a:cubicBezTo>
                    <a:pt x="15411" y="2010"/>
                    <a:pt x="15236" y="2027"/>
                    <a:pt x="15201" y="1624"/>
                  </a:cubicBezTo>
                  <a:cubicBezTo>
                    <a:pt x="15148" y="1291"/>
                    <a:pt x="15253" y="905"/>
                    <a:pt x="15060" y="660"/>
                  </a:cubicBezTo>
                  <a:cubicBezTo>
                    <a:pt x="14850" y="397"/>
                    <a:pt x="14569" y="186"/>
                    <a:pt x="14254" y="46"/>
                  </a:cubicBezTo>
                  <a:cubicBezTo>
                    <a:pt x="14178" y="13"/>
                    <a:pt x="14096" y="0"/>
                    <a:pt x="14011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520;p34"/>
            <p:cNvSpPr txBox="1"/>
            <p:nvPr/>
          </p:nvSpPr>
          <p:spPr>
            <a:xfrm>
              <a:off x="2827321" y="1925977"/>
              <a:ext cx="3934306" cy="366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Fira Sans Extra Condensed"/>
                </a:rPr>
                <a:t>心理学技术</a:t>
              </a:r>
            </a:p>
          </p:txBody>
        </p:sp>
        <p:sp>
          <p:nvSpPr>
            <p:cNvPr id="7" name="Google Shape;1521;p34"/>
            <p:cNvSpPr txBox="1"/>
            <p:nvPr/>
          </p:nvSpPr>
          <p:spPr>
            <a:xfrm>
              <a:off x="1605747" y="2455428"/>
              <a:ext cx="7240058" cy="3655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42900" marR="0" lvl="0" indent="-34290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暴露技术－－掀起你的盖头来</a:t>
              </a:r>
            </a:p>
            <a:p>
              <a:pPr marR="0" lvl="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主题班会（“爱情”、“友谊”）；角色扮演；</a:t>
              </a:r>
            </a:p>
            <a:p>
              <a:pPr marR="0" lvl="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诗朗诵（“男生，女生”，“走进男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/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女生世界”）；</a:t>
              </a:r>
            </a:p>
            <a:p>
              <a:pPr marR="0" lvl="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与异性接触的集体活动</a:t>
              </a:r>
            </a:p>
            <a:p>
              <a:pPr marL="342900" marR="0" lvl="0" indent="-34290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价值澄清法－－价值判断</a:t>
              </a:r>
            </a:p>
            <a:p>
              <a:pPr marR="0" lvl="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案例、各种观点、针对各种观点发表个人看法</a:t>
              </a:r>
            </a:p>
            <a:p>
              <a:pPr marL="342900" marR="0" lvl="0" indent="-34290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倾听法－－我心里埋藏着小秘密（班级树洞）</a:t>
              </a:r>
            </a:p>
            <a:p>
              <a:pPr marR="0" lvl="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与学生建立个人式互动，充分了解学生</a:t>
              </a:r>
            </a:p>
            <a:p>
              <a:pPr marL="342900" marR="0" lvl="0" indent="-342900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心理自助－－推荐读物、影片</a:t>
              </a:r>
            </a:p>
          </p:txBody>
        </p:sp>
      </p:grpSp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737462" y="820706"/>
            <a:ext cx="8782197" cy="646331"/>
            <a:chOff x="1737462" y="820706"/>
            <a:chExt cx="8782197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1737462" y="941375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230784" y="941376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026337" y="820706"/>
              <a:ext cx="613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小学生常见情绪问题及应对策略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3596" y="2936938"/>
            <a:ext cx="3592084" cy="3193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-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9" name="PA-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8274700" y="48056"/>
            <a:ext cx="3917300" cy="1561015"/>
          </a:xfrm>
          <a:prstGeom prst="rect">
            <a:avLst/>
          </a:prstGeom>
        </p:spPr>
      </p:pic>
      <p:pic>
        <p:nvPicPr>
          <p:cNvPr id="21" name="PA-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78132" y="497188"/>
            <a:ext cx="1720315" cy="1227546"/>
          </a:xfrm>
          <a:prstGeom prst="rect">
            <a:avLst/>
          </a:prstGeom>
        </p:spPr>
      </p:pic>
      <p:pic>
        <p:nvPicPr>
          <p:cNvPr id="7" name="PA-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tretch>
            <a:fillRect/>
          </a:stretch>
        </p:blipFill>
        <p:spPr>
          <a:xfrm rot="5400000" flipH="1">
            <a:off x="3096653" y="-1875488"/>
            <a:ext cx="6071721" cy="10608974"/>
          </a:xfrm>
          <a:prstGeom prst="rect">
            <a:avLst/>
          </a:prstGeom>
        </p:spPr>
      </p:pic>
      <p:pic>
        <p:nvPicPr>
          <p:cNvPr id="12" name="PA-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rcRect l="11869" r="48418"/>
          <a:stretch>
            <a:fillRect/>
          </a:stretch>
        </p:blipFill>
        <p:spPr>
          <a:xfrm>
            <a:off x="1139996" y="1316591"/>
            <a:ext cx="1989612" cy="5009994"/>
          </a:xfrm>
          <a:prstGeom prst="rect">
            <a:avLst/>
          </a:prstGeom>
        </p:spPr>
      </p:pic>
      <p:pic>
        <p:nvPicPr>
          <p:cNvPr id="15" name="PA-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rcRect l="48500" t="4108" r="11869"/>
          <a:stretch>
            <a:fillRect/>
          </a:stretch>
        </p:blipFill>
        <p:spPr>
          <a:xfrm>
            <a:off x="9306921" y="1670991"/>
            <a:ext cx="1985492" cy="4804186"/>
          </a:xfrm>
          <a:prstGeom prst="rect">
            <a:avLst/>
          </a:prstGeom>
        </p:spPr>
      </p:pic>
      <p:sp>
        <p:nvSpPr>
          <p:cNvPr id="17" name="PA-文本框 16"/>
          <p:cNvSpPr txBox="1"/>
          <p:nvPr>
            <p:custDataLst>
              <p:tags r:id="rId7"/>
            </p:custDataLst>
          </p:nvPr>
        </p:nvSpPr>
        <p:spPr>
          <a:xfrm>
            <a:off x="3026337" y="3012876"/>
            <a:ext cx="6139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灵秀体" panose="02000500000000000000" pitchFamily="2" charset="-122"/>
                <a:ea typeface="印品灵秀体" panose="02000500000000000000" pitchFamily="2" charset="-122"/>
              </a:rPr>
              <a:t>保持快乐的二十种技巧</a:t>
            </a:r>
          </a:p>
        </p:txBody>
      </p:sp>
      <p:pic>
        <p:nvPicPr>
          <p:cNvPr id="9" name="PA-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36511" y="4300122"/>
            <a:ext cx="12155489" cy="2557878"/>
          </a:xfrm>
          <a:prstGeom prst="rect">
            <a:avLst/>
          </a:prstGeom>
        </p:spPr>
      </p:pic>
      <p:grpSp>
        <p:nvGrpSpPr>
          <p:cNvPr id="24" name="PA-组合 23"/>
          <p:cNvGrpSpPr/>
          <p:nvPr>
            <p:custDataLst>
              <p:tags r:id="rId9"/>
            </p:custDataLst>
          </p:nvPr>
        </p:nvGrpSpPr>
        <p:grpSpPr>
          <a:xfrm>
            <a:off x="3731845" y="1915307"/>
            <a:ext cx="1061057" cy="1097569"/>
            <a:chOff x="4549403" y="3319881"/>
            <a:chExt cx="1290287" cy="1334686"/>
          </a:xfrm>
        </p:grpSpPr>
        <p:sp>
          <p:nvSpPr>
            <p:cNvPr id="22" name="PA-5-Point Star 21"/>
            <p:cNvSpPr/>
            <p:nvPr>
              <p:custDataLst>
                <p:tags r:id="rId22"/>
              </p:custDataLst>
            </p:nvPr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3213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3" name="PA-文本框 22"/>
            <p:cNvSpPr txBox="1"/>
            <p:nvPr>
              <p:custDataLst>
                <p:tags r:id="rId23"/>
              </p:custDataLst>
            </p:nvPr>
          </p:nvSpPr>
          <p:spPr>
            <a:xfrm>
              <a:off x="4883535" y="3419481"/>
              <a:ext cx="503816" cy="123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第</a:t>
              </a:r>
            </a:p>
          </p:txBody>
        </p:sp>
      </p:grpSp>
      <p:grpSp>
        <p:nvGrpSpPr>
          <p:cNvPr id="25" name="PA-组合 24"/>
          <p:cNvGrpSpPr/>
          <p:nvPr>
            <p:custDataLst>
              <p:tags r:id="rId10"/>
            </p:custDataLst>
          </p:nvPr>
        </p:nvGrpSpPr>
        <p:grpSpPr>
          <a:xfrm>
            <a:off x="5002255" y="1915308"/>
            <a:ext cx="1061057" cy="1141302"/>
            <a:chOff x="4549403" y="3319881"/>
            <a:chExt cx="1290287" cy="1387867"/>
          </a:xfrm>
        </p:grpSpPr>
        <p:sp>
          <p:nvSpPr>
            <p:cNvPr id="26" name="PA-5-Point Star 25"/>
            <p:cNvSpPr/>
            <p:nvPr>
              <p:custDataLst>
                <p:tags r:id="rId20"/>
              </p:custDataLst>
            </p:nvPr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3213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7" name="PA-文本框 26"/>
            <p:cNvSpPr txBox="1"/>
            <p:nvPr>
              <p:custDataLst>
                <p:tags r:id="rId21"/>
              </p:custDataLst>
            </p:nvPr>
          </p:nvSpPr>
          <p:spPr>
            <a:xfrm>
              <a:off x="4842871" y="3472662"/>
              <a:ext cx="503816" cy="123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二</a:t>
              </a:r>
            </a:p>
          </p:txBody>
        </p:sp>
      </p:grpSp>
      <p:grpSp>
        <p:nvGrpSpPr>
          <p:cNvPr id="28" name="PA-组合 27"/>
          <p:cNvGrpSpPr/>
          <p:nvPr>
            <p:custDataLst>
              <p:tags r:id="rId11"/>
            </p:custDataLst>
          </p:nvPr>
        </p:nvGrpSpPr>
        <p:grpSpPr>
          <a:xfrm>
            <a:off x="6272665" y="1915308"/>
            <a:ext cx="1061057" cy="1180586"/>
            <a:chOff x="4549403" y="3319881"/>
            <a:chExt cx="1290287" cy="1435639"/>
          </a:xfrm>
        </p:grpSpPr>
        <p:sp>
          <p:nvSpPr>
            <p:cNvPr id="29" name="PA-5-Point Star 28"/>
            <p:cNvSpPr/>
            <p:nvPr>
              <p:custDataLst>
                <p:tags r:id="rId18"/>
              </p:custDataLst>
            </p:nvPr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3213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0" name="PA-文本框 29"/>
            <p:cNvSpPr txBox="1"/>
            <p:nvPr>
              <p:custDataLst>
                <p:tags r:id="rId19"/>
              </p:custDataLst>
            </p:nvPr>
          </p:nvSpPr>
          <p:spPr>
            <a:xfrm>
              <a:off x="4921842" y="3520433"/>
              <a:ext cx="503816" cy="123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部</a:t>
              </a:r>
            </a:p>
          </p:txBody>
        </p:sp>
      </p:grpSp>
      <p:grpSp>
        <p:nvGrpSpPr>
          <p:cNvPr id="31" name="PA-组合 30"/>
          <p:cNvGrpSpPr/>
          <p:nvPr>
            <p:custDataLst>
              <p:tags r:id="rId12"/>
            </p:custDataLst>
          </p:nvPr>
        </p:nvGrpSpPr>
        <p:grpSpPr>
          <a:xfrm>
            <a:off x="7543076" y="1915307"/>
            <a:ext cx="1061057" cy="1112599"/>
            <a:chOff x="4549403" y="3319881"/>
            <a:chExt cx="1290287" cy="1352964"/>
          </a:xfrm>
        </p:grpSpPr>
        <p:sp>
          <p:nvSpPr>
            <p:cNvPr id="32" name="PA-5-Point Star 31"/>
            <p:cNvSpPr/>
            <p:nvPr>
              <p:custDataLst>
                <p:tags r:id="rId16"/>
              </p:custDataLst>
            </p:nvPr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3213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3" name="PA-文本框 32"/>
            <p:cNvSpPr txBox="1"/>
            <p:nvPr>
              <p:custDataLst>
                <p:tags r:id="rId17"/>
              </p:custDataLst>
            </p:nvPr>
          </p:nvSpPr>
          <p:spPr>
            <a:xfrm>
              <a:off x="4948868" y="3437759"/>
              <a:ext cx="503816" cy="123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分</a:t>
              </a:r>
            </a:p>
          </p:txBody>
        </p:sp>
      </p:grpSp>
      <p:sp>
        <p:nvSpPr>
          <p:cNvPr id="35" name="PA-5-Point Star 34"/>
          <p:cNvSpPr/>
          <p:nvPr>
            <p:custDataLst>
              <p:tags r:id="rId13"/>
            </p:custDataLst>
          </p:nvPr>
        </p:nvSpPr>
        <p:spPr>
          <a:xfrm>
            <a:off x="2660108" y="1184875"/>
            <a:ext cx="424196" cy="424196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PA-5-Point Star 36"/>
          <p:cNvSpPr/>
          <p:nvPr>
            <p:custDataLst>
              <p:tags r:id="rId14"/>
            </p:custDataLst>
          </p:nvPr>
        </p:nvSpPr>
        <p:spPr>
          <a:xfrm>
            <a:off x="9160557" y="1548210"/>
            <a:ext cx="580128" cy="580128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8" name="PA-5-Point Star 37"/>
          <p:cNvSpPr/>
          <p:nvPr>
            <p:custDataLst>
              <p:tags r:id="rId15"/>
            </p:custDataLst>
          </p:nvPr>
        </p:nvSpPr>
        <p:spPr>
          <a:xfrm>
            <a:off x="3182380" y="5257800"/>
            <a:ext cx="249382" cy="249382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ur="50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3176" y="1322149"/>
            <a:ext cx="2735242" cy="2735242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6487" y="1393735"/>
            <a:ext cx="2096444" cy="2096444"/>
          </a:xfrm>
          <a:prstGeom prst="rect">
            <a:avLst/>
          </a:prstGeom>
        </p:spPr>
      </p:pic>
      <p:grpSp>
        <p:nvGrpSpPr>
          <p:cNvPr id="4" name="PA-组合 3"/>
          <p:cNvGrpSpPr/>
          <p:nvPr>
            <p:custDataLst>
              <p:tags r:id="rId1"/>
            </p:custDataLst>
          </p:nvPr>
        </p:nvGrpSpPr>
        <p:grpSpPr>
          <a:xfrm>
            <a:off x="2574539" y="770974"/>
            <a:ext cx="7037814" cy="646331"/>
            <a:chOff x="2574539" y="770974"/>
            <a:chExt cx="7037814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2574539" y="884828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323478" y="957452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895976" y="770974"/>
              <a:ext cx="4400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保持快乐的二十种技巧</a:t>
              </a:r>
            </a:p>
          </p:txBody>
        </p:sp>
      </p:grpSp>
      <p:sp>
        <p:nvSpPr>
          <p:cNvPr id="29" name="Google Shape;457;p19"/>
          <p:cNvSpPr/>
          <p:nvPr/>
        </p:nvSpPr>
        <p:spPr>
          <a:xfrm>
            <a:off x="3437427" y="4216642"/>
            <a:ext cx="85417" cy="852931"/>
          </a:xfrm>
          <a:custGeom>
            <a:avLst/>
            <a:gdLst/>
            <a:ahLst/>
            <a:cxnLst/>
            <a:rect l="l" t="t" r="r" b="b"/>
            <a:pathLst>
              <a:path w="141" h="13253" fill="none" extrusionOk="0">
                <a:moveTo>
                  <a:pt x="1" y="0"/>
                </a:moveTo>
                <a:cubicBezTo>
                  <a:pt x="1" y="1924"/>
                  <a:pt x="141" y="3357"/>
                  <a:pt x="141" y="4231"/>
                </a:cubicBezTo>
                <a:cubicBezTo>
                  <a:pt x="141" y="5106"/>
                  <a:pt x="1" y="11190"/>
                  <a:pt x="141" y="13253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" name="Google Shape;458;p19"/>
          <p:cNvGrpSpPr/>
          <p:nvPr/>
        </p:nvGrpSpPr>
        <p:grpSpPr>
          <a:xfrm>
            <a:off x="1696375" y="3429000"/>
            <a:ext cx="3657080" cy="933399"/>
            <a:chOff x="457250" y="2109575"/>
            <a:chExt cx="1471182" cy="436719"/>
          </a:xfrm>
        </p:grpSpPr>
        <p:sp>
          <p:nvSpPr>
            <p:cNvPr id="37" name="Google Shape;459;p19"/>
            <p:cNvSpPr/>
            <p:nvPr/>
          </p:nvSpPr>
          <p:spPr>
            <a:xfrm>
              <a:off x="457250" y="2115753"/>
              <a:ext cx="1438358" cy="399069"/>
            </a:xfrm>
            <a:custGeom>
              <a:avLst/>
              <a:gdLst/>
              <a:ahLst/>
              <a:cxnLst/>
              <a:rect l="l" t="t" r="r" b="b"/>
              <a:pathLst>
                <a:path w="61298" h="19186" extrusionOk="0">
                  <a:moveTo>
                    <a:pt x="43282" y="0"/>
                  </a:moveTo>
                  <a:cubicBezTo>
                    <a:pt x="39300" y="0"/>
                    <a:pt x="35144" y="46"/>
                    <a:pt x="31436" y="123"/>
                  </a:cubicBezTo>
                  <a:cubicBezTo>
                    <a:pt x="29652" y="167"/>
                    <a:pt x="27584" y="182"/>
                    <a:pt x="25380" y="182"/>
                  </a:cubicBezTo>
                  <a:cubicBezTo>
                    <a:pt x="21431" y="182"/>
                    <a:pt x="17048" y="136"/>
                    <a:pt x="13099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1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26" y="19016"/>
                    <a:pt x="4460" y="19186"/>
                    <a:pt x="9072" y="19186"/>
                  </a:cubicBezTo>
                  <a:cubicBezTo>
                    <a:pt x="14274" y="19186"/>
                    <a:pt x="21230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63" y="18166"/>
                    <a:pt x="61088" y="13585"/>
                    <a:pt x="61053" y="11137"/>
                  </a:cubicBezTo>
                  <a:cubicBezTo>
                    <a:pt x="61018" y="7885"/>
                    <a:pt x="61298" y="1836"/>
                    <a:pt x="60424" y="822"/>
                  </a:cubicBezTo>
                  <a:cubicBezTo>
                    <a:pt x="59943" y="221"/>
                    <a:pt x="52032" y="0"/>
                    <a:pt x="4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60;p19"/>
            <p:cNvSpPr/>
            <p:nvPr/>
          </p:nvSpPr>
          <p:spPr>
            <a:xfrm>
              <a:off x="490896" y="2143065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10" y="19207"/>
                    <a:pt x="4462" y="19385"/>
                    <a:pt x="9098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3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61;p19"/>
            <p:cNvSpPr/>
            <p:nvPr/>
          </p:nvSpPr>
          <p:spPr>
            <a:xfrm>
              <a:off x="457250" y="2109575"/>
              <a:ext cx="1438358" cy="416770"/>
            </a:xfrm>
            <a:custGeom>
              <a:avLst/>
              <a:gdLst/>
              <a:ahLst/>
              <a:cxnLst/>
              <a:rect l="l" t="t" r="r" b="b"/>
              <a:pathLst>
                <a:path w="61298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1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504" y="20036"/>
                    <a:pt x="15561" y="19267"/>
                    <a:pt x="27625" y="19267"/>
                  </a:cubicBezTo>
                  <a:cubicBezTo>
                    <a:pt x="36227" y="19267"/>
                    <a:pt x="57486" y="19721"/>
                    <a:pt x="60284" y="18777"/>
                  </a:cubicBezTo>
                  <a:cubicBezTo>
                    <a:pt x="61263" y="18463"/>
                    <a:pt x="61088" y="13882"/>
                    <a:pt x="61053" y="11434"/>
                  </a:cubicBezTo>
                  <a:cubicBezTo>
                    <a:pt x="61018" y="8182"/>
                    <a:pt x="61298" y="2133"/>
                    <a:pt x="60424" y="1119"/>
                  </a:cubicBezTo>
                  <a:cubicBezTo>
                    <a:pt x="59724" y="245"/>
                    <a:pt x="43290" y="175"/>
                    <a:pt x="31436" y="420"/>
                  </a:cubicBezTo>
                  <a:cubicBezTo>
                    <a:pt x="21680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" name="Google Shape;462;p19"/>
          <p:cNvGrpSpPr/>
          <p:nvPr/>
        </p:nvGrpSpPr>
        <p:grpSpPr>
          <a:xfrm>
            <a:off x="3306404" y="4829580"/>
            <a:ext cx="437026" cy="402326"/>
            <a:chOff x="1481980" y="2764876"/>
            <a:chExt cx="175808" cy="188240"/>
          </a:xfrm>
        </p:grpSpPr>
        <p:sp>
          <p:nvSpPr>
            <p:cNvPr id="34" name="Google Shape;463;p19"/>
            <p:cNvSpPr/>
            <p:nvPr/>
          </p:nvSpPr>
          <p:spPr>
            <a:xfrm>
              <a:off x="1481980" y="2785718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64;p19"/>
            <p:cNvSpPr/>
            <p:nvPr/>
          </p:nvSpPr>
          <p:spPr>
            <a:xfrm>
              <a:off x="1502402" y="2806081"/>
              <a:ext cx="155386" cy="147035"/>
            </a:xfrm>
            <a:custGeom>
              <a:avLst/>
              <a:gdLst/>
              <a:ahLst/>
              <a:cxnLst/>
              <a:rect l="l" t="t" r="r" b="b"/>
              <a:pathLst>
                <a:path w="7449" h="7069" extrusionOk="0">
                  <a:moveTo>
                    <a:pt x="4528" y="1"/>
                  </a:moveTo>
                  <a:cubicBezTo>
                    <a:pt x="3837" y="1"/>
                    <a:pt x="3077" y="234"/>
                    <a:pt x="2308" y="747"/>
                  </a:cubicBezTo>
                  <a:cubicBezTo>
                    <a:pt x="0" y="2250"/>
                    <a:pt x="699" y="6446"/>
                    <a:pt x="3322" y="6971"/>
                  </a:cubicBezTo>
                  <a:cubicBezTo>
                    <a:pt x="3656" y="7037"/>
                    <a:pt x="3975" y="7069"/>
                    <a:pt x="4276" y="7069"/>
                  </a:cubicBezTo>
                  <a:cubicBezTo>
                    <a:pt x="6209" y="7069"/>
                    <a:pt x="7418" y="5734"/>
                    <a:pt x="7448" y="3404"/>
                  </a:cubicBezTo>
                  <a:cubicBezTo>
                    <a:pt x="7448" y="1353"/>
                    <a:pt x="6191" y="1"/>
                    <a:pt x="4528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65;p19"/>
            <p:cNvSpPr/>
            <p:nvPr/>
          </p:nvSpPr>
          <p:spPr>
            <a:xfrm>
              <a:off x="1481980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273" y="1749"/>
                  </a:moveTo>
                  <a:cubicBezTo>
                    <a:pt x="0" y="3252"/>
                    <a:pt x="664" y="7448"/>
                    <a:pt x="3287" y="7973"/>
                  </a:cubicBezTo>
                  <a:cubicBezTo>
                    <a:pt x="5770" y="8462"/>
                    <a:pt x="7378" y="7098"/>
                    <a:pt x="7413" y="4406"/>
                  </a:cubicBezTo>
                  <a:cubicBezTo>
                    <a:pt x="7448" y="1504"/>
                    <a:pt x="4930" y="0"/>
                    <a:pt x="2273" y="1749"/>
                  </a:cubicBezTo>
                  <a:close/>
                </a:path>
              </a:pathLst>
            </a:custGeom>
            <a:solidFill>
              <a:srgbClr val="FF6600"/>
            </a:solidFill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1521;p34"/>
          <p:cNvSpPr txBox="1"/>
          <p:nvPr/>
        </p:nvSpPr>
        <p:spPr>
          <a:xfrm>
            <a:off x="1974350" y="5188383"/>
            <a:ext cx="3297511" cy="67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有目标就有前进的动力</a:t>
            </a:r>
          </a:p>
        </p:txBody>
      </p:sp>
      <p:sp>
        <p:nvSpPr>
          <p:cNvPr id="55" name="Google Shape;1521;p34"/>
          <p:cNvSpPr txBox="1"/>
          <p:nvPr/>
        </p:nvSpPr>
        <p:spPr>
          <a:xfrm>
            <a:off x="1874088" y="3464807"/>
            <a:ext cx="3297511" cy="55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dist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、要有目标和追求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ira Sans"/>
            </a:endParaRPr>
          </a:p>
        </p:txBody>
      </p:sp>
      <p:sp>
        <p:nvSpPr>
          <p:cNvPr id="60" name="Google Shape;457;p19"/>
          <p:cNvSpPr/>
          <p:nvPr/>
        </p:nvSpPr>
        <p:spPr>
          <a:xfrm>
            <a:off x="8344967" y="4179057"/>
            <a:ext cx="85417" cy="852931"/>
          </a:xfrm>
          <a:custGeom>
            <a:avLst/>
            <a:gdLst/>
            <a:ahLst/>
            <a:cxnLst/>
            <a:rect l="l" t="t" r="r" b="b"/>
            <a:pathLst>
              <a:path w="141" h="13253" fill="none" extrusionOk="0">
                <a:moveTo>
                  <a:pt x="1" y="0"/>
                </a:moveTo>
                <a:cubicBezTo>
                  <a:pt x="1" y="1924"/>
                  <a:pt x="141" y="3357"/>
                  <a:pt x="141" y="4231"/>
                </a:cubicBezTo>
                <a:cubicBezTo>
                  <a:pt x="141" y="5106"/>
                  <a:pt x="1" y="11190"/>
                  <a:pt x="141" y="13253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1" name="Google Shape;458;p19"/>
          <p:cNvGrpSpPr/>
          <p:nvPr/>
        </p:nvGrpSpPr>
        <p:grpSpPr>
          <a:xfrm>
            <a:off x="6603915" y="3391415"/>
            <a:ext cx="3657080" cy="933399"/>
            <a:chOff x="457250" y="2109575"/>
            <a:chExt cx="1471182" cy="436719"/>
          </a:xfrm>
        </p:grpSpPr>
        <p:sp>
          <p:nvSpPr>
            <p:cNvPr id="66" name="Google Shape;459;p19"/>
            <p:cNvSpPr/>
            <p:nvPr/>
          </p:nvSpPr>
          <p:spPr>
            <a:xfrm>
              <a:off x="457250" y="2115753"/>
              <a:ext cx="1438358" cy="399069"/>
            </a:xfrm>
            <a:custGeom>
              <a:avLst/>
              <a:gdLst/>
              <a:ahLst/>
              <a:cxnLst/>
              <a:rect l="l" t="t" r="r" b="b"/>
              <a:pathLst>
                <a:path w="61298" h="19186" extrusionOk="0">
                  <a:moveTo>
                    <a:pt x="43282" y="0"/>
                  </a:moveTo>
                  <a:cubicBezTo>
                    <a:pt x="39300" y="0"/>
                    <a:pt x="35144" y="46"/>
                    <a:pt x="31436" y="123"/>
                  </a:cubicBezTo>
                  <a:cubicBezTo>
                    <a:pt x="29652" y="167"/>
                    <a:pt x="27584" y="182"/>
                    <a:pt x="25380" y="182"/>
                  </a:cubicBezTo>
                  <a:cubicBezTo>
                    <a:pt x="21431" y="182"/>
                    <a:pt x="17048" y="136"/>
                    <a:pt x="13099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1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26" y="19016"/>
                    <a:pt x="4460" y="19186"/>
                    <a:pt x="9072" y="19186"/>
                  </a:cubicBezTo>
                  <a:cubicBezTo>
                    <a:pt x="14274" y="19186"/>
                    <a:pt x="21230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63" y="18166"/>
                    <a:pt x="61088" y="13585"/>
                    <a:pt x="61053" y="11137"/>
                  </a:cubicBezTo>
                  <a:cubicBezTo>
                    <a:pt x="61018" y="7885"/>
                    <a:pt x="61298" y="1836"/>
                    <a:pt x="60424" y="822"/>
                  </a:cubicBezTo>
                  <a:cubicBezTo>
                    <a:pt x="59943" y="221"/>
                    <a:pt x="52032" y="0"/>
                    <a:pt x="4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460;p19"/>
            <p:cNvSpPr/>
            <p:nvPr/>
          </p:nvSpPr>
          <p:spPr>
            <a:xfrm>
              <a:off x="490896" y="2143065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10" y="19207"/>
                    <a:pt x="4462" y="19385"/>
                    <a:pt x="9098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3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461;p19"/>
            <p:cNvSpPr/>
            <p:nvPr/>
          </p:nvSpPr>
          <p:spPr>
            <a:xfrm>
              <a:off x="457250" y="2109575"/>
              <a:ext cx="1438358" cy="416770"/>
            </a:xfrm>
            <a:custGeom>
              <a:avLst/>
              <a:gdLst/>
              <a:ahLst/>
              <a:cxnLst/>
              <a:rect l="l" t="t" r="r" b="b"/>
              <a:pathLst>
                <a:path w="61298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1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504" y="20036"/>
                    <a:pt x="15561" y="19267"/>
                    <a:pt x="27625" y="19267"/>
                  </a:cubicBezTo>
                  <a:cubicBezTo>
                    <a:pt x="36227" y="19267"/>
                    <a:pt x="57486" y="19721"/>
                    <a:pt x="60284" y="18777"/>
                  </a:cubicBezTo>
                  <a:cubicBezTo>
                    <a:pt x="61263" y="18463"/>
                    <a:pt x="61088" y="13882"/>
                    <a:pt x="61053" y="11434"/>
                  </a:cubicBezTo>
                  <a:cubicBezTo>
                    <a:pt x="61018" y="8182"/>
                    <a:pt x="61298" y="2133"/>
                    <a:pt x="60424" y="1119"/>
                  </a:cubicBezTo>
                  <a:cubicBezTo>
                    <a:pt x="59724" y="245"/>
                    <a:pt x="43290" y="175"/>
                    <a:pt x="31436" y="420"/>
                  </a:cubicBezTo>
                  <a:cubicBezTo>
                    <a:pt x="21680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" name="Google Shape;462;p19"/>
          <p:cNvGrpSpPr/>
          <p:nvPr/>
        </p:nvGrpSpPr>
        <p:grpSpPr>
          <a:xfrm>
            <a:off x="8213944" y="4791996"/>
            <a:ext cx="437026" cy="402326"/>
            <a:chOff x="1481980" y="2764876"/>
            <a:chExt cx="175808" cy="188240"/>
          </a:xfrm>
        </p:grpSpPr>
        <p:sp>
          <p:nvSpPr>
            <p:cNvPr id="63" name="Google Shape;463;p19"/>
            <p:cNvSpPr/>
            <p:nvPr/>
          </p:nvSpPr>
          <p:spPr>
            <a:xfrm>
              <a:off x="1481980" y="2785718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464;p19"/>
            <p:cNvSpPr/>
            <p:nvPr/>
          </p:nvSpPr>
          <p:spPr>
            <a:xfrm>
              <a:off x="1502402" y="2806081"/>
              <a:ext cx="155386" cy="147035"/>
            </a:xfrm>
            <a:custGeom>
              <a:avLst/>
              <a:gdLst/>
              <a:ahLst/>
              <a:cxnLst/>
              <a:rect l="l" t="t" r="r" b="b"/>
              <a:pathLst>
                <a:path w="7449" h="7069" extrusionOk="0">
                  <a:moveTo>
                    <a:pt x="4528" y="1"/>
                  </a:moveTo>
                  <a:cubicBezTo>
                    <a:pt x="3837" y="1"/>
                    <a:pt x="3077" y="234"/>
                    <a:pt x="2308" y="747"/>
                  </a:cubicBezTo>
                  <a:cubicBezTo>
                    <a:pt x="0" y="2250"/>
                    <a:pt x="699" y="6446"/>
                    <a:pt x="3322" y="6971"/>
                  </a:cubicBezTo>
                  <a:cubicBezTo>
                    <a:pt x="3656" y="7037"/>
                    <a:pt x="3975" y="7069"/>
                    <a:pt x="4276" y="7069"/>
                  </a:cubicBezTo>
                  <a:cubicBezTo>
                    <a:pt x="6209" y="7069"/>
                    <a:pt x="7418" y="5734"/>
                    <a:pt x="7448" y="3404"/>
                  </a:cubicBezTo>
                  <a:cubicBezTo>
                    <a:pt x="7448" y="1353"/>
                    <a:pt x="6191" y="1"/>
                    <a:pt x="4528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65;p19"/>
            <p:cNvSpPr/>
            <p:nvPr/>
          </p:nvSpPr>
          <p:spPr>
            <a:xfrm>
              <a:off x="1481980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273" y="1749"/>
                  </a:moveTo>
                  <a:cubicBezTo>
                    <a:pt x="0" y="3252"/>
                    <a:pt x="664" y="7448"/>
                    <a:pt x="3287" y="7973"/>
                  </a:cubicBezTo>
                  <a:cubicBezTo>
                    <a:pt x="5770" y="8462"/>
                    <a:pt x="7378" y="7098"/>
                    <a:pt x="7413" y="4406"/>
                  </a:cubicBezTo>
                  <a:cubicBezTo>
                    <a:pt x="7448" y="1504"/>
                    <a:pt x="4930" y="0"/>
                    <a:pt x="2273" y="1749"/>
                  </a:cubicBezTo>
                  <a:close/>
                </a:path>
              </a:pathLst>
            </a:custGeom>
            <a:solidFill>
              <a:srgbClr val="FF6600"/>
            </a:solidFill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Google Shape;1521;p34"/>
          <p:cNvSpPr txBox="1"/>
          <p:nvPr/>
        </p:nvSpPr>
        <p:spPr>
          <a:xfrm>
            <a:off x="6478268" y="5150800"/>
            <a:ext cx="3809392" cy="67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快乐了自己  温馨了别人</a:t>
            </a:r>
            <a:b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</a:b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ira Sans"/>
            </a:endParaRPr>
          </a:p>
        </p:txBody>
      </p:sp>
      <p:sp>
        <p:nvSpPr>
          <p:cNvPr id="59" name="Google Shape;1521;p34"/>
          <p:cNvSpPr txBox="1"/>
          <p:nvPr/>
        </p:nvSpPr>
        <p:spPr>
          <a:xfrm>
            <a:off x="6781628" y="3427222"/>
            <a:ext cx="3297511" cy="55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dist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、经常保持微笑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ira San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组合 3"/>
          <p:cNvGrpSpPr/>
          <p:nvPr>
            <p:custDataLst>
              <p:tags r:id="rId1"/>
            </p:custDataLst>
          </p:nvPr>
        </p:nvGrpSpPr>
        <p:grpSpPr>
          <a:xfrm>
            <a:off x="2574539" y="770974"/>
            <a:ext cx="7037814" cy="646331"/>
            <a:chOff x="2574539" y="770974"/>
            <a:chExt cx="7037814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2574539" y="884828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323478" y="957452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895976" y="770974"/>
              <a:ext cx="4400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保持快乐的二十种技巧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15223" y="1567144"/>
            <a:ext cx="4680777" cy="2313400"/>
            <a:chOff x="1243213" y="1816904"/>
            <a:chExt cx="3657080" cy="2109957"/>
          </a:xfrm>
        </p:grpSpPr>
        <p:grpSp>
          <p:nvGrpSpPr>
            <p:cNvPr id="2" name="组合 1"/>
            <p:cNvGrpSpPr/>
            <p:nvPr/>
          </p:nvGrpSpPr>
          <p:grpSpPr>
            <a:xfrm>
              <a:off x="1243213" y="1816904"/>
              <a:ext cx="3657080" cy="2109957"/>
              <a:chOff x="614064" y="2812765"/>
              <a:chExt cx="1961575" cy="1097573"/>
            </a:xfrm>
          </p:grpSpPr>
          <p:grpSp>
            <p:nvGrpSpPr>
              <p:cNvPr id="30" name="Google Shape;458;p19"/>
              <p:cNvGrpSpPr/>
              <p:nvPr/>
            </p:nvGrpSpPr>
            <p:grpSpPr>
              <a:xfrm>
                <a:off x="614064" y="2812765"/>
                <a:ext cx="1961575" cy="582291"/>
                <a:chOff x="457250" y="2109575"/>
                <a:chExt cx="1471182" cy="436719"/>
              </a:xfrm>
            </p:grpSpPr>
            <p:sp>
              <p:nvSpPr>
                <p:cNvPr id="37" name="Google Shape;459;p19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60;p19"/>
                <p:cNvSpPr/>
                <p:nvPr/>
              </p:nvSpPr>
              <p:spPr>
                <a:xfrm>
                  <a:off x="490896" y="2143065"/>
                  <a:ext cx="143753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61;p19"/>
                <p:cNvSpPr/>
                <p:nvPr/>
              </p:nvSpPr>
              <p:spPr>
                <a:xfrm>
                  <a:off x="457250" y="2109575"/>
                  <a:ext cx="1438358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" name="Google Shape;463;p19"/>
              <p:cNvSpPr/>
              <p:nvPr/>
            </p:nvSpPr>
            <p:spPr>
              <a:xfrm>
                <a:off x="1477651" y="3714291"/>
                <a:ext cx="206877" cy="196047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4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287" y="6971"/>
                    </a:cubicBezTo>
                    <a:cubicBezTo>
                      <a:pt x="3621" y="7037"/>
                      <a:pt x="3940" y="7069"/>
                      <a:pt x="4240" y="7069"/>
                    </a:cubicBezTo>
                    <a:cubicBezTo>
                      <a:pt x="6174" y="7069"/>
                      <a:pt x="7383" y="5734"/>
                      <a:pt x="7413" y="3404"/>
                    </a:cubicBezTo>
                    <a:cubicBezTo>
                      <a:pt x="7438" y="1353"/>
                      <a:pt x="6188" y="1"/>
                      <a:pt x="45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1521;p34"/>
            <p:cNvSpPr txBox="1"/>
            <p:nvPr/>
          </p:nvSpPr>
          <p:spPr>
            <a:xfrm>
              <a:off x="1397332" y="1974813"/>
              <a:ext cx="3297511" cy="665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dist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学会和别人一块分享喜悦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68747" y="3066454"/>
            <a:ext cx="4787717" cy="3117691"/>
            <a:chOff x="1243213" y="1816902"/>
            <a:chExt cx="3740632" cy="2843518"/>
          </a:xfrm>
        </p:grpSpPr>
        <p:grpSp>
          <p:nvGrpSpPr>
            <p:cNvPr id="41" name="组合 40"/>
            <p:cNvGrpSpPr/>
            <p:nvPr/>
          </p:nvGrpSpPr>
          <p:grpSpPr>
            <a:xfrm>
              <a:off x="1243213" y="1816902"/>
              <a:ext cx="3657080" cy="2162151"/>
              <a:chOff x="614064" y="2812765"/>
              <a:chExt cx="1961575" cy="1124724"/>
            </a:xfrm>
          </p:grpSpPr>
          <p:sp>
            <p:nvSpPr>
              <p:cNvPr id="44" name="Google Shape;457;p19"/>
              <p:cNvSpPr/>
              <p:nvPr/>
            </p:nvSpPr>
            <p:spPr>
              <a:xfrm>
                <a:off x="1547925" y="3304127"/>
                <a:ext cx="45816" cy="532092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3253" fill="none" extrusionOk="0">
                    <a:moveTo>
                      <a:pt x="1" y="0"/>
                    </a:moveTo>
                    <a:cubicBezTo>
                      <a:pt x="1" y="1924"/>
                      <a:pt x="141" y="3357"/>
                      <a:pt x="141" y="4231"/>
                    </a:cubicBezTo>
                    <a:cubicBezTo>
                      <a:pt x="141" y="5106"/>
                      <a:pt x="1" y="11190"/>
                      <a:pt x="141" y="13253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45" name="Google Shape;458;p19"/>
              <p:cNvGrpSpPr/>
              <p:nvPr/>
            </p:nvGrpSpPr>
            <p:grpSpPr>
              <a:xfrm>
                <a:off x="614064" y="2812765"/>
                <a:ext cx="1961575" cy="582291"/>
                <a:chOff x="457250" y="2109575"/>
                <a:chExt cx="1471182" cy="436719"/>
              </a:xfrm>
            </p:grpSpPr>
            <p:sp>
              <p:nvSpPr>
                <p:cNvPr id="50" name="Google Shape;459;p19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460;p19"/>
                <p:cNvSpPr/>
                <p:nvPr/>
              </p:nvSpPr>
              <p:spPr>
                <a:xfrm>
                  <a:off x="490896" y="2143065"/>
                  <a:ext cx="143753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461;p19"/>
                <p:cNvSpPr/>
                <p:nvPr/>
              </p:nvSpPr>
              <p:spPr>
                <a:xfrm>
                  <a:off x="457250" y="2109575"/>
                  <a:ext cx="1438358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" name="Google Shape;462;p19"/>
              <p:cNvGrpSpPr/>
              <p:nvPr/>
            </p:nvGrpSpPr>
            <p:grpSpPr>
              <a:xfrm>
                <a:off x="1477647" y="3686502"/>
                <a:ext cx="234411" cy="250987"/>
                <a:chOff x="1481980" y="2764876"/>
                <a:chExt cx="175808" cy="188240"/>
              </a:xfrm>
            </p:grpSpPr>
            <p:sp>
              <p:nvSpPr>
                <p:cNvPr id="47" name="Google Shape;463;p19"/>
                <p:cNvSpPr/>
                <p:nvPr/>
              </p:nvSpPr>
              <p:spPr>
                <a:xfrm>
                  <a:off x="1481980" y="2785718"/>
                  <a:ext cx="155157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8" h="7069" extrusionOk="0">
                      <a:moveTo>
                        <a:pt x="4514" y="1"/>
                      </a:moveTo>
                      <a:cubicBezTo>
                        <a:pt x="3820" y="1"/>
                        <a:pt x="3052" y="234"/>
                        <a:pt x="2273" y="747"/>
                      </a:cubicBezTo>
                      <a:cubicBezTo>
                        <a:pt x="0" y="2250"/>
                        <a:pt x="664" y="6446"/>
                        <a:pt x="3287" y="6971"/>
                      </a:cubicBezTo>
                      <a:cubicBezTo>
                        <a:pt x="3621" y="7037"/>
                        <a:pt x="3940" y="7069"/>
                        <a:pt x="4240" y="7069"/>
                      </a:cubicBezTo>
                      <a:cubicBezTo>
                        <a:pt x="6174" y="7069"/>
                        <a:pt x="7383" y="5734"/>
                        <a:pt x="7413" y="3404"/>
                      </a:cubicBezTo>
                      <a:cubicBezTo>
                        <a:pt x="7438" y="1353"/>
                        <a:pt x="6188" y="1"/>
                        <a:pt x="45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64;p19"/>
                <p:cNvSpPr/>
                <p:nvPr/>
              </p:nvSpPr>
              <p:spPr>
                <a:xfrm>
                  <a:off x="1502402" y="2806081"/>
                  <a:ext cx="155386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9" h="7069" extrusionOk="0">
                      <a:moveTo>
                        <a:pt x="4528" y="1"/>
                      </a:moveTo>
                      <a:cubicBezTo>
                        <a:pt x="3837" y="1"/>
                        <a:pt x="3077" y="234"/>
                        <a:pt x="2308" y="747"/>
                      </a:cubicBezTo>
                      <a:cubicBezTo>
                        <a:pt x="0" y="2250"/>
                        <a:pt x="699" y="6446"/>
                        <a:pt x="3322" y="6971"/>
                      </a:cubicBezTo>
                      <a:cubicBezTo>
                        <a:pt x="3656" y="7037"/>
                        <a:pt x="3975" y="7069"/>
                        <a:pt x="4276" y="7069"/>
                      </a:cubicBezTo>
                      <a:cubicBezTo>
                        <a:pt x="6209" y="7069"/>
                        <a:pt x="7418" y="5734"/>
                        <a:pt x="7448" y="3404"/>
                      </a:cubicBezTo>
                      <a:cubicBezTo>
                        <a:pt x="7448" y="1353"/>
                        <a:pt x="6191" y="1"/>
                        <a:pt x="4528" y="1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65;p19"/>
                <p:cNvSpPr/>
                <p:nvPr/>
              </p:nvSpPr>
              <p:spPr>
                <a:xfrm>
                  <a:off x="1481980" y="2764876"/>
                  <a:ext cx="155365" cy="176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8" h="8463" fill="none" extrusionOk="0">
                      <a:moveTo>
                        <a:pt x="2273" y="1749"/>
                      </a:moveTo>
                      <a:cubicBezTo>
                        <a:pt x="0" y="3252"/>
                        <a:pt x="664" y="7448"/>
                        <a:pt x="3287" y="7973"/>
                      </a:cubicBezTo>
                      <a:cubicBezTo>
                        <a:pt x="5770" y="8462"/>
                        <a:pt x="7378" y="7098"/>
                        <a:pt x="7413" y="4406"/>
                      </a:cubicBezTo>
                      <a:cubicBezTo>
                        <a:pt x="7448" y="1504"/>
                        <a:pt x="4930" y="0"/>
                        <a:pt x="2273" y="1749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2" name="Google Shape;1521;p34"/>
            <p:cNvSpPr txBox="1"/>
            <p:nvPr/>
          </p:nvSpPr>
          <p:spPr>
            <a:xfrm>
              <a:off x="1410403" y="3845688"/>
              <a:ext cx="3573442" cy="81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不要让自己过早地坠入世俗之</a:t>
              </a:r>
            </a:p>
          </p:txBody>
        </p:sp>
        <p:sp>
          <p:nvSpPr>
            <p:cNvPr id="43" name="Google Shape;1521;p34"/>
            <p:cNvSpPr txBox="1"/>
            <p:nvPr/>
          </p:nvSpPr>
          <p:spPr>
            <a:xfrm>
              <a:off x="1397332" y="1974813"/>
              <a:ext cx="3297511" cy="665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保持自己的一颗童心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0292" y="2447209"/>
            <a:ext cx="3693126" cy="3693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组合 3"/>
          <p:cNvGrpSpPr/>
          <p:nvPr>
            <p:custDataLst>
              <p:tags r:id="rId1"/>
            </p:custDataLst>
          </p:nvPr>
        </p:nvGrpSpPr>
        <p:grpSpPr>
          <a:xfrm>
            <a:off x="2574539" y="770974"/>
            <a:ext cx="7037814" cy="646331"/>
            <a:chOff x="2574539" y="770974"/>
            <a:chExt cx="7037814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2574539" y="884828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323478" y="957452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895976" y="770974"/>
              <a:ext cx="4400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保持快乐的二十种技巧</a:t>
              </a:r>
            </a:p>
          </p:txBody>
        </p:sp>
      </p:grpSp>
      <p:sp>
        <p:nvSpPr>
          <p:cNvPr id="29" name="Google Shape;457;p19"/>
          <p:cNvSpPr/>
          <p:nvPr/>
        </p:nvSpPr>
        <p:spPr>
          <a:xfrm>
            <a:off x="3514629" y="3904914"/>
            <a:ext cx="85417" cy="852931"/>
          </a:xfrm>
          <a:custGeom>
            <a:avLst/>
            <a:gdLst/>
            <a:ahLst/>
            <a:cxnLst/>
            <a:rect l="l" t="t" r="r" b="b"/>
            <a:pathLst>
              <a:path w="141" h="13253" fill="none" extrusionOk="0">
                <a:moveTo>
                  <a:pt x="1" y="0"/>
                </a:moveTo>
                <a:cubicBezTo>
                  <a:pt x="1" y="1924"/>
                  <a:pt x="141" y="3357"/>
                  <a:pt x="141" y="4231"/>
                </a:cubicBezTo>
                <a:cubicBezTo>
                  <a:pt x="141" y="5106"/>
                  <a:pt x="1" y="11190"/>
                  <a:pt x="141" y="13253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" name="Google Shape;458;p19"/>
          <p:cNvGrpSpPr/>
          <p:nvPr/>
        </p:nvGrpSpPr>
        <p:grpSpPr>
          <a:xfrm>
            <a:off x="1773577" y="3117272"/>
            <a:ext cx="3657080" cy="933399"/>
            <a:chOff x="457250" y="2109575"/>
            <a:chExt cx="1471182" cy="436719"/>
          </a:xfrm>
        </p:grpSpPr>
        <p:sp>
          <p:nvSpPr>
            <p:cNvPr id="37" name="Google Shape;459;p19"/>
            <p:cNvSpPr/>
            <p:nvPr/>
          </p:nvSpPr>
          <p:spPr>
            <a:xfrm>
              <a:off x="457250" y="2115753"/>
              <a:ext cx="1438358" cy="399069"/>
            </a:xfrm>
            <a:custGeom>
              <a:avLst/>
              <a:gdLst/>
              <a:ahLst/>
              <a:cxnLst/>
              <a:rect l="l" t="t" r="r" b="b"/>
              <a:pathLst>
                <a:path w="61298" h="19186" extrusionOk="0">
                  <a:moveTo>
                    <a:pt x="43282" y="0"/>
                  </a:moveTo>
                  <a:cubicBezTo>
                    <a:pt x="39300" y="0"/>
                    <a:pt x="35144" y="46"/>
                    <a:pt x="31436" y="123"/>
                  </a:cubicBezTo>
                  <a:cubicBezTo>
                    <a:pt x="29652" y="167"/>
                    <a:pt x="27584" y="182"/>
                    <a:pt x="25380" y="182"/>
                  </a:cubicBezTo>
                  <a:cubicBezTo>
                    <a:pt x="21431" y="182"/>
                    <a:pt x="17048" y="136"/>
                    <a:pt x="13099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1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26" y="19016"/>
                    <a:pt x="4460" y="19186"/>
                    <a:pt x="9072" y="19186"/>
                  </a:cubicBezTo>
                  <a:cubicBezTo>
                    <a:pt x="14274" y="19186"/>
                    <a:pt x="21230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63" y="18166"/>
                    <a:pt x="61088" y="13585"/>
                    <a:pt x="61053" y="11137"/>
                  </a:cubicBezTo>
                  <a:cubicBezTo>
                    <a:pt x="61018" y="7885"/>
                    <a:pt x="61298" y="1836"/>
                    <a:pt x="60424" y="822"/>
                  </a:cubicBezTo>
                  <a:cubicBezTo>
                    <a:pt x="59943" y="221"/>
                    <a:pt x="52032" y="0"/>
                    <a:pt x="4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60;p19"/>
            <p:cNvSpPr/>
            <p:nvPr/>
          </p:nvSpPr>
          <p:spPr>
            <a:xfrm>
              <a:off x="490896" y="2143065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10" y="19207"/>
                    <a:pt x="4462" y="19385"/>
                    <a:pt x="9098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3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61;p19"/>
            <p:cNvSpPr/>
            <p:nvPr/>
          </p:nvSpPr>
          <p:spPr>
            <a:xfrm>
              <a:off x="457250" y="2109575"/>
              <a:ext cx="1438358" cy="416770"/>
            </a:xfrm>
            <a:custGeom>
              <a:avLst/>
              <a:gdLst/>
              <a:ahLst/>
              <a:cxnLst/>
              <a:rect l="l" t="t" r="r" b="b"/>
              <a:pathLst>
                <a:path w="61298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1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504" y="20036"/>
                    <a:pt x="15561" y="19267"/>
                    <a:pt x="27625" y="19267"/>
                  </a:cubicBezTo>
                  <a:cubicBezTo>
                    <a:pt x="36227" y="19267"/>
                    <a:pt x="57486" y="19721"/>
                    <a:pt x="60284" y="18777"/>
                  </a:cubicBezTo>
                  <a:cubicBezTo>
                    <a:pt x="61263" y="18463"/>
                    <a:pt x="61088" y="13882"/>
                    <a:pt x="61053" y="11434"/>
                  </a:cubicBezTo>
                  <a:cubicBezTo>
                    <a:pt x="61018" y="8182"/>
                    <a:pt x="61298" y="2133"/>
                    <a:pt x="60424" y="1119"/>
                  </a:cubicBezTo>
                  <a:cubicBezTo>
                    <a:pt x="59724" y="245"/>
                    <a:pt x="43290" y="175"/>
                    <a:pt x="31436" y="420"/>
                  </a:cubicBezTo>
                  <a:cubicBezTo>
                    <a:pt x="21680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" name="Google Shape;462;p19"/>
          <p:cNvGrpSpPr/>
          <p:nvPr/>
        </p:nvGrpSpPr>
        <p:grpSpPr>
          <a:xfrm>
            <a:off x="3383606" y="4517852"/>
            <a:ext cx="437026" cy="402326"/>
            <a:chOff x="1481980" y="2764876"/>
            <a:chExt cx="175808" cy="188240"/>
          </a:xfrm>
        </p:grpSpPr>
        <p:sp>
          <p:nvSpPr>
            <p:cNvPr id="34" name="Google Shape;463;p19"/>
            <p:cNvSpPr/>
            <p:nvPr/>
          </p:nvSpPr>
          <p:spPr>
            <a:xfrm>
              <a:off x="1481980" y="2785718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64;p19"/>
            <p:cNvSpPr/>
            <p:nvPr/>
          </p:nvSpPr>
          <p:spPr>
            <a:xfrm>
              <a:off x="1502402" y="2806081"/>
              <a:ext cx="155386" cy="147035"/>
            </a:xfrm>
            <a:custGeom>
              <a:avLst/>
              <a:gdLst/>
              <a:ahLst/>
              <a:cxnLst/>
              <a:rect l="l" t="t" r="r" b="b"/>
              <a:pathLst>
                <a:path w="7449" h="7069" extrusionOk="0">
                  <a:moveTo>
                    <a:pt x="4528" y="1"/>
                  </a:moveTo>
                  <a:cubicBezTo>
                    <a:pt x="3837" y="1"/>
                    <a:pt x="3077" y="234"/>
                    <a:pt x="2308" y="747"/>
                  </a:cubicBezTo>
                  <a:cubicBezTo>
                    <a:pt x="0" y="2250"/>
                    <a:pt x="699" y="6446"/>
                    <a:pt x="3322" y="6971"/>
                  </a:cubicBezTo>
                  <a:cubicBezTo>
                    <a:pt x="3656" y="7037"/>
                    <a:pt x="3975" y="7069"/>
                    <a:pt x="4276" y="7069"/>
                  </a:cubicBezTo>
                  <a:cubicBezTo>
                    <a:pt x="6209" y="7069"/>
                    <a:pt x="7418" y="5734"/>
                    <a:pt x="7448" y="3404"/>
                  </a:cubicBezTo>
                  <a:cubicBezTo>
                    <a:pt x="7448" y="1353"/>
                    <a:pt x="6191" y="1"/>
                    <a:pt x="4528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65;p19"/>
            <p:cNvSpPr/>
            <p:nvPr/>
          </p:nvSpPr>
          <p:spPr>
            <a:xfrm>
              <a:off x="1481980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273" y="1749"/>
                  </a:moveTo>
                  <a:cubicBezTo>
                    <a:pt x="0" y="3252"/>
                    <a:pt x="664" y="7448"/>
                    <a:pt x="3287" y="7973"/>
                  </a:cubicBezTo>
                  <a:cubicBezTo>
                    <a:pt x="5770" y="8462"/>
                    <a:pt x="7378" y="7098"/>
                    <a:pt x="7413" y="4406"/>
                  </a:cubicBezTo>
                  <a:cubicBezTo>
                    <a:pt x="7448" y="1504"/>
                    <a:pt x="4930" y="0"/>
                    <a:pt x="2273" y="1749"/>
                  </a:cubicBezTo>
                  <a:close/>
                </a:path>
              </a:pathLst>
            </a:custGeom>
            <a:solidFill>
              <a:srgbClr val="FF6600"/>
            </a:solidFill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1521;p34"/>
          <p:cNvSpPr txBox="1"/>
          <p:nvPr/>
        </p:nvSpPr>
        <p:spPr>
          <a:xfrm>
            <a:off x="1908581" y="4769968"/>
            <a:ext cx="3297511" cy="67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当你和许多人都合不来时，你应该检讨的是你自己</a:t>
            </a:r>
          </a:p>
        </p:txBody>
      </p:sp>
      <p:sp>
        <p:nvSpPr>
          <p:cNvPr id="55" name="Google Shape;1521;p34"/>
          <p:cNvSpPr txBox="1"/>
          <p:nvPr/>
        </p:nvSpPr>
        <p:spPr>
          <a:xfrm>
            <a:off x="1733038" y="3210253"/>
            <a:ext cx="3713998" cy="51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dist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学会和各种人愉快的相处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ira Sans"/>
            </a:endParaRPr>
          </a:p>
        </p:txBody>
      </p:sp>
      <p:sp>
        <p:nvSpPr>
          <p:cNvPr id="60" name="Google Shape;457;p19"/>
          <p:cNvSpPr/>
          <p:nvPr/>
        </p:nvSpPr>
        <p:spPr>
          <a:xfrm>
            <a:off x="8422169" y="3867329"/>
            <a:ext cx="85417" cy="852931"/>
          </a:xfrm>
          <a:custGeom>
            <a:avLst/>
            <a:gdLst/>
            <a:ahLst/>
            <a:cxnLst/>
            <a:rect l="l" t="t" r="r" b="b"/>
            <a:pathLst>
              <a:path w="141" h="13253" fill="none" extrusionOk="0">
                <a:moveTo>
                  <a:pt x="1" y="0"/>
                </a:moveTo>
                <a:cubicBezTo>
                  <a:pt x="1" y="1924"/>
                  <a:pt x="141" y="3357"/>
                  <a:pt x="141" y="4231"/>
                </a:cubicBezTo>
                <a:cubicBezTo>
                  <a:pt x="141" y="5106"/>
                  <a:pt x="1" y="11190"/>
                  <a:pt x="141" y="13253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1" name="Google Shape;458;p19"/>
          <p:cNvGrpSpPr/>
          <p:nvPr/>
        </p:nvGrpSpPr>
        <p:grpSpPr>
          <a:xfrm>
            <a:off x="6681117" y="3079687"/>
            <a:ext cx="3657080" cy="933399"/>
            <a:chOff x="457250" y="2109575"/>
            <a:chExt cx="1471182" cy="436719"/>
          </a:xfrm>
        </p:grpSpPr>
        <p:sp>
          <p:nvSpPr>
            <p:cNvPr id="66" name="Google Shape;459;p19"/>
            <p:cNvSpPr/>
            <p:nvPr/>
          </p:nvSpPr>
          <p:spPr>
            <a:xfrm>
              <a:off x="457250" y="2115753"/>
              <a:ext cx="1438358" cy="399069"/>
            </a:xfrm>
            <a:custGeom>
              <a:avLst/>
              <a:gdLst/>
              <a:ahLst/>
              <a:cxnLst/>
              <a:rect l="l" t="t" r="r" b="b"/>
              <a:pathLst>
                <a:path w="61298" h="19186" extrusionOk="0">
                  <a:moveTo>
                    <a:pt x="43282" y="0"/>
                  </a:moveTo>
                  <a:cubicBezTo>
                    <a:pt x="39300" y="0"/>
                    <a:pt x="35144" y="46"/>
                    <a:pt x="31436" y="123"/>
                  </a:cubicBezTo>
                  <a:cubicBezTo>
                    <a:pt x="29652" y="167"/>
                    <a:pt x="27584" y="182"/>
                    <a:pt x="25380" y="182"/>
                  </a:cubicBezTo>
                  <a:cubicBezTo>
                    <a:pt x="21431" y="182"/>
                    <a:pt x="17048" y="136"/>
                    <a:pt x="13099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1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26" y="19016"/>
                    <a:pt x="4460" y="19186"/>
                    <a:pt x="9072" y="19186"/>
                  </a:cubicBezTo>
                  <a:cubicBezTo>
                    <a:pt x="14274" y="19186"/>
                    <a:pt x="21230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63" y="18166"/>
                    <a:pt x="61088" y="13585"/>
                    <a:pt x="61053" y="11137"/>
                  </a:cubicBezTo>
                  <a:cubicBezTo>
                    <a:pt x="61018" y="7885"/>
                    <a:pt x="61298" y="1836"/>
                    <a:pt x="60424" y="822"/>
                  </a:cubicBezTo>
                  <a:cubicBezTo>
                    <a:pt x="59943" y="221"/>
                    <a:pt x="52032" y="0"/>
                    <a:pt x="4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460;p19"/>
            <p:cNvSpPr/>
            <p:nvPr/>
          </p:nvSpPr>
          <p:spPr>
            <a:xfrm>
              <a:off x="490896" y="2143065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10" y="19207"/>
                    <a:pt x="4462" y="19385"/>
                    <a:pt x="9098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3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461;p19"/>
            <p:cNvSpPr/>
            <p:nvPr/>
          </p:nvSpPr>
          <p:spPr>
            <a:xfrm>
              <a:off x="457250" y="2109575"/>
              <a:ext cx="1438358" cy="416770"/>
            </a:xfrm>
            <a:custGeom>
              <a:avLst/>
              <a:gdLst/>
              <a:ahLst/>
              <a:cxnLst/>
              <a:rect l="l" t="t" r="r" b="b"/>
              <a:pathLst>
                <a:path w="61298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1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504" y="20036"/>
                    <a:pt x="15561" y="19267"/>
                    <a:pt x="27625" y="19267"/>
                  </a:cubicBezTo>
                  <a:cubicBezTo>
                    <a:pt x="36227" y="19267"/>
                    <a:pt x="57486" y="19721"/>
                    <a:pt x="60284" y="18777"/>
                  </a:cubicBezTo>
                  <a:cubicBezTo>
                    <a:pt x="61263" y="18463"/>
                    <a:pt x="61088" y="13882"/>
                    <a:pt x="61053" y="11434"/>
                  </a:cubicBezTo>
                  <a:cubicBezTo>
                    <a:pt x="61018" y="8182"/>
                    <a:pt x="61298" y="2133"/>
                    <a:pt x="60424" y="1119"/>
                  </a:cubicBezTo>
                  <a:cubicBezTo>
                    <a:pt x="59724" y="245"/>
                    <a:pt x="43290" y="175"/>
                    <a:pt x="31436" y="420"/>
                  </a:cubicBezTo>
                  <a:cubicBezTo>
                    <a:pt x="21680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" name="Google Shape;462;p19"/>
          <p:cNvGrpSpPr/>
          <p:nvPr/>
        </p:nvGrpSpPr>
        <p:grpSpPr>
          <a:xfrm>
            <a:off x="8291146" y="4480268"/>
            <a:ext cx="437026" cy="402326"/>
            <a:chOff x="1481980" y="2764876"/>
            <a:chExt cx="175808" cy="188240"/>
          </a:xfrm>
        </p:grpSpPr>
        <p:sp>
          <p:nvSpPr>
            <p:cNvPr id="63" name="Google Shape;463;p19"/>
            <p:cNvSpPr/>
            <p:nvPr/>
          </p:nvSpPr>
          <p:spPr>
            <a:xfrm>
              <a:off x="1481980" y="2785718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464;p19"/>
            <p:cNvSpPr/>
            <p:nvPr/>
          </p:nvSpPr>
          <p:spPr>
            <a:xfrm>
              <a:off x="1502402" y="2806081"/>
              <a:ext cx="155386" cy="147035"/>
            </a:xfrm>
            <a:custGeom>
              <a:avLst/>
              <a:gdLst/>
              <a:ahLst/>
              <a:cxnLst/>
              <a:rect l="l" t="t" r="r" b="b"/>
              <a:pathLst>
                <a:path w="7449" h="7069" extrusionOk="0">
                  <a:moveTo>
                    <a:pt x="4528" y="1"/>
                  </a:moveTo>
                  <a:cubicBezTo>
                    <a:pt x="3837" y="1"/>
                    <a:pt x="3077" y="234"/>
                    <a:pt x="2308" y="747"/>
                  </a:cubicBezTo>
                  <a:cubicBezTo>
                    <a:pt x="0" y="2250"/>
                    <a:pt x="699" y="6446"/>
                    <a:pt x="3322" y="6971"/>
                  </a:cubicBezTo>
                  <a:cubicBezTo>
                    <a:pt x="3656" y="7037"/>
                    <a:pt x="3975" y="7069"/>
                    <a:pt x="4276" y="7069"/>
                  </a:cubicBezTo>
                  <a:cubicBezTo>
                    <a:pt x="6209" y="7069"/>
                    <a:pt x="7418" y="5734"/>
                    <a:pt x="7448" y="3404"/>
                  </a:cubicBezTo>
                  <a:cubicBezTo>
                    <a:pt x="7448" y="1353"/>
                    <a:pt x="6191" y="1"/>
                    <a:pt x="4528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65;p19"/>
            <p:cNvSpPr/>
            <p:nvPr/>
          </p:nvSpPr>
          <p:spPr>
            <a:xfrm>
              <a:off x="1481980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273" y="1749"/>
                  </a:moveTo>
                  <a:cubicBezTo>
                    <a:pt x="0" y="3252"/>
                    <a:pt x="664" y="7448"/>
                    <a:pt x="3287" y="7973"/>
                  </a:cubicBezTo>
                  <a:cubicBezTo>
                    <a:pt x="5770" y="8462"/>
                    <a:pt x="7378" y="7098"/>
                    <a:pt x="7413" y="4406"/>
                  </a:cubicBezTo>
                  <a:cubicBezTo>
                    <a:pt x="7448" y="1504"/>
                    <a:pt x="4930" y="0"/>
                    <a:pt x="2273" y="1749"/>
                  </a:cubicBezTo>
                  <a:close/>
                </a:path>
              </a:pathLst>
            </a:custGeom>
            <a:solidFill>
              <a:srgbClr val="FF6600"/>
            </a:solidFill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Google Shape;1521;p34"/>
          <p:cNvSpPr txBox="1"/>
          <p:nvPr/>
        </p:nvSpPr>
        <p:spPr>
          <a:xfrm>
            <a:off x="6555470" y="4839072"/>
            <a:ext cx="3809392" cy="67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不要做什么都太过于严肃</a:t>
            </a:r>
          </a:p>
        </p:txBody>
      </p:sp>
      <p:sp>
        <p:nvSpPr>
          <p:cNvPr id="59" name="Google Shape;1521;p34"/>
          <p:cNvSpPr txBox="1"/>
          <p:nvPr/>
        </p:nvSpPr>
        <p:spPr>
          <a:xfrm>
            <a:off x="6858830" y="3115494"/>
            <a:ext cx="3297511" cy="55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保持幽默感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ira San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5726" y="1411073"/>
            <a:ext cx="1688051" cy="16880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4070" y="1360007"/>
            <a:ext cx="2053997" cy="2053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2574539" y="770974"/>
            <a:ext cx="7037814" cy="646331"/>
            <a:chOff x="2574539" y="770974"/>
            <a:chExt cx="7037814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2574539" y="884828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323478" y="957452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895976" y="770974"/>
              <a:ext cx="4400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保持快乐的二十种技巧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231455" y="1887790"/>
            <a:ext cx="5009008" cy="3082419"/>
            <a:chOff x="1057817" y="1816902"/>
            <a:chExt cx="3913526" cy="2811348"/>
          </a:xfrm>
        </p:grpSpPr>
        <p:grpSp>
          <p:nvGrpSpPr>
            <p:cNvPr id="41" name="组合 40"/>
            <p:cNvGrpSpPr/>
            <p:nvPr/>
          </p:nvGrpSpPr>
          <p:grpSpPr>
            <a:xfrm>
              <a:off x="1243213" y="1816902"/>
              <a:ext cx="3657080" cy="2162151"/>
              <a:chOff x="614064" y="2812765"/>
              <a:chExt cx="1961575" cy="1124724"/>
            </a:xfrm>
          </p:grpSpPr>
          <p:sp>
            <p:nvSpPr>
              <p:cNvPr id="44" name="Google Shape;457;p19"/>
              <p:cNvSpPr/>
              <p:nvPr/>
            </p:nvSpPr>
            <p:spPr>
              <a:xfrm>
                <a:off x="1547925" y="3304127"/>
                <a:ext cx="45816" cy="532092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3253" fill="none" extrusionOk="0">
                    <a:moveTo>
                      <a:pt x="1" y="0"/>
                    </a:moveTo>
                    <a:cubicBezTo>
                      <a:pt x="1" y="1924"/>
                      <a:pt x="141" y="3357"/>
                      <a:pt x="141" y="4231"/>
                    </a:cubicBezTo>
                    <a:cubicBezTo>
                      <a:pt x="141" y="5106"/>
                      <a:pt x="1" y="11190"/>
                      <a:pt x="141" y="13253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45" name="Google Shape;458;p19"/>
              <p:cNvGrpSpPr/>
              <p:nvPr/>
            </p:nvGrpSpPr>
            <p:grpSpPr>
              <a:xfrm>
                <a:off x="614064" y="2812765"/>
                <a:ext cx="1961575" cy="582291"/>
                <a:chOff x="457250" y="2109575"/>
                <a:chExt cx="1471182" cy="436719"/>
              </a:xfrm>
            </p:grpSpPr>
            <p:sp>
              <p:nvSpPr>
                <p:cNvPr id="50" name="Google Shape;459;p19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460;p19"/>
                <p:cNvSpPr/>
                <p:nvPr/>
              </p:nvSpPr>
              <p:spPr>
                <a:xfrm>
                  <a:off x="490896" y="2143065"/>
                  <a:ext cx="143753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461;p19"/>
                <p:cNvSpPr/>
                <p:nvPr/>
              </p:nvSpPr>
              <p:spPr>
                <a:xfrm>
                  <a:off x="457250" y="2109575"/>
                  <a:ext cx="1438358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" name="Google Shape;462;p19"/>
              <p:cNvGrpSpPr/>
              <p:nvPr/>
            </p:nvGrpSpPr>
            <p:grpSpPr>
              <a:xfrm>
                <a:off x="1477647" y="3686502"/>
                <a:ext cx="234411" cy="250987"/>
                <a:chOff x="1481980" y="2764876"/>
                <a:chExt cx="175808" cy="188240"/>
              </a:xfrm>
            </p:grpSpPr>
            <p:sp>
              <p:nvSpPr>
                <p:cNvPr id="47" name="Google Shape;463;p19"/>
                <p:cNvSpPr/>
                <p:nvPr/>
              </p:nvSpPr>
              <p:spPr>
                <a:xfrm>
                  <a:off x="1481980" y="2785718"/>
                  <a:ext cx="155157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8" h="7069" extrusionOk="0">
                      <a:moveTo>
                        <a:pt x="4514" y="1"/>
                      </a:moveTo>
                      <a:cubicBezTo>
                        <a:pt x="3820" y="1"/>
                        <a:pt x="3052" y="234"/>
                        <a:pt x="2273" y="747"/>
                      </a:cubicBezTo>
                      <a:cubicBezTo>
                        <a:pt x="0" y="2250"/>
                        <a:pt x="664" y="6446"/>
                        <a:pt x="3287" y="6971"/>
                      </a:cubicBezTo>
                      <a:cubicBezTo>
                        <a:pt x="3621" y="7037"/>
                        <a:pt x="3940" y="7069"/>
                        <a:pt x="4240" y="7069"/>
                      </a:cubicBezTo>
                      <a:cubicBezTo>
                        <a:pt x="6174" y="7069"/>
                        <a:pt x="7383" y="5734"/>
                        <a:pt x="7413" y="3404"/>
                      </a:cubicBezTo>
                      <a:cubicBezTo>
                        <a:pt x="7438" y="1353"/>
                        <a:pt x="6188" y="1"/>
                        <a:pt x="45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64;p19"/>
                <p:cNvSpPr/>
                <p:nvPr/>
              </p:nvSpPr>
              <p:spPr>
                <a:xfrm>
                  <a:off x="1502402" y="2806081"/>
                  <a:ext cx="155386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9" h="7069" extrusionOk="0">
                      <a:moveTo>
                        <a:pt x="4528" y="1"/>
                      </a:moveTo>
                      <a:cubicBezTo>
                        <a:pt x="3837" y="1"/>
                        <a:pt x="3077" y="234"/>
                        <a:pt x="2308" y="747"/>
                      </a:cubicBezTo>
                      <a:cubicBezTo>
                        <a:pt x="0" y="2250"/>
                        <a:pt x="699" y="6446"/>
                        <a:pt x="3322" y="6971"/>
                      </a:cubicBezTo>
                      <a:cubicBezTo>
                        <a:pt x="3656" y="7037"/>
                        <a:pt x="3975" y="7069"/>
                        <a:pt x="4276" y="7069"/>
                      </a:cubicBezTo>
                      <a:cubicBezTo>
                        <a:pt x="6209" y="7069"/>
                        <a:pt x="7418" y="5734"/>
                        <a:pt x="7448" y="3404"/>
                      </a:cubicBezTo>
                      <a:cubicBezTo>
                        <a:pt x="7448" y="1353"/>
                        <a:pt x="6191" y="1"/>
                        <a:pt x="4528" y="1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65;p19"/>
                <p:cNvSpPr/>
                <p:nvPr/>
              </p:nvSpPr>
              <p:spPr>
                <a:xfrm>
                  <a:off x="1481980" y="2764876"/>
                  <a:ext cx="155365" cy="176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8" h="8463" fill="none" extrusionOk="0">
                      <a:moveTo>
                        <a:pt x="2273" y="1749"/>
                      </a:moveTo>
                      <a:cubicBezTo>
                        <a:pt x="0" y="3252"/>
                        <a:pt x="664" y="7448"/>
                        <a:pt x="3287" y="7973"/>
                      </a:cubicBezTo>
                      <a:cubicBezTo>
                        <a:pt x="5770" y="8462"/>
                        <a:pt x="7378" y="7098"/>
                        <a:pt x="7413" y="4406"/>
                      </a:cubicBezTo>
                      <a:cubicBezTo>
                        <a:pt x="7448" y="1504"/>
                        <a:pt x="4930" y="0"/>
                        <a:pt x="2273" y="1749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2" name="Google Shape;1521;p34"/>
            <p:cNvSpPr txBox="1"/>
            <p:nvPr/>
          </p:nvSpPr>
          <p:spPr>
            <a:xfrm>
              <a:off x="1057817" y="3813518"/>
              <a:ext cx="3913526" cy="81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尤其是在考试的时候，复习得怎么样自己心有有数，何必再紧张呢？</a:t>
              </a:r>
            </a:p>
          </p:txBody>
        </p:sp>
        <p:sp>
          <p:nvSpPr>
            <p:cNvPr id="43" name="Google Shape;1521;p34"/>
            <p:cNvSpPr txBox="1"/>
            <p:nvPr/>
          </p:nvSpPr>
          <p:spPr>
            <a:xfrm>
              <a:off x="1397332" y="1974813"/>
              <a:ext cx="3297511" cy="665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要能处乱不惊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0179" y="2545189"/>
            <a:ext cx="4845392" cy="3426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2574539" y="770974"/>
            <a:ext cx="7037814" cy="646331"/>
            <a:chOff x="2574539" y="770974"/>
            <a:chExt cx="7037814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2574539" y="884828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323478" y="957452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895976" y="770974"/>
              <a:ext cx="4400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保持快乐的二十种技巧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09616" y="1705857"/>
            <a:ext cx="3907596" cy="1227319"/>
            <a:chOff x="1243213" y="1816904"/>
            <a:chExt cx="3657080" cy="1119387"/>
          </a:xfrm>
        </p:grpSpPr>
        <p:grpSp>
          <p:nvGrpSpPr>
            <p:cNvPr id="30" name="Google Shape;458;p19"/>
            <p:cNvGrpSpPr/>
            <p:nvPr/>
          </p:nvGrpSpPr>
          <p:grpSpPr>
            <a:xfrm>
              <a:off x="1243213" y="1816904"/>
              <a:ext cx="3657080" cy="1119387"/>
              <a:chOff x="457250" y="2109575"/>
              <a:chExt cx="1471182" cy="436719"/>
            </a:xfrm>
          </p:grpSpPr>
          <p:sp>
            <p:nvSpPr>
              <p:cNvPr id="37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460;p19"/>
              <p:cNvSpPr/>
              <p:nvPr/>
            </p:nvSpPr>
            <p:spPr>
              <a:xfrm>
                <a:off x="490896" y="2143065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1521;p34"/>
            <p:cNvSpPr txBox="1"/>
            <p:nvPr/>
          </p:nvSpPr>
          <p:spPr>
            <a:xfrm>
              <a:off x="1397332" y="1974813"/>
              <a:ext cx="3297511" cy="665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学会宽恕他人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endParaRPr>
            </a:p>
          </p:txBody>
        </p:sp>
      </p:grpSp>
      <p:sp>
        <p:nvSpPr>
          <p:cNvPr id="44" name="Google Shape;457;p19"/>
          <p:cNvSpPr/>
          <p:nvPr/>
        </p:nvSpPr>
        <p:spPr>
          <a:xfrm>
            <a:off x="3742810" y="3677708"/>
            <a:ext cx="91269" cy="1121512"/>
          </a:xfrm>
          <a:custGeom>
            <a:avLst/>
            <a:gdLst/>
            <a:ahLst/>
            <a:cxnLst/>
            <a:rect l="l" t="t" r="r" b="b"/>
            <a:pathLst>
              <a:path w="141" h="13253" fill="none" extrusionOk="0">
                <a:moveTo>
                  <a:pt x="1" y="0"/>
                </a:moveTo>
                <a:cubicBezTo>
                  <a:pt x="1" y="1924"/>
                  <a:pt x="141" y="3357"/>
                  <a:pt x="141" y="4231"/>
                </a:cubicBezTo>
                <a:cubicBezTo>
                  <a:pt x="141" y="5106"/>
                  <a:pt x="1" y="11190"/>
                  <a:pt x="141" y="13253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" name="Google Shape;458;p19"/>
          <p:cNvGrpSpPr/>
          <p:nvPr/>
        </p:nvGrpSpPr>
        <p:grpSpPr>
          <a:xfrm>
            <a:off x="1882493" y="2642045"/>
            <a:ext cx="3907595" cy="1227318"/>
            <a:chOff x="457250" y="2109575"/>
            <a:chExt cx="1471182" cy="436719"/>
          </a:xfrm>
        </p:grpSpPr>
        <p:sp>
          <p:nvSpPr>
            <p:cNvPr id="50" name="Google Shape;459;p19"/>
            <p:cNvSpPr/>
            <p:nvPr/>
          </p:nvSpPr>
          <p:spPr>
            <a:xfrm>
              <a:off x="457250" y="2115753"/>
              <a:ext cx="1438358" cy="399069"/>
            </a:xfrm>
            <a:custGeom>
              <a:avLst/>
              <a:gdLst/>
              <a:ahLst/>
              <a:cxnLst/>
              <a:rect l="l" t="t" r="r" b="b"/>
              <a:pathLst>
                <a:path w="61298" h="19186" extrusionOk="0">
                  <a:moveTo>
                    <a:pt x="43282" y="0"/>
                  </a:moveTo>
                  <a:cubicBezTo>
                    <a:pt x="39300" y="0"/>
                    <a:pt x="35144" y="46"/>
                    <a:pt x="31436" y="123"/>
                  </a:cubicBezTo>
                  <a:cubicBezTo>
                    <a:pt x="29652" y="167"/>
                    <a:pt x="27584" y="182"/>
                    <a:pt x="25380" y="182"/>
                  </a:cubicBezTo>
                  <a:cubicBezTo>
                    <a:pt x="21431" y="182"/>
                    <a:pt x="17048" y="136"/>
                    <a:pt x="13099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1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26" y="19016"/>
                    <a:pt x="4460" y="19186"/>
                    <a:pt x="9072" y="19186"/>
                  </a:cubicBezTo>
                  <a:cubicBezTo>
                    <a:pt x="14274" y="19186"/>
                    <a:pt x="21230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63" y="18166"/>
                    <a:pt x="61088" y="13585"/>
                    <a:pt x="61053" y="11137"/>
                  </a:cubicBezTo>
                  <a:cubicBezTo>
                    <a:pt x="61018" y="7885"/>
                    <a:pt x="61298" y="1836"/>
                    <a:pt x="60424" y="822"/>
                  </a:cubicBezTo>
                  <a:cubicBezTo>
                    <a:pt x="59943" y="221"/>
                    <a:pt x="52032" y="0"/>
                    <a:pt x="4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460;p19"/>
            <p:cNvSpPr/>
            <p:nvPr/>
          </p:nvSpPr>
          <p:spPr>
            <a:xfrm>
              <a:off x="490896" y="2143065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10" y="19207"/>
                    <a:pt x="4462" y="19385"/>
                    <a:pt x="9098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3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461;p19"/>
            <p:cNvSpPr/>
            <p:nvPr/>
          </p:nvSpPr>
          <p:spPr>
            <a:xfrm>
              <a:off x="457250" y="2109575"/>
              <a:ext cx="1438358" cy="416770"/>
            </a:xfrm>
            <a:custGeom>
              <a:avLst/>
              <a:gdLst/>
              <a:ahLst/>
              <a:cxnLst/>
              <a:rect l="l" t="t" r="r" b="b"/>
              <a:pathLst>
                <a:path w="61298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1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504" y="20036"/>
                    <a:pt x="15561" y="19267"/>
                    <a:pt x="27625" y="19267"/>
                  </a:cubicBezTo>
                  <a:cubicBezTo>
                    <a:pt x="36227" y="19267"/>
                    <a:pt x="57486" y="19721"/>
                    <a:pt x="60284" y="18777"/>
                  </a:cubicBezTo>
                  <a:cubicBezTo>
                    <a:pt x="61263" y="18463"/>
                    <a:pt x="61088" y="13882"/>
                    <a:pt x="61053" y="11434"/>
                  </a:cubicBezTo>
                  <a:cubicBezTo>
                    <a:pt x="61018" y="8182"/>
                    <a:pt x="61298" y="2133"/>
                    <a:pt x="60424" y="1119"/>
                  </a:cubicBezTo>
                  <a:cubicBezTo>
                    <a:pt x="59724" y="245"/>
                    <a:pt x="43290" y="175"/>
                    <a:pt x="31436" y="420"/>
                  </a:cubicBezTo>
                  <a:cubicBezTo>
                    <a:pt x="21680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" name="Google Shape;462;p19"/>
          <p:cNvGrpSpPr/>
          <p:nvPr/>
        </p:nvGrpSpPr>
        <p:grpSpPr>
          <a:xfrm>
            <a:off x="3602811" y="4483656"/>
            <a:ext cx="466963" cy="529015"/>
            <a:chOff x="1481980" y="2764876"/>
            <a:chExt cx="175808" cy="188240"/>
          </a:xfrm>
        </p:grpSpPr>
        <p:sp>
          <p:nvSpPr>
            <p:cNvPr id="47" name="Google Shape;463;p19"/>
            <p:cNvSpPr/>
            <p:nvPr/>
          </p:nvSpPr>
          <p:spPr>
            <a:xfrm>
              <a:off x="1481980" y="2785718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4;p19"/>
            <p:cNvSpPr/>
            <p:nvPr/>
          </p:nvSpPr>
          <p:spPr>
            <a:xfrm>
              <a:off x="1502402" y="2806081"/>
              <a:ext cx="155386" cy="147035"/>
            </a:xfrm>
            <a:custGeom>
              <a:avLst/>
              <a:gdLst/>
              <a:ahLst/>
              <a:cxnLst/>
              <a:rect l="l" t="t" r="r" b="b"/>
              <a:pathLst>
                <a:path w="7449" h="7069" extrusionOk="0">
                  <a:moveTo>
                    <a:pt x="4528" y="1"/>
                  </a:moveTo>
                  <a:cubicBezTo>
                    <a:pt x="3837" y="1"/>
                    <a:pt x="3077" y="234"/>
                    <a:pt x="2308" y="747"/>
                  </a:cubicBezTo>
                  <a:cubicBezTo>
                    <a:pt x="0" y="2250"/>
                    <a:pt x="699" y="6446"/>
                    <a:pt x="3322" y="6971"/>
                  </a:cubicBezTo>
                  <a:cubicBezTo>
                    <a:pt x="3656" y="7037"/>
                    <a:pt x="3975" y="7069"/>
                    <a:pt x="4276" y="7069"/>
                  </a:cubicBezTo>
                  <a:cubicBezTo>
                    <a:pt x="6209" y="7069"/>
                    <a:pt x="7418" y="5734"/>
                    <a:pt x="7448" y="3404"/>
                  </a:cubicBezTo>
                  <a:cubicBezTo>
                    <a:pt x="7448" y="1353"/>
                    <a:pt x="6191" y="1"/>
                    <a:pt x="4528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5;p19"/>
            <p:cNvSpPr/>
            <p:nvPr/>
          </p:nvSpPr>
          <p:spPr>
            <a:xfrm>
              <a:off x="1481980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273" y="1749"/>
                  </a:moveTo>
                  <a:cubicBezTo>
                    <a:pt x="0" y="3252"/>
                    <a:pt x="664" y="7448"/>
                    <a:pt x="3287" y="7973"/>
                  </a:cubicBezTo>
                  <a:cubicBezTo>
                    <a:pt x="5770" y="8462"/>
                    <a:pt x="7378" y="7098"/>
                    <a:pt x="7413" y="4406"/>
                  </a:cubicBezTo>
                  <a:cubicBezTo>
                    <a:pt x="7448" y="1504"/>
                    <a:pt x="4930" y="0"/>
                    <a:pt x="2273" y="1749"/>
                  </a:cubicBezTo>
                  <a:close/>
                </a:path>
              </a:pathLst>
            </a:custGeom>
            <a:solidFill>
              <a:srgbClr val="FF6600"/>
            </a:solidFill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2" name="Google Shape;1521;p34"/>
          <p:cNvSpPr txBox="1"/>
          <p:nvPr/>
        </p:nvSpPr>
        <p:spPr>
          <a:xfrm>
            <a:off x="1231125" y="4893191"/>
            <a:ext cx="5205908" cy="89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知心朋友应该是能交心的朋友，能为自己指出错误的朋友，带自己走向光明的朋友</a:t>
            </a:r>
          </a:p>
        </p:txBody>
      </p:sp>
      <p:sp>
        <p:nvSpPr>
          <p:cNvPr id="43" name="Google Shape;1521;p34"/>
          <p:cNvSpPr txBox="1"/>
          <p:nvPr/>
        </p:nvSpPr>
        <p:spPr>
          <a:xfrm>
            <a:off x="2047169" y="2815182"/>
            <a:ext cx="3523395" cy="73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有几个知心朋友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ira San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7033" y="2960695"/>
            <a:ext cx="4413206" cy="2939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700" y="48056"/>
            <a:ext cx="3917300" cy="15610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32" y="497188"/>
            <a:ext cx="1720315" cy="1227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1" y="4300122"/>
            <a:ext cx="12155489" cy="2557878"/>
          </a:xfrm>
          <a:prstGeom prst="rect">
            <a:avLst/>
          </a:prstGeom>
        </p:spPr>
      </p:pic>
      <p:sp>
        <p:nvSpPr>
          <p:cNvPr id="35" name="星形: 五角 34"/>
          <p:cNvSpPr/>
          <p:nvPr/>
        </p:nvSpPr>
        <p:spPr>
          <a:xfrm>
            <a:off x="2660108" y="1184875"/>
            <a:ext cx="424196" cy="424196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星形: 五角 36"/>
          <p:cNvSpPr/>
          <p:nvPr/>
        </p:nvSpPr>
        <p:spPr>
          <a:xfrm>
            <a:off x="9160557" y="1548210"/>
            <a:ext cx="580128" cy="580128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8" name="星形: 五角 37"/>
          <p:cNvSpPr/>
          <p:nvPr/>
        </p:nvSpPr>
        <p:spPr>
          <a:xfrm>
            <a:off x="3182380" y="5257800"/>
            <a:ext cx="249382" cy="249382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印品灵秀体" panose="02000500000000000000" pitchFamily="2" charset="-122"/>
              <a:ea typeface="印品灵秀体" panose="020005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586248" y="686797"/>
            <a:ext cx="1503729" cy="1545607"/>
            <a:chOff x="4549403" y="3319881"/>
            <a:chExt cx="1290287" cy="1326219"/>
          </a:xfrm>
        </p:grpSpPr>
        <p:sp>
          <p:nvSpPr>
            <p:cNvPr id="36" name="星形: 五角 35"/>
            <p:cNvSpPr/>
            <p:nvPr/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3213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905143" y="3510514"/>
              <a:ext cx="503816" cy="1135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目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27055" y="686797"/>
            <a:ext cx="1503729" cy="1521981"/>
            <a:chOff x="4549403" y="3319881"/>
            <a:chExt cx="1290287" cy="1305948"/>
          </a:xfrm>
        </p:grpSpPr>
        <p:sp>
          <p:nvSpPr>
            <p:cNvPr id="41" name="星形: 五角 40"/>
            <p:cNvSpPr/>
            <p:nvPr/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3213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915257" y="3490241"/>
              <a:ext cx="503816" cy="113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录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092" y="1590676"/>
            <a:ext cx="9692842" cy="481260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53937" y="3761509"/>
            <a:ext cx="8084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</a:rPr>
              <a:t>小学生常见情绪问题及应对策略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198447" y="4729664"/>
            <a:ext cx="7900554" cy="0"/>
          </a:xfrm>
          <a:prstGeom prst="line">
            <a:avLst/>
          </a:prstGeom>
          <a:ln w="3810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106660" y="4847098"/>
            <a:ext cx="8084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灵秀体" panose="02000500000000000000" pitchFamily="2" charset="-122"/>
                <a:ea typeface="印品灵秀体" panose="02000500000000000000" pitchFamily="2" charset="-122"/>
              </a:rPr>
              <a:t>保持快乐的二十种技巧</a:t>
            </a:r>
          </a:p>
        </p:txBody>
      </p:sp>
      <p:sp>
        <p:nvSpPr>
          <p:cNvPr id="27" name="星形: 五角 26"/>
          <p:cNvSpPr/>
          <p:nvPr/>
        </p:nvSpPr>
        <p:spPr>
          <a:xfrm>
            <a:off x="1841838" y="3710321"/>
            <a:ext cx="424196" cy="424196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印品灵秀体" panose="02000500000000000000" pitchFamily="2" charset="-122"/>
              <a:ea typeface="印品灵秀体" panose="02000500000000000000" pitchFamily="2" charset="-122"/>
            </a:endParaRPr>
          </a:p>
        </p:txBody>
      </p:sp>
      <p:sp>
        <p:nvSpPr>
          <p:cNvPr id="28" name="星形: 五角 27"/>
          <p:cNvSpPr/>
          <p:nvPr/>
        </p:nvSpPr>
        <p:spPr>
          <a:xfrm>
            <a:off x="8886013" y="5114509"/>
            <a:ext cx="723792" cy="723792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印品灵秀体" panose="02000500000000000000" pitchFamily="2" charset="-122"/>
              <a:ea typeface="印品灵秀体" panose="02000500000000000000" pitchFamily="2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1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1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ur="50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/>
      <p:bldP spid="26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2574539" y="770974"/>
            <a:ext cx="7037814" cy="646331"/>
            <a:chOff x="2574539" y="770974"/>
            <a:chExt cx="7037814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2574539" y="884828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323478" y="957452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895976" y="770974"/>
              <a:ext cx="4400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保持快乐的二十种技巧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66322" y="2116160"/>
            <a:ext cx="4136525" cy="1094785"/>
            <a:chOff x="1226665" y="1816900"/>
            <a:chExt cx="3713998" cy="1119386"/>
          </a:xfrm>
        </p:grpSpPr>
        <p:grpSp>
          <p:nvGrpSpPr>
            <p:cNvPr id="30" name="Google Shape;458;p19"/>
            <p:cNvGrpSpPr/>
            <p:nvPr/>
          </p:nvGrpSpPr>
          <p:grpSpPr>
            <a:xfrm>
              <a:off x="1243213" y="1816900"/>
              <a:ext cx="3657080" cy="1119386"/>
              <a:chOff x="457250" y="2109575"/>
              <a:chExt cx="1471182" cy="436719"/>
            </a:xfrm>
          </p:grpSpPr>
          <p:sp>
            <p:nvSpPr>
              <p:cNvPr id="37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460;p19"/>
              <p:cNvSpPr/>
              <p:nvPr/>
            </p:nvSpPr>
            <p:spPr>
              <a:xfrm>
                <a:off x="490896" y="2143065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1521;p34"/>
            <p:cNvSpPr txBox="1"/>
            <p:nvPr/>
          </p:nvSpPr>
          <p:spPr>
            <a:xfrm>
              <a:off x="1226665" y="2021709"/>
              <a:ext cx="3713998" cy="620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和别人保持合作并获得乐趣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endParaRPr>
            </a:p>
          </p:txBody>
        </p:sp>
      </p:grpSp>
      <p:sp>
        <p:nvSpPr>
          <p:cNvPr id="40" name="Google Shape;1521;p34"/>
          <p:cNvSpPr txBox="1"/>
          <p:nvPr/>
        </p:nvSpPr>
        <p:spPr>
          <a:xfrm>
            <a:off x="6096000" y="2401944"/>
            <a:ext cx="4400049" cy="60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在合作中学习更能体会到学习的乐趣。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884753" y="3653617"/>
            <a:ext cx="4136525" cy="1094785"/>
            <a:chOff x="1226665" y="1816900"/>
            <a:chExt cx="3713998" cy="1119386"/>
          </a:xfrm>
        </p:grpSpPr>
        <p:grpSp>
          <p:nvGrpSpPr>
            <p:cNvPr id="49" name="Google Shape;458;p19"/>
            <p:cNvGrpSpPr/>
            <p:nvPr/>
          </p:nvGrpSpPr>
          <p:grpSpPr>
            <a:xfrm>
              <a:off x="1243213" y="1816900"/>
              <a:ext cx="3657080" cy="1119386"/>
              <a:chOff x="457250" y="2109575"/>
              <a:chExt cx="1471182" cy="436719"/>
            </a:xfrm>
          </p:grpSpPr>
          <p:sp>
            <p:nvSpPr>
              <p:cNvPr id="51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60;p19"/>
              <p:cNvSpPr/>
              <p:nvPr/>
            </p:nvSpPr>
            <p:spPr>
              <a:xfrm>
                <a:off x="490896" y="2143065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0" name="Google Shape;1521;p34"/>
            <p:cNvSpPr txBox="1"/>
            <p:nvPr/>
          </p:nvSpPr>
          <p:spPr>
            <a:xfrm>
              <a:off x="1226665" y="2021709"/>
              <a:ext cx="3713998" cy="620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适当地娱乐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endParaRPr>
            </a:p>
          </p:txBody>
        </p:sp>
      </p:grpSp>
      <p:sp>
        <p:nvSpPr>
          <p:cNvPr id="54" name="Google Shape;1521;p34"/>
          <p:cNvSpPr txBox="1"/>
          <p:nvPr/>
        </p:nvSpPr>
        <p:spPr>
          <a:xfrm>
            <a:off x="6114431" y="3939401"/>
            <a:ext cx="4400049" cy="60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但不能沉迷于娱乐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9526" y="3176423"/>
            <a:ext cx="7014074" cy="4383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2574539" y="770974"/>
            <a:ext cx="7037814" cy="646331"/>
            <a:chOff x="2574539" y="770974"/>
            <a:chExt cx="7037814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2574539" y="884828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323478" y="957452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895976" y="770974"/>
              <a:ext cx="4400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保持快乐的二十种技巧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06873" y="3429000"/>
            <a:ext cx="3236083" cy="1094785"/>
            <a:chOff x="1226665" y="1816900"/>
            <a:chExt cx="3713998" cy="1119386"/>
          </a:xfrm>
        </p:grpSpPr>
        <p:grpSp>
          <p:nvGrpSpPr>
            <p:cNvPr id="30" name="Google Shape;458;p19"/>
            <p:cNvGrpSpPr/>
            <p:nvPr/>
          </p:nvGrpSpPr>
          <p:grpSpPr>
            <a:xfrm>
              <a:off x="1243213" y="1816900"/>
              <a:ext cx="3657080" cy="1119386"/>
              <a:chOff x="457250" y="2109575"/>
              <a:chExt cx="1471182" cy="436719"/>
            </a:xfrm>
          </p:grpSpPr>
          <p:sp>
            <p:nvSpPr>
              <p:cNvPr id="37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460;p19"/>
              <p:cNvSpPr/>
              <p:nvPr/>
            </p:nvSpPr>
            <p:spPr>
              <a:xfrm>
                <a:off x="490896" y="2143065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1521;p34"/>
            <p:cNvSpPr txBox="1"/>
            <p:nvPr/>
          </p:nvSpPr>
          <p:spPr>
            <a:xfrm>
              <a:off x="1226665" y="2021709"/>
              <a:ext cx="3713998" cy="620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保持高度的自信心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endParaRPr>
            </a:p>
          </p:txBody>
        </p:sp>
      </p:grpSp>
      <p:sp>
        <p:nvSpPr>
          <p:cNvPr id="40" name="Google Shape;1521;p34"/>
          <p:cNvSpPr txBox="1"/>
          <p:nvPr/>
        </p:nvSpPr>
        <p:spPr>
          <a:xfrm>
            <a:off x="1617463" y="4561096"/>
            <a:ext cx="3723051" cy="96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相信自己，我复习了的，我</a:t>
            </a:r>
            <a:b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</a:b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都会做。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961750" y="3429000"/>
            <a:ext cx="3236083" cy="1094785"/>
            <a:chOff x="1226665" y="1816900"/>
            <a:chExt cx="3713998" cy="1119386"/>
          </a:xfrm>
        </p:grpSpPr>
        <p:grpSp>
          <p:nvGrpSpPr>
            <p:cNvPr id="36" name="Google Shape;458;p19"/>
            <p:cNvGrpSpPr/>
            <p:nvPr/>
          </p:nvGrpSpPr>
          <p:grpSpPr>
            <a:xfrm>
              <a:off x="1243213" y="1816900"/>
              <a:ext cx="3657080" cy="1119386"/>
              <a:chOff x="457250" y="2109575"/>
              <a:chExt cx="1471182" cy="436719"/>
            </a:xfrm>
          </p:grpSpPr>
          <p:sp>
            <p:nvSpPr>
              <p:cNvPr id="42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460;p19"/>
              <p:cNvSpPr/>
              <p:nvPr/>
            </p:nvSpPr>
            <p:spPr>
              <a:xfrm>
                <a:off x="490896" y="2143065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1521;p34"/>
            <p:cNvSpPr txBox="1"/>
            <p:nvPr/>
          </p:nvSpPr>
          <p:spPr>
            <a:xfrm>
              <a:off x="1226665" y="2021709"/>
              <a:ext cx="3713998" cy="620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尊重弱者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endParaRPr>
            </a:p>
          </p:txBody>
        </p:sp>
      </p:grpSp>
      <p:sp>
        <p:nvSpPr>
          <p:cNvPr id="45" name="Google Shape;1521;p34"/>
          <p:cNvSpPr txBox="1"/>
          <p:nvPr/>
        </p:nvSpPr>
        <p:spPr>
          <a:xfrm>
            <a:off x="6672340" y="4561096"/>
            <a:ext cx="3723051" cy="96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尊重弱者不会让你显得软弱，相反，更显出你的强大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120" y="1872062"/>
            <a:ext cx="2330566" cy="128511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0998" y="1883267"/>
            <a:ext cx="1545733" cy="1545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2574539" y="770974"/>
            <a:ext cx="7037814" cy="646331"/>
            <a:chOff x="2574539" y="770974"/>
            <a:chExt cx="7037814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2574539" y="884828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323478" y="957452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895976" y="770974"/>
              <a:ext cx="4400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保持快乐的二十种技巧</a:t>
              </a:r>
            </a:p>
          </p:txBody>
        </p:sp>
      </p:grpSp>
      <p:grpSp>
        <p:nvGrpSpPr>
          <p:cNvPr id="30" name="Google Shape;458;p19"/>
          <p:cNvGrpSpPr/>
          <p:nvPr/>
        </p:nvGrpSpPr>
        <p:grpSpPr>
          <a:xfrm>
            <a:off x="1942178" y="4745853"/>
            <a:ext cx="3907596" cy="1227319"/>
            <a:chOff x="457250" y="2109575"/>
            <a:chExt cx="1471182" cy="436719"/>
          </a:xfrm>
        </p:grpSpPr>
        <p:sp>
          <p:nvSpPr>
            <p:cNvPr id="37" name="Google Shape;459;p19"/>
            <p:cNvSpPr/>
            <p:nvPr/>
          </p:nvSpPr>
          <p:spPr>
            <a:xfrm>
              <a:off x="457250" y="2115753"/>
              <a:ext cx="1438358" cy="399069"/>
            </a:xfrm>
            <a:custGeom>
              <a:avLst/>
              <a:gdLst/>
              <a:ahLst/>
              <a:cxnLst/>
              <a:rect l="l" t="t" r="r" b="b"/>
              <a:pathLst>
                <a:path w="61298" h="19186" extrusionOk="0">
                  <a:moveTo>
                    <a:pt x="43282" y="0"/>
                  </a:moveTo>
                  <a:cubicBezTo>
                    <a:pt x="39300" y="0"/>
                    <a:pt x="35144" y="46"/>
                    <a:pt x="31436" y="123"/>
                  </a:cubicBezTo>
                  <a:cubicBezTo>
                    <a:pt x="29652" y="167"/>
                    <a:pt x="27584" y="182"/>
                    <a:pt x="25380" y="182"/>
                  </a:cubicBezTo>
                  <a:cubicBezTo>
                    <a:pt x="21431" y="182"/>
                    <a:pt x="17048" y="136"/>
                    <a:pt x="13099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1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26" y="19016"/>
                    <a:pt x="4460" y="19186"/>
                    <a:pt x="9072" y="19186"/>
                  </a:cubicBezTo>
                  <a:cubicBezTo>
                    <a:pt x="14274" y="19186"/>
                    <a:pt x="21230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63" y="18166"/>
                    <a:pt x="61088" y="13585"/>
                    <a:pt x="61053" y="11137"/>
                  </a:cubicBezTo>
                  <a:cubicBezTo>
                    <a:pt x="61018" y="7885"/>
                    <a:pt x="61298" y="1836"/>
                    <a:pt x="60424" y="822"/>
                  </a:cubicBezTo>
                  <a:cubicBezTo>
                    <a:pt x="59943" y="221"/>
                    <a:pt x="52032" y="0"/>
                    <a:pt x="4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60;p19"/>
            <p:cNvSpPr/>
            <p:nvPr/>
          </p:nvSpPr>
          <p:spPr>
            <a:xfrm>
              <a:off x="490896" y="2143065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10" y="19207"/>
                    <a:pt x="4462" y="19385"/>
                    <a:pt x="9098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3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61;p19"/>
            <p:cNvSpPr/>
            <p:nvPr/>
          </p:nvSpPr>
          <p:spPr>
            <a:xfrm>
              <a:off x="457250" y="2109575"/>
              <a:ext cx="1438358" cy="416770"/>
            </a:xfrm>
            <a:custGeom>
              <a:avLst/>
              <a:gdLst/>
              <a:ahLst/>
              <a:cxnLst/>
              <a:rect l="l" t="t" r="r" b="b"/>
              <a:pathLst>
                <a:path w="61298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1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504" y="20036"/>
                    <a:pt x="15561" y="19267"/>
                    <a:pt x="27625" y="19267"/>
                  </a:cubicBezTo>
                  <a:cubicBezTo>
                    <a:pt x="36227" y="19267"/>
                    <a:pt x="57486" y="19721"/>
                    <a:pt x="60284" y="18777"/>
                  </a:cubicBezTo>
                  <a:cubicBezTo>
                    <a:pt x="61263" y="18463"/>
                    <a:pt x="61088" y="13882"/>
                    <a:pt x="61053" y="11434"/>
                  </a:cubicBezTo>
                  <a:cubicBezTo>
                    <a:pt x="61018" y="8182"/>
                    <a:pt x="61298" y="2133"/>
                    <a:pt x="60424" y="1119"/>
                  </a:cubicBezTo>
                  <a:cubicBezTo>
                    <a:pt x="59724" y="245"/>
                    <a:pt x="43290" y="175"/>
                    <a:pt x="31436" y="420"/>
                  </a:cubicBezTo>
                  <a:cubicBezTo>
                    <a:pt x="21680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" name="Google Shape;1521;p34"/>
          <p:cNvSpPr txBox="1"/>
          <p:nvPr/>
        </p:nvSpPr>
        <p:spPr>
          <a:xfrm>
            <a:off x="2106854" y="4918988"/>
            <a:ext cx="3523396" cy="73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莫生气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ira Sans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944390" y="1914532"/>
            <a:ext cx="3907595" cy="2370626"/>
            <a:chOff x="614064" y="2812765"/>
            <a:chExt cx="1961575" cy="1124724"/>
          </a:xfrm>
        </p:grpSpPr>
        <p:sp>
          <p:nvSpPr>
            <p:cNvPr id="44" name="Google Shape;457;p19"/>
            <p:cNvSpPr/>
            <p:nvPr/>
          </p:nvSpPr>
          <p:spPr>
            <a:xfrm>
              <a:off x="1547925" y="3304127"/>
              <a:ext cx="45816" cy="53209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8;p19"/>
            <p:cNvGrpSpPr/>
            <p:nvPr/>
          </p:nvGrpSpPr>
          <p:grpSpPr>
            <a:xfrm>
              <a:off x="614064" y="2812765"/>
              <a:ext cx="1961575" cy="582291"/>
              <a:chOff x="457250" y="2109575"/>
              <a:chExt cx="1471182" cy="436719"/>
            </a:xfrm>
          </p:grpSpPr>
          <p:sp>
            <p:nvSpPr>
              <p:cNvPr id="50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460;p19"/>
              <p:cNvSpPr/>
              <p:nvPr/>
            </p:nvSpPr>
            <p:spPr>
              <a:xfrm>
                <a:off x="490896" y="2143065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oogle Shape;462;p19"/>
            <p:cNvGrpSpPr/>
            <p:nvPr/>
          </p:nvGrpSpPr>
          <p:grpSpPr>
            <a:xfrm>
              <a:off x="1477647" y="3686502"/>
              <a:ext cx="234411" cy="250987"/>
              <a:chOff x="1481980" y="2764876"/>
              <a:chExt cx="175808" cy="188240"/>
            </a:xfrm>
          </p:grpSpPr>
          <p:sp>
            <p:nvSpPr>
              <p:cNvPr id="47" name="Google Shape;463;p19"/>
              <p:cNvSpPr/>
              <p:nvPr/>
            </p:nvSpPr>
            <p:spPr>
              <a:xfrm>
                <a:off x="1481980" y="2785718"/>
                <a:ext cx="155157" cy="147035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4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287" y="6971"/>
                    </a:cubicBezTo>
                    <a:cubicBezTo>
                      <a:pt x="3621" y="7037"/>
                      <a:pt x="3940" y="7069"/>
                      <a:pt x="4240" y="7069"/>
                    </a:cubicBezTo>
                    <a:cubicBezTo>
                      <a:pt x="6174" y="7069"/>
                      <a:pt x="7383" y="5734"/>
                      <a:pt x="7413" y="3404"/>
                    </a:cubicBezTo>
                    <a:cubicBezTo>
                      <a:pt x="7438" y="1353"/>
                      <a:pt x="6188" y="1"/>
                      <a:pt x="45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64;p19"/>
              <p:cNvSpPr/>
              <p:nvPr/>
            </p:nvSpPr>
            <p:spPr>
              <a:xfrm>
                <a:off x="1502402" y="2806081"/>
                <a:ext cx="155386" cy="147035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7069" extrusionOk="0">
                    <a:moveTo>
                      <a:pt x="4528" y="1"/>
                    </a:moveTo>
                    <a:cubicBezTo>
                      <a:pt x="3837" y="1"/>
                      <a:pt x="3077" y="234"/>
                      <a:pt x="2308" y="747"/>
                    </a:cubicBezTo>
                    <a:cubicBezTo>
                      <a:pt x="0" y="2250"/>
                      <a:pt x="699" y="6446"/>
                      <a:pt x="3322" y="6971"/>
                    </a:cubicBezTo>
                    <a:cubicBezTo>
                      <a:pt x="3656" y="7037"/>
                      <a:pt x="3975" y="7069"/>
                      <a:pt x="4276" y="7069"/>
                    </a:cubicBezTo>
                    <a:cubicBezTo>
                      <a:pt x="6209" y="7069"/>
                      <a:pt x="7418" y="5734"/>
                      <a:pt x="7448" y="3404"/>
                    </a:cubicBezTo>
                    <a:cubicBezTo>
                      <a:pt x="7448" y="1353"/>
                      <a:pt x="6191" y="1"/>
                      <a:pt x="4528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65;p19"/>
              <p:cNvSpPr/>
              <p:nvPr/>
            </p:nvSpPr>
            <p:spPr>
              <a:xfrm>
                <a:off x="1481980" y="2764876"/>
                <a:ext cx="155365" cy="17603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273" y="1749"/>
                    </a:moveTo>
                    <a:cubicBezTo>
                      <a:pt x="0" y="3252"/>
                      <a:pt x="664" y="7448"/>
                      <a:pt x="3287" y="7973"/>
                    </a:cubicBezTo>
                    <a:cubicBezTo>
                      <a:pt x="5770" y="8462"/>
                      <a:pt x="7378" y="7098"/>
                      <a:pt x="7413" y="4406"/>
                    </a:cubicBezTo>
                    <a:cubicBezTo>
                      <a:pt x="7448" y="1504"/>
                      <a:pt x="4930" y="0"/>
                      <a:pt x="2273" y="1749"/>
                    </a:cubicBezTo>
                    <a:close/>
                  </a:path>
                </a:pathLst>
              </a:custGeom>
              <a:solidFill>
                <a:srgbClr val="FF6600"/>
              </a:solidFill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2" name="Google Shape;1521;p34"/>
          <p:cNvSpPr txBox="1"/>
          <p:nvPr/>
        </p:nvSpPr>
        <p:spPr>
          <a:xfrm>
            <a:off x="1293022" y="4165678"/>
            <a:ext cx="52059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放纵自己，等于慢性自杀</a:t>
            </a:r>
          </a:p>
        </p:txBody>
      </p:sp>
      <p:sp>
        <p:nvSpPr>
          <p:cNvPr id="43" name="Google Shape;1521;p34"/>
          <p:cNvSpPr txBox="1"/>
          <p:nvPr/>
        </p:nvSpPr>
        <p:spPr>
          <a:xfrm>
            <a:off x="2109066" y="2087669"/>
            <a:ext cx="3523395" cy="73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不要放纵自己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ira San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1588" y="1570279"/>
            <a:ext cx="4488873" cy="4488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2574539" y="770974"/>
            <a:ext cx="7037814" cy="646331"/>
            <a:chOff x="2574539" y="770974"/>
            <a:chExt cx="7037814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2574539" y="884828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323478" y="957452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895976" y="770974"/>
              <a:ext cx="4400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保持快乐的二十种技巧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78918" y="2240852"/>
            <a:ext cx="2913350" cy="1094785"/>
            <a:chOff x="1226665" y="1816900"/>
            <a:chExt cx="3713998" cy="1119386"/>
          </a:xfrm>
        </p:grpSpPr>
        <p:grpSp>
          <p:nvGrpSpPr>
            <p:cNvPr id="30" name="Google Shape;458;p19"/>
            <p:cNvGrpSpPr/>
            <p:nvPr/>
          </p:nvGrpSpPr>
          <p:grpSpPr>
            <a:xfrm>
              <a:off x="1243213" y="1816900"/>
              <a:ext cx="3657080" cy="1119386"/>
              <a:chOff x="457250" y="2109575"/>
              <a:chExt cx="1471182" cy="436719"/>
            </a:xfrm>
          </p:grpSpPr>
          <p:sp>
            <p:nvSpPr>
              <p:cNvPr id="37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460;p19"/>
              <p:cNvSpPr/>
              <p:nvPr/>
            </p:nvSpPr>
            <p:spPr>
              <a:xfrm>
                <a:off x="490896" y="2143065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1521;p34"/>
            <p:cNvSpPr txBox="1"/>
            <p:nvPr/>
          </p:nvSpPr>
          <p:spPr>
            <a:xfrm>
              <a:off x="1226665" y="2021709"/>
              <a:ext cx="3713998" cy="620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要有一定冒险精神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endParaRPr>
            </a:p>
          </p:txBody>
        </p:sp>
      </p:grpSp>
      <p:sp>
        <p:nvSpPr>
          <p:cNvPr id="40" name="Google Shape;1521;p34"/>
          <p:cNvSpPr txBox="1"/>
          <p:nvPr/>
        </p:nvSpPr>
        <p:spPr>
          <a:xfrm>
            <a:off x="5457875" y="2459655"/>
            <a:ext cx="5137041" cy="60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但是要做好安全措施，要有失败的心理准备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2497349" y="3778309"/>
            <a:ext cx="2799248" cy="1094785"/>
            <a:chOff x="1226665" y="1816900"/>
            <a:chExt cx="3713998" cy="1119386"/>
          </a:xfrm>
        </p:grpSpPr>
        <p:grpSp>
          <p:nvGrpSpPr>
            <p:cNvPr id="49" name="Google Shape;458;p19"/>
            <p:cNvGrpSpPr/>
            <p:nvPr/>
          </p:nvGrpSpPr>
          <p:grpSpPr>
            <a:xfrm>
              <a:off x="1243213" y="1816900"/>
              <a:ext cx="3657080" cy="1119386"/>
              <a:chOff x="457250" y="2109575"/>
              <a:chExt cx="1471182" cy="436719"/>
            </a:xfrm>
          </p:grpSpPr>
          <p:sp>
            <p:nvSpPr>
              <p:cNvPr id="51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60;p19"/>
              <p:cNvSpPr/>
              <p:nvPr/>
            </p:nvSpPr>
            <p:spPr>
              <a:xfrm>
                <a:off x="490896" y="2143065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0" name="Google Shape;1521;p34"/>
            <p:cNvSpPr txBox="1"/>
            <p:nvPr/>
          </p:nvSpPr>
          <p:spPr>
            <a:xfrm>
              <a:off x="1226665" y="2021709"/>
              <a:ext cx="3713998" cy="620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R="0" lvl="0" indent="0" algn="ctr" defTabSz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Fira Sans"/>
                </a:rPr>
                <a:t>学会放松自己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endParaRPr>
            </a:p>
          </p:txBody>
        </p:sp>
      </p:grpSp>
      <p:sp>
        <p:nvSpPr>
          <p:cNvPr id="54" name="Google Shape;1521;p34"/>
          <p:cNvSpPr txBox="1"/>
          <p:nvPr/>
        </p:nvSpPr>
        <p:spPr>
          <a:xfrm>
            <a:off x="5373435" y="4017492"/>
            <a:ext cx="5885327" cy="60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现在放松很重要，不要让自己太过疲劳，太过紧张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85884" y="2149939"/>
            <a:ext cx="4605398" cy="325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组合 3"/>
          <p:cNvGrpSpPr/>
          <p:nvPr>
            <p:custDataLst>
              <p:tags r:id="rId1"/>
            </p:custDataLst>
          </p:nvPr>
        </p:nvGrpSpPr>
        <p:grpSpPr>
          <a:xfrm>
            <a:off x="2574539" y="770974"/>
            <a:ext cx="7037814" cy="646331"/>
            <a:chOff x="2574539" y="770974"/>
            <a:chExt cx="7037814" cy="646331"/>
          </a:xfrm>
        </p:grpSpPr>
        <p:grpSp>
          <p:nvGrpSpPr>
            <p:cNvPr id="8" name="组合 7"/>
            <p:cNvGrpSpPr/>
            <p:nvPr/>
          </p:nvGrpSpPr>
          <p:grpSpPr>
            <a:xfrm>
              <a:off x="2574539" y="884828"/>
              <a:ext cx="1288875" cy="273377"/>
              <a:chOff x="2306380" y="845133"/>
              <a:chExt cx="2136626" cy="453189"/>
            </a:xfrm>
          </p:grpSpPr>
          <p:sp>
            <p:nvSpPr>
              <p:cNvPr id="9" name="PA-5-Point Star 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PA-5-Point Star 9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323478" y="957452"/>
              <a:ext cx="1288875" cy="273377"/>
              <a:chOff x="2306380" y="845133"/>
              <a:chExt cx="2136626" cy="453189"/>
            </a:xfrm>
          </p:grpSpPr>
          <p:sp>
            <p:nvSpPr>
              <p:cNvPr id="14" name="PA-5-Point Star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PA-5-Point Star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PA-5-Point Star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8" name="PA-文本框 17"/>
            <p:cNvSpPr txBox="1"/>
            <p:nvPr>
              <p:custDataLst>
                <p:tags r:id="rId2"/>
              </p:custDataLst>
            </p:nvPr>
          </p:nvSpPr>
          <p:spPr>
            <a:xfrm>
              <a:off x="3895976" y="770974"/>
              <a:ext cx="4400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保持快乐的二十种技巧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15223" y="1795744"/>
            <a:ext cx="4680777" cy="2313400"/>
            <a:chOff x="614064" y="2812765"/>
            <a:chExt cx="1961575" cy="1097573"/>
          </a:xfrm>
        </p:grpSpPr>
        <p:grpSp>
          <p:nvGrpSpPr>
            <p:cNvPr id="30" name="Google Shape;458;p19"/>
            <p:cNvGrpSpPr/>
            <p:nvPr/>
          </p:nvGrpSpPr>
          <p:grpSpPr>
            <a:xfrm>
              <a:off x="614064" y="2812765"/>
              <a:ext cx="1961575" cy="582291"/>
              <a:chOff x="457250" y="2109575"/>
              <a:chExt cx="1471182" cy="436719"/>
            </a:xfrm>
          </p:grpSpPr>
          <p:sp>
            <p:nvSpPr>
              <p:cNvPr id="37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460;p19"/>
              <p:cNvSpPr/>
              <p:nvPr/>
            </p:nvSpPr>
            <p:spPr>
              <a:xfrm>
                <a:off x="490896" y="2143065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63;p19"/>
            <p:cNvSpPr/>
            <p:nvPr/>
          </p:nvSpPr>
          <p:spPr>
            <a:xfrm>
              <a:off x="1477651" y="3714291"/>
              <a:ext cx="206877" cy="196047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" name="Google Shape;1521;p34"/>
          <p:cNvSpPr txBox="1"/>
          <p:nvPr/>
        </p:nvSpPr>
        <p:spPr>
          <a:xfrm>
            <a:off x="1612483" y="1968879"/>
            <a:ext cx="4220557" cy="73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dist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保持与朋友和同学的联系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ira Sans"/>
            </a:endParaRPr>
          </a:p>
        </p:txBody>
      </p:sp>
      <p:grpSp>
        <p:nvGrpSpPr>
          <p:cNvPr id="45" name="Google Shape;458;p19"/>
          <p:cNvGrpSpPr/>
          <p:nvPr/>
        </p:nvGrpSpPr>
        <p:grpSpPr>
          <a:xfrm>
            <a:off x="1468747" y="3295055"/>
            <a:ext cx="4680777" cy="1227319"/>
            <a:chOff x="457250" y="2109575"/>
            <a:chExt cx="1471182" cy="436719"/>
          </a:xfrm>
        </p:grpSpPr>
        <p:sp>
          <p:nvSpPr>
            <p:cNvPr id="50" name="Google Shape;459;p19"/>
            <p:cNvSpPr/>
            <p:nvPr/>
          </p:nvSpPr>
          <p:spPr>
            <a:xfrm>
              <a:off x="457250" y="2115753"/>
              <a:ext cx="1438358" cy="399069"/>
            </a:xfrm>
            <a:custGeom>
              <a:avLst/>
              <a:gdLst/>
              <a:ahLst/>
              <a:cxnLst/>
              <a:rect l="l" t="t" r="r" b="b"/>
              <a:pathLst>
                <a:path w="61298" h="19186" extrusionOk="0">
                  <a:moveTo>
                    <a:pt x="43282" y="0"/>
                  </a:moveTo>
                  <a:cubicBezTo>
                    <a:pt x="39300" y="0"/>
                    <a:pt x="35144" y="46"/>
                    <a:pt x="31436" y="123"/>
                  </a:cubicBezTo>
                  <a:cubicBezTo>
                    <a:pt x="29652" y="167"/>
                    <a:pt x="27584" y="182"/>
                    <a:pt x="25380" y="182"/>
                  </a:cubicBezTo>
                  <a:cubicBezTo>
                    <a:pt x="21431" y="182"/>
                    <a:pt x="17048" y="136"/>
                    <a:pt x="13099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1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26" y="19016"/>
                    <a:pt x="4460" y="19186"/>
                    <a:pt x="9072" y="19186"/>
                  </a:cubicBezTo>
                  <a:cubicBezTo>
                    <a:pt x="14274" y="19186"/>
                    <a:pt x="21230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63" y="18166"/>
                    <a:pt x="61088" y="13585"/>
                    <a:pt x="61053" y="11137"/>
                  </a:cubicBezTo>
                  <a:cubicBezTo>
                    <a:pt x="61018" y="7885"/>
                    <a:pt x="61298" y="1836"/>
                    <a:pt x="60424" y="822"/>
                  </a:cubicBezTo>
                  <a:cubicBezTo>
                    <a:pt x="59943" y="221"/>
                    <a:pt x="52032" y="0"/>
                    <a:pt x="4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460;p19"/>
            <p:cNvSpPr/>
            <p:nvPr/>
          </p:nvSpPr>
          <p:spPr>
            <a:xfrm>
              <a:off x="490896" y="2143065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10" y="19207"/>
                    <a:pt x="4462" y="19385"/>
                    <a:pt x="9098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3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461;p19"/>
            <p:cNvSpPr/>
            <p:nvPr/>
          </p:nvSpPr>
          <p:spPr>
            <a:xfrm>
              <a:off x="457250" y="2109575"/>
              <a:ext cx="1438358" cy="416770"/>
            </a:xfrm>
            <a:custGeom>
              <a:avLst/>
              <a:gdLst/>
              <a:ahLst/>
              <a:cxnLst/>
              <a:rect l="l" t="t" r="r" b="b"/>
              <a:pathLst>
                <a:path w="61298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1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504" y="20036"/>
                    <a:pt x="15561" y="19267"/>
                    <a:pt x="27625" y="19267"/>
                  </a:cubicBezTo>
                  <a:cubicBezTo>
                    <a:pt x="36227" y="19267"/>
                    <a:pt x="57486" y="19721"/>
                    <a:pt x="60284" y="18777"/>
                  </a:cubicBezTo>
                  <a:cubicBezTo>
                    <a:pt x="61263" y="18463"/>
                    <a:pt x="61088" y="13882"/>
                    <a:pt x="61053" y="11434"/>
                  </a:cubicBezTo>
                  <a:cubicBezTo>
                    <a:pt x="61018" y="8182"/>
                    <a:pt x="61298" y="2133"/>
                    <a:pt x="60424" y="1119"/>
                  </a:cubicBezTo>
                  <a:cubicBezTo>
                    <a:pt x="59724" y="245"/>
                    <a:pt x="43290" y="175"/>
                    <a:pt x="31436" y="420"/>
                  </a:cubicBezTo>
                  <a:cubicBezTo>
                    <a:pt x="21680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2" name="Google Shape;1521;p34"/>
          <p:cNvSpPr txBox="1"/>
          <p:nvPr/>
        </p:nvSpPr>
        <p:spPr>
          <a:xfrm>
            <a:off x="1575796" y="4492346"/>
            <a:ext cx="4573727" cy="89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知足长乐</a:t>
            </a:r>
          </a:p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贪婪是最真实的贫穷</a:t>
            </a:r>
          </a:p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满足是最真实的财富</a:t>
            </a:r>
          </a:p>
        </p:txBody>
      </p:sp>
      <p:sp>
        <p:nvSpPr>
          <p:cNvPr id="43" name="Google Shape;1521;p34"/>
          <p:cNvSpPr txBox="1"/>
          <p:nvPr/>
        </p:nvSpPr>
        <p:spPr>
          <a:xfrm>
            <a:off x="1666007" y="3468191"/>
            <a:ext cx="4220557" cy="73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0" lvl="0" indent="0" algn="ctr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Fira Sans"/>
              </a:rPr>
              <a:t>学会满足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Fira San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9143" y="2284299"/>
            <a:ext cx="4268873" cy="4268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700" y="48056"/>
            <a:ext cx="3917300" cy="15610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32" y="497188"/>
            <a:ext cx="1720315" cy="12275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3096653" y="-1875488"/>
            <a:ext cx="6071721" cy="1060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1869" r="48418"/>
          <a:stretch>
            <a:fillRect/>
          </a:stretch>
        </p:blipFill>
        <p:spPr>
          <a:xfrm>
            <a:off x="741800" y="1715743"/>
            <a:ext cx="1730443" cy="435738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l="48500" t="4108" r="11869"/>
          <a:stretch>
            <a:fillRect/>
          </a:stretch>
        </p:blipFill>
        <p:spPr>
          <a:xfrm>
            <a:off x="9717646" y="1954153"/>
            <a:ext cx="1726860" cy="417838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57663" y="2233271"/>
            <a:ext cx="8349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灵秀体" panose="02000500000000000000" pitchFamily="2" charset="-122"/>
                <a:ea typeface="印品灵秀体" panose="02000500000000000000" pitchFamily="2" charset="-122"/>
              </a:rPr>
              <a:t>小学生情绪管理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11" y="4300122"/>
            <a:ext cx="12155489" cy="255787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630428" y="3394629"/>
            <a:ext cx="1061057" cy="1257629"/>
            <a:chOff x="4549403" y="3319881"/>
            <a:chExt cx="1290287" cy="1529324"/>
          </a:xfrm>
        </p:grpSpPr>
        <p:sp>
          <p:nvSpPr>
            <p:cNvPr id="22" name="星形: 五角 21"/>
            <p:cNvSpPr/>
            <p:nvPr/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10409" y="3389559"/>
              <a:ext cx="731006" cy="145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常</a:t>
              </a:r>
            </a:p>
          </p:txBody>
        </p:sp>
      </p:grpSp>
      <p:sp>
        <p:nvSpPr>
          <p:cNvPr id="35" name="星形: 五角 34"/>
          <p:cNvSpPr/>
          <p:nvPr/>
        </p:nvSpPr>
        <p:spPr>
          <a:xfrm>
            <a:off x="2660108" y="1184875"/>
            <a:ext cx="424196" cy="424196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星形: 五角 36"/>
          <p:cNvSpPr/>
          <p:nvPr/>
        </p:nvSpPr>
        <p:spPr>
          <a:xfrm>
            <a:off x="9160557" y="1548210"/>
            <a:ext cx="580128" cy="580128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8" name="星形: 五角 37"/>
          <p:cNvSpPr/>
          <p:nvPr/>
        </p:nvSpPr>
        <p:spPr>
          <a:xfrm>
            <a:off x="3182380" y="5257800"/>
            <a:ext cx="249382" cy="249382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印品灵秀体" panose="02000500000000000000" pitchFamily="2" charset="-122"/>
              <a:ea typeface="印品灵秀体" panose="020005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923119" y="3394629"/>
            <a:ext cx="1061057" cy="1257629"/>
            <a:chOff x="4549403" y="3319881"/>
            <a:chExt cx="1290287" cy="1529324"/>
          </a:xfrm>
        </p:grpSpPr>
        <p:sp>
          <p:nvSpPr>
            <p:cNvPr id="36" name="星形: 五角 35"/>
            <p:cNvSpPr/>
            <p:nvPr/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810409" y="3389559"/>
              <a:ext cx="731006" cy="145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见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15810" y="3394629"/>
            <a:ext cx="1061057" cy="1257629"/>
            <a:chOff x="4549403" y="3319881"/>
            <a:chExt cx="1290287" cy="1529324"/>
          </a:xfrm>
        </p:grpSpPr>
        <p:sp>
          <p:nvSpPr>
            <p:cNvPr id="41" name="星形: 五角 40"/>
            <p:cNvSpPr/>
            <p:nvPr/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810409" y="3389559"/>
              <a:ext cx="731006" cy="145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问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508500" y="3394629"/>
            <a:ext cx="1061057" cy="1257629"/>
            <a:chOff x="4549403" y="3319881"/>
            <a:chExt cx="1290287" cy="1529324"/>
          </a:xfrm>
        </p:grpSpPr>
        <p:sp>
          <p:nvSpPr>
            <p:cNvPr id="44" name="星形: 五角 43"/>
            <p:cNvSpPr/>
            <p:nvPr/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印品灵秀体" panose="02000500000000000000" pitchFamily="2" charset="-122"/>
                <a:ea typeface="印品灵秀体" panose="02000500000000000000" pitchFamily="2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810409" y="3389559"/>
              <a:ext cx="731006" cy="145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1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9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9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9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6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-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9" name="PA-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8274700" y="48056"/>
            <a:ext cx="3917300" cy="1561015"/>
          </a:xfrm>
          <a:prstGeom prst="rect">
            <a:avLst/>
          </a:prstGeom>
        </p:spPr>
      </p:pic>
      <p:pic>
        <p:nvPicPr>
          <p:cNvPr id="21" name="PA-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78132" y="497188"/>
            <a:ext cx="1720315" cy="1227546"/>
          </a:xfrm>
          <a:prstGeom prst="rect">
            <a:avLst/>
          </a:prstGeom>
        </p:spPr>
      </p:pic>
      <p:pic>
        <p:nvPicPr>
          <p:cNvPr id="7" name="PA-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tretch>
            <a:fillRect/>
          </a:stretch>
        </p:blipFill>
        <p:spPr>
          <a:xfrm rot="5400000" flipH="1">
            <a:off x="3096653" y="-1875488"/>
            <a:ext cx="6071721" cy="10608974"/>
          </a:xfrm>
          <a:prstGeom prst="rect">
            <a:avLst/>
          </a:prstGeom>
        </p:spPr>
      </p:pic>
      <p:pic>
        <p:nvPicPr>
          <p:cNvPr id="12" name="PA-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rcRect l="11869" r="48418"/>
          <a:stretch>
            <a:fillRect/>
          </a:stretch>
        </p:blipFill>
        <p:spPr>
          <a:xfrm>
            <a:off x="1139996" y="1316591"/>
            <a:ext cx="1989612" cy="5009994"/>
          </a:xfrm>
          <a:prstGeom prst="rect">
            <a:avLst/>
          </a:prstGeom>
        </p:spPr>
      </p:pic>
      <p:pic>
        <p:nvPicPr>
          <p:cNvPr id="15" name="PA-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rcRect l="48500" t="4108" r="11869"/>
          <a:stretch>
            <a:fillRect/>
          </a:stretch>
        </p:blipFill>
        <p:spPr>
          <a:xfrm>
            <a:off x="9306921" y="1670991"/>
            <a:ext cx="1985492" cy="4804186"/>
          </a:xfrm>
          <a:prstGeom prst="rect">
            <a:avLst/>
          </a:prstGeom>
        </p:spPr>
      </p:pic>
      <p:pic>
        <p:nvPicPr>
          <p:cNvPr id="9" name="PA-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36511" y="4300122"/>
            <a:ext cx="12155489" cy="2557878"/>
          </a:xfrm>
          <a:prstGeom prst="rect">
            <a:avLst/>
          </a:prstGeom>
        </p:spPr>
      </p:pic>
      <p:sp>
        <p:nvSpPr>
          <p:cNvPr id="38" name="PA-5-Point Star 37"/>
          <p:cNvSpPr/>
          <p:nvPr>
            <p:custDataLst>
              <p:tags r:id="rId8"/>
            </p:custDataLst>
          </p:nvPr>
        </p:nvSpPr>
        <p:spPr>
          <a:xfrm>
            <a:off x="3182380" y="5257800"/>
            <a:ext cx="249382" cy="249382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4" name="PA-文本框 33"/>
          <p:cNvSpPr txBox="1"/>
          <p:nvPr>
            <p:custDataLst>
              <p:tags r:id="rId9"/>
            </p:custDataLst>
          </p:nvPr>
        </p:nvSpPr>
        <p:spPr>
          <a:xfrm>
            <a:off x="3026337" y="3063321"/>
            <a:ext cx="6139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灵秀体" panose="02000500000000000000" pitchFamily="2" charset="-122"/>
                <a:ea typeface="印品灵秀体" panose="02000500000000000000" pitchFamily="2" charset="-122"/>
              </a:rPr>
              <a:t>小学生常见情绪问题及应对策略</a:t>
            </a:r>
          </a:p>
        </p:txBody>
      </p:sp>
      <p:grpSp>
        <p:nvGrpSpPr>
          <p:cNvPr id="36" name="PA-组合 35"/>
          <p:cNvGrpSpPr/>
          <p:nvPr>
            <p:custDataLst>
              <p:tags r:id="rId10"/>
            </p:custDataLst>
          </p:nvPr>
        </p:nvGrpSpPr>
        <p:grpSpPr>
          <a:xfrm>
            <a:off x="3731845" y="1915307"/>
            <a:ext cx="1061057" cy="1097569"/>
            <a:chOff x="4549403" y="3319881"/>
            <a:chExt cx="1290287" cy="1334686"/>
          </a:xfrm>
        </p:grpSpPr>
        <p:sp>
          <p:nvSpPr>
            <p:cNvPr id="39" name="PA-5-Point Star 38"/>
            <p:cNvSpPr/>
            <p:nvPr>
              <p:custDataLst>
                <p:tags r:id="rId22"/>
              </p:custDataLst>
            </p:nvPr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3213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0" name="PA-文本框 39"/>
            <p:cNvSpPr txBox="1"/>
            <p:nvPr>
              <p:custDataLst>
                <p:tags r:id="rId23"/>
              </p:custDataLst>
            </p:nvPr>
          </p:nvSpPr>
          <p:spPr>
            <a:xfrm>
              <a:off x="4883535" y="3419481"/>
              <a:ext cx="503816" cy="123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第</a:t>
              </a:r>
            </a:p>
          </p:txBody>
        </p:sp>
      </p:grpSp>
      <p:grpSp>
        <p:nvGrpSpPr>
          <p:cNvPr id="41" name="PA-组合 40"/>
          <p:cNvGrpSpPr/>
          <p:nvPr>
            <p:custDataLst>
              <p:tags r:id="rId11"/>
            </p:custDataLst>
          </p:nvPr>
        </p:nvGrpSpPr>
        <p:grpSpPr>
          <a:xfrm>
            <a:off x="5002255" y="1915307"/>
            <a:ext cx="1061057" cy="1141301"/>
            <a:chOff x="4549403" y="3319881"/>
            <a:chExt cx="1290287" cy="1387866"/>
          </a:xfrm>
        </p:grpSpPr>
        <p:sp>
          <p:nvSpPr>
            <p:cNvPr id="42" name="PA-5-Point Star 41"/>
            <p:cNvSpPr/>
            <p:nvPr>
              <p:custDataLst>
                <p:tags r:id="rId20"/>
              </p:custDataLst>
            </p:nvPr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3213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3" name="PA-文本框 42"/>
            <p:cNvSpPr txBox="1"/>
            <p:nvPr>
              <p:custDataLst>
                <p:tags r:id="rId21"/>
              </p:custDataLst>
            </p:nvPr>
          </p:nvSpPr>
          <p:spPr>
            <a:xfrm>
              <a:off x="4842871" y="3472662"/>
              <a:ext cx="503816" cy="123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一</a:t>
              </a:r>
            </a:p>
          </p:txBody>
        </p:sp>
      </p:grpSp>
      <p:grpSp>
        <p:nvGrpSpPr>
          <p:cNvPr id="44" name="PA-组合 43"/>
          <p:cNvGrpSpPr/>
          <p:nvPr>
            <p:custDataLst>
              <p:tags r:id="rId12"/>
            </p:custDataLst>
          </p:nvPr>
        </p:nvGrpSpPr>
        <p:grpSpPr>
          <a:xfrm>
            <a:off x="6272665" y="1915308"/>
            <a:ext cx="1061057" cy="1180586"/>
            <a:chOff x="4549403" y="3319881"/>
            <a:chExt cx="1290287" cy="1435639"/>
          </a:xfrm>
        </p:grpSpPr>
        <p:sp>
          <p:nvSpPr>
            <p:cNvPr id="45" name="PA-5-Point Star 44"/>
            <p:cNvSpPr/>
            <p:nvPr>
              <p:custDataLst>
                <p:tags r:id="rId18"/>
              </p:custDataLst>
            </p:nvPr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3213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6" name="PA-文本框 45"/>
            <p:cNvSpPr txBox="1"/>
            <p:nvPr>
              <p:custDataLst>
                <p:tags r:id="rId19"/>
              </p:custDataLst>
            </p:nvPr>
          </p:nvSpPr>
          <p:spPr>
            <a:xfrm>
              <a:off x="4921842" y="3520433"/>
              <a:ext cx="503816" cy="123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部</a:t>
              </a:r>
            </a:p>
          </p:txBody>
        </p:sp>
      </p:grpSp>
      <p:grpSp>
        <p:nvGrpSpPr>
          <p:cNvPr id="47" name="PA-组合 46"/>
          <p:cNvGrpSpPr/>
          <p:nvPr>
            <p:custDataLst>
              <p:tags r:id="rId13"/>
            </p:custDataLst>
          </p:nvPr>
        </p:nvGrpSpPr>
        <p:grpSpPr>
          <a:xfrm>
            <a:off x="7543076" y="1915307"/>
            <a:ext cx="1061057" cy="1112599"/>
            <a:chOff x="4549403" y="3319881"/>
            <a:chExt cx="1290287" cy="1352964"/>
          </a:xfrm>
        </p:grpSpPr>
        <p:sp>
          <p:nvSpPr>
            <p:cNvPr id="48" name="PA-5-Point Star 47"/>
            <p:cNvSpPr/>
            <p:nvPr>
              <p:custDataLst>
                <p:tags r:id="rId16"/>
              </p:custDataLst>
            </p:nvPr>
          </p:nvSpPr>
          <p:spPr>
            <a:xfrm>
              <a:off x="4549403" y="3319881"/>
              <a:ext cx="1290287" cy="1290287"/>
            </a:xfrm>
            <a:prstGeom prst="star5">
              <a:avLst>
                <a:gd name="adj" fmla="val 3213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PA-文本框 48"/>
            <p:cNvSpPr txBox="1"/>
            <p:nvPr>
              <p:custDataLst>
                <p:tags r:id="rId17"/>
              </p:custDataLst>
            </p:nvPr>
          </p:nvSpPr>
          <p:spPr>
            <a:xfrm>
              <a:off x="4948868" y="3437759"/>
              <a:ext cx="503816" cy="123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分</a:t>
              </a:r>
            </a:p>
          </p:txBody>
        </p:sp>
      </p:grpSp>
      <p:sp>
        <p:nvSpPr>
          <p:cNvPr id="50" name="PA-5-Point Star 49"/>
          <p:cNvSpPr/>
          <p:nvPr>
            <p:custDataLst>
              <p:tags r:id="rId14"/>
            </p:custDataLst>
          </p:nvPr>
        </p:nvSpPr>
        <p:spPr>
          <a:xfrm>
            <a:off x="2660108" y="1184875"/>
            <a:ext cx="424196" cy="424196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1" name="PA-5-Point Star 50"/>
          <p:cNvSpPr/>
          <p:nvPr>
            <p:custDataLst>
              <p:tags r:id="rId15"/>
            </p:custDataLst>
          </p:nvPr>
        </p:nvSpPr>
        <p:spPr>
          <a:xfrm>
            <a:off x="9160557" y="1548210"/>
            <a:ext cx="580128" cy="580128"/>
          </a:xfrm>
          <a:prstGeom prst="star5">
            <a:avLst>
              <a:gd name="adj" fmla="val 26823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1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ur="1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ur="50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4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737462" y="820706"/>
            <a:ext cx="8782197" cy="646331"/>
            <a:chOff x="1737462" y="820706"/>
            <a:chExt cx="8782197" cy="646331"/>
          </a:xfrm>
        </p:grpSpPr>
        <p:grpSp>
          <p:nvGrpSpPr>
            <p:cNvPr id="14" name="组合 13"/>
            <p:cNvGrpSpPr/>
            <p:nvPr/>
          </p:nvGrpSpPr>
          <p:grpSpPr>
            <a:xfrm>
              <a:off x="1737462" y="941375"/>
              <a:ext cx="1288875" cy="273377"/>
              <a:chOff x="2306380" y="845133"/>
              <a:chExt cx="2136626" cy="453189"/>
            </a:xfrm>
          </p:grpSpPr>
          <p:sp>
            <p:nvSpPr>
              <p:cNvPr id="10" name="PA-5-Point Star 9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PA-5-Point Star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230784" y="941376"/>
              <a:ext cx="1288875" cy="273377"/>
              <a:chOff x="2306380" y="845133"/>
              <a:chExt cx="2136626" cy="453189"/>
            </a:xfrm>
          </p:grpSpPr>
          <p:sp>
            <p:nvSpPr>
              <p:cNvPr id="16" name="PA-5-Point Star 15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" name="PA-5-Point Star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" name="PA-5-Point Star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1" name="PA-文本框 20"/>
            <p:cNvSpPr txBox="1"/>
            <p:nvPr>
              <p:custDataLst>
                <p:tags r:id="rId2"/>
              </p:custDataLst>
            </p:nvPr>
          </p:nvSpPr>
          <p:spPr>
            <a:xfrm>
              <a:off x="3026337" y="820706"/>
              <a:ext cx="613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小学生常见情绪问题及应对策略</a:t>
              </a:r>
            </a:p>
          </p:txBody>
        </p:sp>
      </p:grpSp>
      <p:sp>
        <p:nvSpPr>
          <p:cNvPr id="62" name="Google Shape;1817;p31"/>
          <p:cNvSpPr/>
          <p:nvPr/>
        </p:nvSpPr>
        <p:spPr>
          <a:xfrm rot="9535133" flipH="1">
            <a:off x="3593807" y="4212390"/>
            <a:ext cx="504504" cy="665990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818;p31"/>
          <p:cNvSpPr/>
          <p:nvPr/>
        </p:nvSpPr>
        <p:spPr>
          <a:xfrm rot="1264867">
            <a:off x="3739456" y="2497036"/>
            <a:ext cx="540262" cy="713194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759;p31"/>
          <p:cNvSpPr/>
          <p:nvPr/>
        </p:nvSpPr>
        <p:spPr>
          <a:xfrm>
            <a:off x="1152533" y="2457181"/>
            <a:ext cx="2292073" cy="2151215"/>
          </a:xfrm>
          <a:custGeom>
            <a:avLst/>
            <a:gdLst/>
            <a:ahLst/>
            <a:cxnLst/>
            <a:rect l="l" t="t" r="r" b="b"/>
            <a:pathLst>
              <a:path w="48322" h="45346" extrusionOk="0">
                <a:moveTo>
                  <a:pt x="25709" y="932"/>
                </a:moveTo>
                <a:cubicBezTo>
                  <a:pt x="34563" y="932"/>
                  <a:pt x="44001" y="5685"/>
                  <a:pt x="46316" y="14738"/>
                </a:cubicBezTo>
                <a:cubicBezTo>
                  <a:pt x="47469" y="19375"/>
                  <a:pt x="47093" y="24488"/>
                  <a:pt x="46066" y="29099"/>
                </a:cubicBezTo>
                <a:cubicBezTo>
                  <a:pt x="45013" y="33836"/>
                  <a:pt x="42707" y="38022"/>
                  <a:pt x="38572" y="40703"/>
                </a:cubicBezTo>
                <a:cubicBezTo>
                  <a:pt x="34694" y="43207"/>
                  <a:pt x="29865" y="44410"/>
                  <a:pt x="25044" y="44410"/>
                </a:cubicBezTo>
                <a:cubicBezTo>
                  <a:pt x="20984" y="44410"/>
                  <a:pt x="16931" y="43556"/>
                  <a:pt x="13459" y="41906"/>
                </a:cubicBezTo>
                <a:cubicBezTo>
                  <a:pt x="8747" y="39651"/>
                  <a:pt x="5238" y="35741"/>
                  <a:pt x="3684" y="30753"/>
                </a:cubicBezTo>
                <a:cubicBezTo>
                  <a:pt x="2030" y="25415"/>
                  <a:pt x="2832" y="20052"/>
                  <a:pt x="4436" y="14864"/>
                </a:cubicBezTo>
                <a:cubicBezTo>
                  <a:pt x="5965" y="11631"/>
                  <a:pt x="7995" y="8698"/>
                  <a:pt x="10752" y="6367"/>
                </a:cubicBezTo>
                <a:cubicBezTo>
                  <a:pt x="14336" y="3310"/>
                  <a:pt x="18847" y="1455"/>
                  <a:pt x="23534" y="1029"/>
                </a:cubicBezTo>
                <a:cubicBezTo>
                  <a:pt x="24252" y="964"/>
                  <a:pt x="24978" y="932"/>
                  <a:pt x="25709" y="932"/>
                </a:cubicBezTo>
                <a:close/>
                <a:moveTo>
                  <a:pt x="25667" y="1"/>
                </a:moveTo>
                <a:cubicBezTo>
                  <a:pt x="16413" y="1"/>
                  <a:pt x="6582" y="5539"/>
                  <a:pt x="3684" y="14588"/>
                </a:cubicBezTo>
                <a:cubicBezTo>
                  <a:pt x="0" y="23636"/>
                  <a:pt x="1554" y="35039"/>
                  <a:pt x="9925" y="40929"/>
                </a:cubicBezTo>
                <a:cubicBezTo>
                  <a:pt x="14140" y="43915"/>
                  <a:pt x="19495" y="45346"/>
                  <a:pt x="24830" y="45346"/>
                </a:cubicBezTo>
                <a:cubicBezTo>
                  <a:pt x="28853" y="45346"/>
                  <a:pt x="32864" y="44532"/>
                  <a:pt x="36366" y="42959"/>
                </a:cubicBezTo>
                <a:cubicBezTo>
                  <a:pt x="40702" y="41004"/>
                  <a:pt x="44035" y="37671"/>
                  <a:pt x="45790" y="33235"/>
                </a:cubicBezTo>
                <a:cubicBezTo>
                  <a:pt x="47695" y="28448"/>
                  <a:pt x="48321" y="22658"/>
                  <a:pt x="47745" y="17545"/>
                </a:cubicBezTo>
                <a:cubicBezTo>
                  <a:pt x="47193" y="12658"/>
                  <a:pt x="45063" y="8272"/>
                  <a:pt x="41153" y="5189"/>
                </a:cubicBezTo>
                <a:cubicBezTo>
                  <a:pt x="37218" y="2057"/>
                  <a:pt x="32181" y="352"/>
                  <a:pt x="27193" y="52"/>
                </a:cubicBezTo>
                <a:cubicBezTo>
                  <a:pt x="26687" y="17"/>
                  <a:pt x="26178" y="1"/>
                  <a:pt x="25667" y="1"/>
                </a:cubicBez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615570" y="2747958"/>
            <a:ext cx="1550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-3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厌学问题</a:t>
            </a:r>
          </a:p>
        </p:txBody>
      </p:sp>
      <p:sp>
        <p:nvSpPr>
          <p:cNvPr id="66" name="Google Shape;1806;p31"/>
          <p:cNvSpPr txBox="1">
            <a:spLocks noGrp="1"/>
          </p:cNvSpPr>
          <p:nvPr>
            <p:ph type="title"/>
          </p:nvPr>
        </p:nvSpPr>
        <p:spPr>
          <a:xfrm>
            <a:off x="4574568" y="2207038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学习困难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Google Shape;1807;p31"/>
          <p:cNvSpPr/>
          <p:nvPr/>
        </p:nvSpPr>
        <p:spPr>
          <a:xfrm>
            <a:off x="4594681" y="2739821"/>
            <a:ext cx="1627533" cy="36533"/>
          </a:xfrm>
          <a:custGeom>
            <a:avLst/>
            <a:gdLst/>
            <a:ahLst/>
            <a:cxnLst/>
            <a:rect l="l" t="t" r="r" b="b"/>
            <a:pathLst>
              <a:path w="48826" h="1096" extrusionOk="0">
                <a:moveTo>
                  <a:pt x="40047" y="1"/>
                </a:moveTo>
                <a:cubicBezTo>
                  <a:pt x="38968" y="1"/>
                  <a:pt x="37892" y="9"/>
                  <a:pt x="36825" y="9"/>
                </a:cubicBezTo>
                <a:cubicBezTo>
                  <a:pt x="32730" y="9"/>
                  <a:pt x="28664" y="123"/>
                  <a:pt x="24569" y="237"/>
                </a:cubicBezTo>
                <a:cubicBezTo>
                  <a:pt x="20102" y="378"/>
                  <a:pt x="15627" y="510"/>
                  <a:pt x="11157" y="510"/>
                </a:cubicBezTo>
                <a:cubicBezTo>
                  <a:pt x="7517" y="510"/>
                  <a:pt x="3881" y="422"/>
                  <a:pt x="256" y="180"/>
                </a:cubicBezTo>
                <a:cubicBezTo>
                  <a:pt x="247" y="179"/>
                  <a:pt x="239" y="178"/>
                  <a:pt x="230" y="178"/>
                </a:cubicBezTo>
                <a:cubicBezTo>
                  <a:pt x="0" y="178"/>
                  <a:pt x="9" y="549"/>
                  <a:pt x="256" y="549"/>
                </a:cubicBezTo>
                <a:cubicBezTo>
                  <a:pt x="4803" y="969"/>
                  <a:pt x="9349" y="1095"/>
                  <a:pt x="13901" y="1095"/>
                </a:cubicBezTo>
                <a:cubicBezTo>
                  <a:pt x="17378" y="1095"/>
                  <a:pt x="20857" y="1021"/>
                  <a:pt x="24342" y="948"/>
                </a:cubicBezTo>
                <a:cubicBezTo>
                  <a:pt x="28351" y="862"/>
                  <a:pt x="32361" y="749"/>
                  <a:pt x="36399" y="720"/>
                </a:cubicBezTo>
                <a:cubicBezTo>
                  <a:pt x="40248" y="720"/>
                  <a:pt x="44097" y="1035"/>
                  <a:pt x="47946" y="1035"/>
                </a:cubicBezTo>
                <a:cubicBezTo>
                  <a:pt x="48107" y="1035"/>
                  <a:pt x="48267" y="1034"/>
                  <a:pt x="48427" y="1033"/>
                </a:cubicBezTo>
                <a:cubicBezTo>
                  <a:pt x="48740" y="1033"/>
                  <a:pt x="48826" y="521"/>
                  <a:pt x="48513" y="493"/>
                </a:cubicBezTo>
                <a:cubicBezTo>
                  <a:pt x="45733" y="60"/>
                  <a:pt x="42878" y="1"/>
                  <a:pt x="40047" y="1"/>
                </a:cubicBez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806;p31"/>
          <p:cNvSpPr txBox="1"/>
          <p:nvPr/>
        </p:nvSpPr>
        <p:spPr>
          <a:xfrm>
            <a:off x="4247512" y="4391695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考试焦虑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Google Shape;1807;p31"/>
          <p:cNvSpPr/>
          <p:nvPr/>
        </p:nvSpPr>
        <p:spPr>
          <a:xfrm>
            <a:off x="4267625" y="4924478"/>
            <a:ext cx="1627533" cy="36533"/>
          </a:xfrm>
          <a:custGeom>
            <a:avLst/>
            <a:gdLst/>
            <a:ahLst/>
            <a:cxnLst/>
            <a:rect l="l" t="t" r="r" b="b"/>
            <a:pathLst>
              <a:path w="48826" h="1096" extrusionOk="0">
                <a:moveTo>
                  <a:pt x="40047" y="1"/>
                </a:moveTo>
                <a:cubicBezTo>
                  <a:pt x="38968" y="1"/>
                  <a:pt x="37892" y="9"/>
                  <a:pt x="36825" y="9"/>
                </a:cubicBezTo>
                <a:cubicBezTo>
                  <a:pt x="32730" y="9"/>
                  <a:pt x="28664" y="123"/>
                  <a:pt x="24569" y="237"/>
                </a:cubicBezTo>
                <a:cubicBezTo>
                  <a:pt x="20102" y="378"/>
                  <a:pt x="15627" y="510"/>
                  <a:pt x="11157" y="510"/>
                </a:cubicBezTo>
                <a:cubicBezTo>
                  <a:pt x="7517" y="510"/>
                  <a:pt x="3881" y="422"/>
                  <a:pt x="256" y="180"/>
                </a:cubicBezTo>
                <a:cubicBezTo>
                  <a:pt x="247" y="179"/>
                  <a:pt x="239" y="178"/>
                  <a:pt x="230" y="178"/>
                </a:cubicBezTo>
                <a:cubicBezTo>
                  <a:pt x="0" y="178"/>
                  <a:pt x="9" y="549"/>
                  <a:pt x="256" y="549"/>
                </a:cubicBezTo>
                <a:cubicBezTo>
                  <a:pt x="4803" y="969"/>
                  <a:pt x="9349" y="1095"/>
                  <a:pt x="13901" y="1095"/>
                </a:cubicBezTo>
                <a:cubicBezTo>
                  <a:pt x="17378" y="1095"/>
                  <a:pt x="20857" y="1021"/>
                  <a:pt x="24342" y="948"/>
                </a:cubicBezTo>
                <a:cubicBezTo>
                  <a:pt x="28351" y="862"/>
                  <a:pt x="32361" y="749"/>
                  <a:pt x="36399" y="720"/>
                </a:cubicBezTo>
                <a:cubicBezTo>
                  <a:pt x="40248" y="720"/>
                  <a:pt x="44097" y="1035"/>
                  <a:pt x="47946" y="1035"/>
                </a:cubicBezTo>
                <a:cubicBezTo>
                  <a:pt x="48107" y="1035"/>
                  <a:pt x="48267" y="1034"/>
                  <a:pt x="48427" y="1033"/>
                </a:cubicBezTo>
                <a:cubicBezTo>
                  <a:pt x="48740" y="1033"/>
                  <a:pt x="48826" y="521"/>
                  <a:pt x="48513" y="493"/>
                </a:cubicBezTo>
                <a:cubicBezTo>
                  <a:pt x="45733" y="60"/>
                  <a:pt x="42878" y="1"/>
                  <a:pt x="40047" y="1"/>
                </a:cubicBez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1136" y="2207038"/>
            <a:ext cx="3619589" cy="365889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18099" y="1575303"/>
            <a:ext cx="15753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ur="5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/>
      <p:bldP spid="66" grpId="0"/>
      <p:bldP spid="67" grpId="0" animBg="1"/>
      <p:bldP spid="68" grpId="0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737462" y="820706"/>
            <a:ext cx="8782197" cy="646331"/>
            <a:chOff x="1737462" y="820706"/>
            <a:chExt cx="8782197" cy="646331"/>
          </a:xfrm>
        </p:grpSpPr>
        <p:grpSp>
          <p:nvGrpSpPr>
            <p:cNvPr id="14" name="组合 13"/>
            <p:cNvGrpSpPr/>
            <p:nvPr/>
          </p:nvGrpSpPr>
          <p:grpSpPr>
            <a:xfrm>
              <a:off x="1737462" y="941375"/>
              <a:ext cx="1288875" cy="273377"/>
              <a:chOff x="2306380" y="845133"/>
              <a:chExt cx="2136626" cy="453189"/>
            </a:xfrm>
          </p:grpSpPr>
          <p:sp>
            <p:nvSpPr>
              <p:cNvPr id="10" name="PA-5-Point Star 9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PA-5-Point Star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230784" y="941376"/>
              <a:ext cx="1288875" cy="273377"/>
              <a:chOff x="2306380" y="845133"/>
              <a:chExt cx="2136626" cy="453189"/>
            </a:xfrm>
          </p:grpSpPr>
          <p:sp>
            <p:nvSpPr>
              <p:cNvPr id="16" name="PA-5-Point Star 15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" name="PA-5-Point Star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" name="PA-5-Point Star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1" name="PA-文本框 20"/>
            <p:cNvSpPr txBox="1"/>
            <p:nvPr>
              <p:custDataLst>
                <p:tags r:id="rId2"/>
              </p:custDataLst>
            </p:nvPr>
          </p:nvSpPr>
          <p:spPr>
            <a:xfrm>
              <a:off x="3026337" y="820706"/>
              <a:ext cx="613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小学生常见情绪问题及应对策略</a:t>
              </a:r>
            </a:p>
          </p:txBody>
        </p:sp>
      </p:grpSp>
      <p:sp>
        <p:nvSpPr>
          <p:cNvPr id="62" name="Google Shape;1817;p31"/>
          <p:cNvSpPr/>
          <p:nvPr/>
        </p:nvSpPr>
        <p:spPr>
          <a:xfrm rot="9535133" flipH="1">
            <a:off x="5181233" y="4233171"/>
            <a:ext cx="504504" cy="665990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818;p31"/>
          <p:cNvSpPr/>
          <p:nvPr/>
        </p:nvSpPr>
        <p:spPr>
          <a:xfrm rot="1264867">
            <a:off x="5326882" y="2517817"/>
            <a:ext cx="540262" cy="713194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759;p31"/>
          <p:cNvSpPr/>
          <p:nvPr/>
        </p:nvSpPr>
        <p:spPr>
          <a:xfrm>
            <a:off x="2509069" y="2477962"/>
            <a:ext cx="2522963" cy="2367915"/>
          </a:xfrm>
          <a:custGeom>
            <a:avLst/>
            <a:gdLst/>
            <a:ahLst/>
            <a:cxnLst/>
            <a:rect l="l" t="t" r="r" b="b"/>
            <a:pathLst>
              <a:path w="48322" h="45346" extrusionOk="0">
                <a:moveTo>
                  <a:pt x="25709" y="932"/>
                </a:moveTo>
                <a:cubicBezTo>
                  <a:pt x="34563" y="932"/>
                  <a:pt x="44001" y="5685"/>
                  <a:pt x="46316" y="14738"/>
                </a:cubicBezTo>
                <a:cubicBezTo>
                  <a:pt x="47469" y="19375"/>
                  <a:pt x="47093" y="24488"/>
                  <a:pt x="46066" y="29099"/>
                </a:cubicBezTo>
                <a:cubicBezTo>
                  <a:pt x="45013" y="33836"/>
                  <a:pt x="42707" y="38022"/>
                  <a:pt x="38572" y="40703"/>
                </a:cubicBezTo>
                <a:cubicBezTo>
                  <a:pt x="34694" y="43207"/>
                  <a:pt x="29865" y="44410"/>
                  <a:pt x="25044" y="44410"/>
                </a:cubicBezTo>
                <a:cubicBezTo>
                  <a:pt x="20984" y="44410"/>
                  <a:pt x="16931" y="43556"/>
                  <a:pt x="13459" y="41906"/>
                </a:cubicBezTo>
                <a:cubicBezTo>
                  <a:pt x="8747" y="39651"/>
                  <a:pt x="5238" y="35741"/>
                  <a:pt x="3684" y="30753"/>
                </a:cubicBezTo>
                <a:cubicBezTo>
                  <a:pt x="2030" y="25415"/>
                  <a:pt x="2832" y="20052"/>
                  <a:pt x="4436" y="14864"/>
                </a:cubicBezTo>
                <a:cubicBezTo>
                  <a:pt x="5965" y="11631"/>
                  <a:pt x="7995" y="8698"/>
                  <a:pt x="10752" y="6367"/>
                </a:cubicBezTo>
                <a:cubicBezTo>
                  <a:pt x="14336" y="3310"/>
                  <a:pt x="18847" y="1455"/>
                  <a:pt x="23534" y="1029"/>
                </a:cubicBezTo>
                <a:cubicBezTo>
                  <a:pt x="24252" y="964"/>
                  <a:pt x="24978" y="932"/>
                  <a:pt x="25709" y="932"/>
                </a:cubicBezTo>
                <a:close/>
                <a:moveTo>
                  <a:pt x="25667" y="1"/>
                </a:moveTo>
                <a:cubicBezTo>
                  <a:pt x="16413" y="1"/>
                  <a:pt x="6582" y="5539"/>
                  <a:pt x="3684" y="14588"/>
                </a:cubicBezTo>
                <a:cubicBezTo>
                  <a:pt x="0" y="23636"/>
                  <a:pt x="1554" y="35039"/>
                  <a:pt x="9925" y="40929"/>
                </a:cubicBezTo>
                <a:cubicBezTo>
                  <a:pt x="14140" y="43915"/>
                  <a:pt x="19495" y="45346"/>
                  <a:pt x="24830" y="45346"/>
                </a:cubicBezTo>
                <a:cubicBezTo>
                  <a:pt x="28853" y="45346"/>
                  <a:pt x="32864" y="44532"/>
                  <a:pt x="36366" y="42959"/>
                </a:cubicBezTo>
                <a:cubicBezTo>
                  <a:pt x="40702" y="41004"/>
                  <a:pt x="44035" y="37671"/>
                  <a:pt x="45790" y="33235"/>
                </a:cubicBezTo>
                <a:cubicBezTo>
                  <a:pt x="47695" y="28448"/>
                  <a:pt x="48321" y="22658"/>
                  <a:pt x="47745" y="17545"/>
                </a:cubicBezTo>
                <a:cubicBezTo>
                  <a:pt x="47193" y="12658"/>
                  <a:pt x="45063" y="8272"/>
                  <a:pt x="41153" y="5189"/>
                </a:cubicBezTo>
                <a:cubicBezTo>
                  <a:pt x="37218" y="2057"/>
                  <a:pt x="32181" y="352"/>
                  <a:pt x="27193" y="52"/>
                </a:cubicBezTo>
                <a:cubicBezTo>
                  <a:pt x="26687" y="17"/>
                  <a:pt x="26178" y="1"/>
                  <a:pt x="25667" y="1"/>
                </a:cubicBez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803092" y="2949687"/>
            <a:ext cx="1971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-3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学习困难引起不良情绪</a:t>
            </a:r>
          </a:p>
        </p:txBody>
      </p:sp>
      <p:sp>
        <p:nvSpPr>
          <p:cNvPr id="66" name="Google Shape;1806;p31"/>
          <p:cNvSpPr txBox="1">
            <a:spLocks noGrp="1"/>
          </p:cNvSpPr>
          <p:nvPr>
            <p:ph type="title"/>
          </p:nvPr>
        </p:nvSpPr>
        <p:spPr>
          <a:xfrm>
            <a:off x="6161994" y="2227819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学生焦虑</a:t>
            </a:r>
          </a:p>
        </p:txBody>
      </p:sp>
      <p:sp>
        <p:nvSpPr>
          <p:cNvPr id="67" name="Google Shape;1807;p31"/>
          <p:cNvSpPr/>
          <p:nvPr/>
        </p:nvSpPr>
        <p:spPr>
          <a:xfrm>
            <a:off x="6182107" y="2760602"/>
            <a:ext cx="1627533" cy="36533"/>
          </a:xfrm>
          <a:custGeom>
            <a:avLst/>
            <a:gdLst/>
            <a:ahLst/>
            <a:cxnLst/>
            <a:rect l="l" t="t" r="r" b="b"/>
            <a:pathLst>
              <a:path w="48826" h="1096" extrusionOk="0">
                <a:moveTo>
                  <a:pt x="40047" y="1"/>
                </a:moveTo>
                <a:cubicBezTo>
                  <a:pt x="38968" y="1"/>
                  <a:pt x="37892" y="9"/>
                  <a:pt x="36825" y="9"/>
                </a:cubicBezTo>
                <a:cubicBezTo>
                  <a:pt x="32730" y="9"/>
                  <a:pt x="28664" y="123"/>
                  <a:pt x="24569" y="237"/>
                </a:cubicBezTo>
                <a:cubicBezTo>
                  <a:pt x="20102" y="378"/>
                  <a:pt x="15627" y="510"/>
                  <a:pt x="11157" y="510"/>
                </a:cubicBezTo>
                <a:cubicBezTo>
                  <a:pt x="7517" y="510"/>
                  <a:pt x="3881" y="422"/>
                  <a:pt x="256" y="180"/>
                </a:cubicBezTo>
                <a:cubicBezTo>
                  <a:pt x="247" y="179"/>
                  <a:pt x="239" y="178"/>
                  <a:pt x="230" y="178"/>
                </a:cubicBezTo>
                <a:cubicBezTo>
                  <a:pt x="0" y="178"/>
                  <a:pt x="9" y="549"/>
                  <a:pt x="256" y="549"/>
                </a:cubicBezTo>
                <a:cubicBezTo>
                  <a:pt x="4803" y="969"/>
                  <a:pt x="9349" y="1095"/>
                  <a:pt x="13901" y="1095"/>
                </a:cubicBezTo>
                <a:cubicBezTo>
                  <a:pt x="17378" y="1095"/>
                  <a:pt x="20857" y="1021"/>
                  <a:pt x="24342" y="948"/>
                </a:cubicBezTo>
                <a:cubicBezTo>
                  <a:pt x="28351" y="862"/>
                  <a:pt x="32361" y="749"/>
                  <a:pt x="36399" y="720"/>
                </a:cubicBezTo>
                <a:cubicBezTo>
                  <a:pt x="40248" y="720"/>
                  <a:pt x="44097" y="1035"/>
                  <a:pt x="47946" y="1035"/>
                </a:cubicBezTo>
                <a:cubicBezTo>
                  <a:pt x="48107" y="1035"/>
                  <a:pt x="48267" y="1034"/>
                  <a:pt x="48427" y="1033"/>
                </a:cubicBezTo>
                <a:cubicBezTo>
                  <a:pt x="48740" y="1033"/>
                  <a:pt x="48826" y="521"/>
                  <a:pt x="48513" y="493"/>
                </a:cubicBezTo>
                <a:cubicBezTo>
                  <a:pt x="45733" y="60"/>
                  <a:pt x="42878" y="1"/>
                  <a:pt x="40047" y="1"/>
                </a:cubicBez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806;p31"/>
          <p:cNvSpPr txBox="1"/>
          <p:nvPr/>
        </p:nvSpPr>
        <p:spPr>
          <a:xfrm>
            <a:off x="5834938" y="4412476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家长焦虑</a:t>
            </a:r>
          </a:p>
        </p:txBody>
      </p:sp>
      <p:sp>
        <p:nvSpPr>
          <p:cNvPr id="69" name="Google Shape;1807;p31"/>
          <p:cNvSpPr/>
          <p:nvPr/>
        </p:nvSpPr>
        <p:spPr>
          <a:xfrm>
            <a:off x="5855051" y="4945259"/>
            <a:ext cx="1627533" cy="36533"/>
          </a:xfrm>
          <a:custGeom>
            <a:avLst/>
            <a:gdLst/>
            <a:ahLst/>
            <a:cxnLst/>
            <a:rect l="l" t="t" r="r" b="b"/>
            <a:pathLst>
              <a:path w="48826" h="1096" extrusionOk="0">
                <a:moveTo>
                  <a:pt x="40047" y="1"/>
                </a:moveTo>
                <a:cubicBezTo>
                  <a:pt x="38968" y="1"/>
                  <a:pt x="37892" y="9"/>
                  <a:pt x="36825" y="9"/>
                </a:cubicBezTo>
                <a:cubicBezTo>
                  <a:pt x="32730" y="9"/>
                  <a:pt x="28664" y="123"/>
                  <a:pt x="24569" y="237"/>
                </a:cubicBezTo>
                <a:cubicBezTo>
                  <a:pt x="20102" y="378"/>
                  <a:pt x="15627" y="510"/>
                  <a:pt x="11157" y="510"/>
                </a:cubicBezTo>
                <a:cubicBezTo>
                  <a:pt x="7517" y="510"/>
                  <a:pt x="3881" y="422"/>
                  <a:pt x="256" y="180"/>
                </a:cubicBezTo>
                <a:cubicBezTo>
                  <a:pt x="247" y="179"/>
                  <a:pt x="239" y="178"/>
                  <a:pt x="230" y="178"/>
                </a:cubicBezTo>
                <a:cubicBezTo>
                  <a:pt x="0" y="178"/>
                  <a:pt x="9" y="549"/>
                  <a:pt x="256" y="549"/>
                </a:cubicBezTo>
                <a:cubicBezTo>
                  <a:pt x="4803" y="969"/>
                  <a:pt x="9349" y="1095"/>
                  <a:pt x="13901" y="1095"/>
                </a:cubicBezTo>
                <a:cubicBezTo>
                  <a:pt x="17378" y="1095"/>
                  <a:pt x="20857" y="1021"/>
                  <a:pt x="24342" y="948"/>
                </a:cubicBezTo>
                <a:cubicBezTo>
                  <a:pt x="28351" y="862"/>
                  <a:pt x="32361" y="749"/>
                  <a:pt x="36399" y="720"/>
                </a:cubicBezTo>
                <a:cubicBezTo>
                  <a:pt x="40248" y="720"/>
                  <a:pt x="44097" y="1035"/>
                  <a:pt x="47946" y="1035"/>
                </a:cubicBezTo>
                <a:cubicBezTo>
                  <a:pt x="48107" y="1035"/>
                  <a:pt x="48267" y="1034"/>
                  <a:pt x="48427" y="1033"/>
                </a:cubicBezTo>
                <a:cubicBezTo>
                  <a:pt x="48740" y="1033"/>
                  <a:pt x="48826" y="521"/>
                  <a:pt x="48513" y="493"/>
                </a:cubicBezTo>
                <a:cubicBezTo>
                  <a:pt x="45733" y="60"/>
                  <a:pt x="42878" y="1"/>
                  <a:pt x="40047" y="1"/>
                </a:cubicBez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1816;p31"/>
          <p:cNvSpPr/>
          <p:nvPr/>
        </p:nvSpPr>
        <p:spPr>
          <a:xfrm rot="1943025" flipH="1">
            <a:off x="5206005" y="3389959"/>
            <a:ext cx="1010324" cy="689116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806;p31"/>
          <p:cNvSpPr txBox="1"/>
          <p:nvPr/>
        </p:nvSpPr>
        <p:spPr>
          <a:xfrm>
            <a:off x="6647990" y="3449781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教师焦虑</a:t>
            </a:r>
          </a:p>
        </p:txBody>
      </p:sp>
      <p:sp>
        <p:nvSpPr>
          <p:cNvPr id="24" name="Google Shape;1807;p31"/>
          <p:cNvSpPr/>
          <p:nvPr/>
        </p:nvSpPr>
        <p:spPr>
          <a:xfrm>
            <a:off x="6668103" y="3982564"/>
            <a:ext cx="1627533" cy="36533"/>
          </a:xfrm>
          <a:custGeom>
            <a:avLst/>
            <a:gdLst/>
            <a:ahLst/>
            <a:cxnLst/>
            <a:rect l="l" t="t" r="r" b="b"/>
            <a:pathLst>
              <a:path w="48826" h="1096" extrusionOk="0">
                <a:moveTo>
                  <a:pt x="40047" y="1"/>
                </a:moveTo>
                <a:cubicBezTo>
                  <a:pt x="38968" y="1"/>
                  <a:pt x="37892" y="9"/>
                  <a:pt x="36825" y="9"/>
                </a:cubicBezTo>
                <a:cubicBezTo>
                  <a:pt x="32730" y="9"/>
                  <a:pt x="28664" y="123"/>
                  <a:pt x="24569" y="237"/>
                </a:cubicBezTo>
                <a:cubicBezTo>
                  <a:pt x="20102" y="378"/>
                  <a:pt x="15627" y="510"/>
                  <a:pt x="11157" y="510"/>
                </a:cubicBezTo>
                <a:cubicBezTo>
                  <a:pt x="7517" y="510"/>
                  <a:pt x="3881" y="422"/>
                  <a:pt x="256" y="180"/>
                </a:cubicBezTo>
                <a:cubicBezTo>
                  <a:pt x="247" y="179"/>
                  <a:pt x="239" y="178"/>
                  <a:pt x="230" y="178"/>
                </a:cubicBezTo>
                <a:cubicBezTo>
                  <a:pt x="0" y="178"/>
                  <a:pt x="9" y="549"/>
                  <a:pt x="256" y="549"/>
                </a:cubicBezTo>
                <a:cubicBezTo>
                  <a:pt x="4803" y="969"/>
                  <a:pt x="9349" y="1095"/>
                  <a:pt x="13901" y="1095"/>
                </a:cubicBezTo>
                <a:cubicBezTo>
                  <a:pt x="17378" y="1095"/>
                  <a:pt x="20857" y="1021"/>
                  <a:pt x="24342" y="948"/>
                </a:cubicBezTo>
                <a:cubicBezTo>
                  <a:pt x="28351" y="862"/>
                  <a:pt x="32361" y="749"/>
                  <a:pt x="36399" y="720"/>
                </a:cubicBezTo>
                <a:cubicBezTo>
                  <a:pt x="40248" y="720"/>
                  <a:pt x="44097" y="1035"/>
                  <a:pt x="47946" y="1035"/>
                </a:cubicBezTo>
                <a:cubicBezTo>
                  <a:pt x="48107" y="1035"/>
                  <a:pt x="48267" y="1034"/>
                  <a:pt x="48427" y="1033"/>
                </a:cubicBezTo>
                <a:cubicBezTo>
                  <a:pt x="48740" y="1033"/>
                  <a:pt x="48826" y="521"/>
                  <a:pt x="48513" y="493"/>
                </a:cubicBezTo>
                <a:cubicBezTo>
                  <a:pt x="45733" y="60"/>
                  <a:pt x="42878" y="1"/>
                  <a:pt x="40047" y="1"/>
                </a:cubicBez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1806;p31"/>
          <p:cNvSpPr txBox="1"/>
          <p:nvPr/>
        </p:nvSpPr>
        <p:spPr>
          <a:xfrm>
            <a:off x="7836911" y="2284847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睡眠差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效率低</a:t>
            </a:r>
          </a:p>
        </p:txBody>
      </p:sp>
      <p:sp>
        <p:nvSpPr>
          <p:cNvPr id="27" name="Google Shape;1806;p31"/>
          <p:cNvSpPr txBox="1"/>
          <p:nvPr/>
        </p:nvSpPr>
        <p:spPr>
          <a:xfrm>
            <a:off x="8307997" y="3288577"/>
            <a:ext cx="3199573" cy="6651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反复宣传考试别紧张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经常埋怨学生没学好</a:t>
            </a:r>
          </a:p>
        </p:txBody>
      </p:sp>
      <p:sp>
        <p:nvSpPr>
          <p:cNvPr id="28" name="Google Shape;1806;p31"/>
          <p:cNvSpPr txBox="1"/>
          <p:nvPr/>
        </p:nvSpPr>
        <p:spPr>
          <a:xfrm>
            <a:off x="7481869" y="4501179"/>
            <a:ext cx="3199573" cy="6651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辛勤陪读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反复叮嘱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食补药补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621" y="2035896"/>
            <a:ext cx="3023137" cy="369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ur="5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/>
      <p:bldP spid="66" grpId="0"/>
      <p:bldP spid="67" grpId="0" animBg="1"/>
      <p:bldP spid="68" grpId="0"/>
      <p:bldP spid="69" grpId="0" animBg="1"/>
      <p:bldP spid="22" grpId="0" animBg="1"/>
      <p:bldP spid="23" grpId="0"/>
      <p:bldP spid="24" grpId="0" animBg="1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737462" y="820706"/>
            <a:ext cx="8782197" cy="646331"/>
            <a:chOff x="1737462" y="820706"/>
            <a:chExt cx="8782197" cy="646331"/>
          </a:xfrm>
        </p:grpSpPr>
        <p:grpSp>
          <p:nvGrpSpPr>
            <p:cNvPr id="14" name="组合 13"/>
            <p:cNvGrpSpPr/>
            <p:nvPr/>
          </p:nvGrpSpPr>
          <p:grpSpPr>
            <a:xfrm>
              <a:off x="1737462" y="941375"/>
              <a:ext cx="1288875" cy="273377"/>
              <a:chOff x="2306380" y="845133"/>
              <a:chExt cx="2136626" cy="453189"/>
            </a:xfrm>
          </p:grpSpPr>
          <p:sp>
            <p:nvSpPr>
              <p:cNvPr id="10" name="PA-5-Point Star 9"/>
              <p:cNvSpPr/>
              <p:nvPr>
                <p:custDataLst>
                  <p:tags r:id="rId15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16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PA-5-Point Star 12"/>
              <p:cNvSpPr/>
              <p:nvPr>
                <p:custDataLst>
                  <p:tags r:id="rId18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230784" y="941376"/>
              <a:ext cx="1288875" cy="273377"/>
              <a:chOff x="2306380" y="845133"/>
              <a:chExt cx="2136626" cy="453189"/>
            </a:xfrm>
          </p:grpSpPr>
          <p:sp>
            <p:nvSpPr>
              <p:cNvPr id="16" name="PA-5-Point Star 15"/>
              <p:cNvSpPr/>
              <p:nvPr>
                <p:custDataLst>
                  <p:tags r:id="rId11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" name="PA-5-Point Star 17"/>
              <p:cNvSpPr/>
              <p:nvPr>
                <p:custDataLst>
                  <p:tags r:id="rId13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" name="PA-5-Point Star 18"/>
              <p:cNvSpPr/>
              <p:nvPr>
                <p:custDataLst>
                  <p:tags r:id="rId14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1" name="PA-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3026337" y="820706"/>
              <a:ext cx="613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小学生常见情绪问题及应对策略</a:t>
              </a:r>
            </a:p>
          </p:txBody>
        </p:sp>
      </p:grpSp>
      <p:grpSp>
        <p:nvGrpSpPr>
          <p:cNvPr id="29" name="PA-Google Shape;1650;p29"/>
          <p:cNvGrpSpPr/>
          <p:nvPr>
            <p:custDataLst>
              <p:tags r:id="rId2"/>
            </p:custDataLst>
          </p:nvPr>
        </p:nvGrpSpPr>
        <p:grpSpPr>
          <a:xfrm rot="10800000" flipH="1">
            <a:off x="1330867" y="2425607"/>
            <a:ext cx="5145138" cy="936043"/>
            <a:chOff x="661800" y="2887350"/>
            <a:chExt cx="1300278" cy="548950"/>
          </a:xfrm>
          <a:solidFill>
            <a:srgbClr val="FF6600"/>
          </a:solidFill>
        </p:grpSpPr>
        <p:sp>
          <p:nvSpPr>
            <p:cNvPr id="30" name="PA-Google Shape;1651;p29"/>
            <p:cNvSpPr/>
            <p:nvPr>
              <p:custDataLst>
                <p:tags r:id="rId6"/>
              </p:custDataLst>
            </p:nvPr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PA-Google Shape;1652;p29"/>
            <p:cNvSpPr/>
            <p:nvPr>
              <p:custDataLst>
                <p:tags r:id="rId7"/>
              </p:custDataLst>
            </p:nvPr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PA-Google Shape;1653;p29"/>
            <p:cNvSpPr/>
            <p:nvPr>
              <p:custDataLst>
                <p:tags r:id="rId8"/>
              </p:custDataLst>
            </p:nvPr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PA-Google Shape;1654;p29"/>
            <p:cNvSpPr/>
            <p:nvPr>
              <p:custDataLst>
                <p:tags r:id="rId9"/>
              </p:custDataLst>
            </p:nvPr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PA-文本框 33"/>
          <p:cNvSpPr txBox="1"/>
          <p:nvPr>
            <p:custDataLst>
              <p:tags r:id="rId3"/>
            </p:custDataLst>
          </p:nvPr>
        </p:nvSpPr>
        <p:spPr>
          <a:xfrm>
            <a:off x="1385114" y="2614036"/>
            <a:ext cx="496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如何面对学生的学习问题</a:t>
            </a:r>
          </a:p>
        </p:txBody>
      </p:sp>
      <p:sp>
        <p:nvSpPr>
          <p:cNvPr id="35" name="PA-Google Shape;1806;p31"/>
          <p:cNvSpPr txBox="1"/>
          <p:nvPr>
            <p:custDataLst>
              <p:tags r:id="rId4"/>
            </p:custDataLst>
          </p:nvPr>
        </p:nvSpPr>
        <p:spPr>
          <a:xfrm>
            <a:off x="1437585" y="3401756"/>
            <a:ext cx="4416319" cy="158477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、要了解学生学习差的原因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、要有指点学生的能力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、要懂得运用教学的策略</a:t>
            </a:r>
          </a:p>
        </p:txBody>
      </p:sp>
      <p:pic>
        <p:nvPicPr>
          <p:cNvPr id="5" name="PA-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240463" y="1904606"/>
            <a:ext cx="4579072" cy="4579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737462" y="820706"/>
            <a:ext cx="8782197" cy="646331"/>
            <a:chOff x="1737462" y="820706"/>
            <a:chExt cx="8782197" cy="646331"/>
          </a:xfrm>
        </p:grpSpPr>
        <p:grpSp>
          <p:nvGrpSpPr>
            <p:cNvPr id="14" name="组合 13"/>
            <p:cNvGrpSpPr/>
            <p:nvPr/>
          </p:nvGrpSpPr>
          <p:grpSpPr>
            <a:xfrm>
              <a:off x="1737462" y="941375"/>
              <a:ext cx="1288875" cy="273377"/>
              <a:chOff x="2306380" y="845133"/>
              <a:chExt cx="2136626" cy="453189"/>
            </a:xfrm>
          </p:grpSpPr>
          <p:sp>
            <p:nvSpPr>
              <p:cNvPr id="10" name="PA-5-Point Star 9"/>
              <p:cNvSpPr/>
              <p:nvPr>
                <p:custDataLst>
                  <p:tags r:id="rId15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16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PA-5-Point Star 12"/>
              <p:cNvSpPr/>
              <p:nvPr>
                <p:custDataLst>
                  <p:tags r:id="rId18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230784" y="941376"/>
              <a:ext cx="1288875" cy="273377"/>
              <a:chOff x="2306380" y="845133"/>
              <a:chExt cx="2136626" cy="453189"/>
            </a:xfrm>
          </p:grpSpPr>
          <p:sp>
            <p:nvSpPr>
              <p:cNvPr id="16" name="PA-5-Point Star 15"/>
              <p:cNvSpPr/>
              <p:nvPr>
                <p:custDataLst>
                  <p:tags r:id="rId11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" name="PA-5-Point Star 17"/>
              <p:cNvSpPr/>
              <p:nvPr>
                <p:custDataLst>
                  <p:tags r:id="rId13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" name="PA-5-Point Star 18"/>
              <p:cNvSpPr/>
              <p:nvPr>
                <p:custDataLst>
                  <p:tags r:id="rId14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1" name="PA-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3026337" y="820706"/>
              <a:ext cx="613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小学生常见情绪问题及应对策略</a:t>
              </a:r>
            </a:p>
          </p:txBody>
        </p:sp>
      </p:grpSp>
      <p:grpSp>
        <p:nvGrpSpPr>
          <p:cNvPr id="29" name="PA-Google Shape;1650;p29"/>
          <p:cNvGrpSpPr/>
          <p:nvPr>
            <p:custDataLst>
              <p:tags r:id="rId2"/>
            </p:custDataLst>
          </p:nvPr>
        </p:nvGrpSpPr>
        <p:grpSpPr>
          <a:xfrm rot="10800000" flipH="1">
            <a:off x="1186403" y="2248626"/>
            <a:ext cx="5145138" cy="936043"/>
            <a:chOff x="661800" y="2887350"/>
            <a:chExt cx="1300278" cy="548950"/>
          </a:xfrm>
          <a:solidFill>
            <a:srgbClr val="FF6600"/>
          </a:solidFill>
        </p:grpSpPr>
        <p:sp>
          <p:nvSpPr>
            <p:cNvPr id="30" name="PA-Google Shape;1651;p29"/>
            <p:cNvSpPr/>
            <p:nvPr>
              <p:custDataLst>
                <p:tags r:id="rId6"/>
              </p:custDataLst>
            </p:nvPr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PA-Google Shape;1652;p29"/>
            <p:cNvSpPr/>
            <p:nvPr>
              <p:custDataLst>
                <p:tags r:id="rId7"/>
              </p:custDataLst>
            </p:nvPr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PA-Google Shape;1653;p29"/>
            <p:cNvSpPr/>
            <p:nvPr>
              <p:custDataLst>
                <p:tags r:id="rId8"/>
              </p:custDataLst>
            </p:nvPr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PA-Google Shape;1654;p29"/>
            <p:cNvSpPr/>
            <p:nvPr>
              <p:custDataLst>
                <p:tags r:id="rId9"/>
              </p:custDataLst>
            </p:nvPr>
          </p:nvSpPr>
          <p:spPr>
            <a:xfrm rot="10800000">
              <a:off x="661800" y="33947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PA-文本框 33"/>
          <p:cNvSpPr txBox="1"/>
          <p:nvPr>
            <p:custDataLst>
              <p:tags r:id="rId3"/>
            </p:custDataLst>
          </p:nvPr>
        </p:nvSpPr>
        <p:spPr>
          <a:xfrm>
            <a:off x="1240650" y="2437055"/>
            <a:ext cx="496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要有指点学生的能力</a:t>
            </a:r>
          </a:p>
        </p:txBody>
      </p:sp>
      <p:sp>
        <p:nvSpPr>
          <p:cNvPr id="35" name="PA-Google Shape;1806;p31"/>
          <p:cNvSpPr txBox="1"/>
          <p:nvPr>
            <p:custDataLst>
              <p:tags r:id="rId4"/>
            </p:custDataLst>
          </p:nvPr>
        </p:nvSpPr>
        <p:spPr>
          <a:xfrm>
            <a:off x="1186403" y="3429000"/>
            <a:ext cx="6570092" cy="193761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、注重指点学习过程，避免纠缠结果；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、注重孩子的自学能力，减少陪读现象；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、注重孩子学习状态的调节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保持良好的情绪；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、注重孩子考试前的心理调节；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613625" y="2319475"/>
            <a:ext cx="2593853" cy="3121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737462" y="820706"/>
            <a:ext cx="8782197" cy="646331"/>
            <a:chOff x="1737462" y="820706"/>
            <a:chExt cx="8782197" cy="646331"/>
          </a:xfrm>
        </p:grpSpPr>
        <p:grpSp>
          <p:nvGrpSpPr>
            <p:cNvPr id="14" name="组合 13"/>
            <p:cNvGrpSpPr/>
            <p:nvPr/>
          </p:nvGrpSpPr>
          <p:grpSpPr>
            <a:xfrm>
              <a:off x="1737462" y="941375"/>
              <a:ext cx="1288875" cy="273377"/>
              <a:chOff x="2306380" y="845133"/>
              <a:chExt cx="2136626" cy="453189"/>
            </a:xfrm>
          </p:grpSpPr>
          <p:sp>
            <p:nvSpPr>
              <p:cNvPr id="10" name="PA-5-Point Star 9"/>
              <p:cNvSpPr/>
              <p:nvPr>
                <p:custDataLst>
                  <p:tags r:id="rId7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9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PA-5-Point Star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230784" y="941376"/>
              <a:ext cx="1288875" cy="273377"/>
              <a:chOff x="2306380" y="845133"/>
              <a:chExt cx="2136626" cy="453189"/>
            </a:xfrm>
          </p:grpSpPr>
          <p:sp>
            <p:nvSpPr>
              <p:cNvPr id="16" name="PA-5-Point Star 15"/>
              <p:cNvSpPr/>
              <p:nvPr>
                <p:custDataLst>
                  <p:tags r:id="rId3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4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" name="PA-5-Point Star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" name="PA-5-Point Star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1" name="PA-文本框 20"/>
            <p:cNvSpPr txBox="1"/>
            <p:nvPr>
              <p:custDataLst>
                <p:tags r:id="rId2"/>
              </p:custDataLst>
            </p:nvPr>
          </p:nvSpPr>
          <p:spPr>
            <a:xfrm>
              <a:off x="3026337" y="820706"/>
              <a:ext cx="613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小学生常见情绪问题及应对策略</a:t>
              </a:r>
            </a:p>
          </p:txBody>
        </p:sp>
      </p:grpSp>
      <p:sp>
        <p:nvSpPr>
          <p:cNvPr id="62" name="Google Shape;1817;p31"/>
          <p:cNvSpPr/>
          <p:nvPr/>
        </p:nvSpPr>
        <p:spPr>
          <a:xfrm rot="9535133" flipH="1">
            <a:off x="6026328" y="4735432"/>
            <a:ext cx="505802" cy="855773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818;p31"/>
          <p:cNvSpPr/>
          <p:nvPr/>
        </p:nvSpPr>
        <p:spPr>
          <a:xfrm rot="1264867">
            <a:off x="6270740" y="1800695"/>
            <a:ext cx="770613" cy="802615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759;p31"/>
          <p:cNvSpPr/>
          <p:nvPr/>
        </p:nvSpPr>
        <p:spPr>
          <a:xfrm>
            <a:off x="4036406" y="2396325"/>
            <a:ext cx="2522963" cy="2367915"/>
          </a:xfrm>
          <a:custGeom>
            <a:avLst/>
            <a:gdLst/>
            <a:ahLst/>
            <a:cxnLst/>
            <a:rect l="l" t="t" r="r" b="b"/>
            <a:pathLst>
              <a:path w="48322" h="45346" extrusionOk="0">
                <a:moveTo>
                  <a:pt x="25709" y="932"/>
                </a:moveTo>
                <a:cubicBezTo>
                  <a:pt x="34563" y="932"/>
                  <a:pt x="44001" y="5685"/>
                  <a:pt x="46316" y="14738"/>
                </a:cubicBezTo>
                <a:cubicBezTo>
                  <a:pt x="47469" y="19375"/>
                  <a:pt x="47093" y="24488"/>
                  <a:pt x="46066" y="29099"/>
                </a:cubicBezTo>
                <a:cubicBezTo>
                  <a:pt x="45013" y="33836"/>
                  <a:pt x="42707" y="38022"/>
                  <a:pt x="38572" y="40703"/>
                </a:cubicBezTo>
                <a:cubicBezTo>
                  <a:pt x="34694" y="43207"/>
                  <a:pt x="29865" y="44410"/>
                  <a:pt x="25044" y="44410"/>
                </a:cubicBezTo>
                <a:cubicBezTo>
                  <a:pt x="20984" y="44410"/>
                  <a:pt x="16931" y="43556"/>
                  <a:pt x="13459" y="41906"/>
                </a:cubicBezTo>
                <a:cubicBezTo>
                  <a:pt x="8747" y="39651"/>
                  <a:pt x="5238" y="35741"/>
                  <a:pt x="3684" y="30753"/>
                </a:cubicBezTo>
                <a:cubicBezTo>
                  <a:pt x="2030" y="25415"/>
                  <a:pt x="2832" y="20052"/>
                  <a:pt x="4436" y="14864"/>
                </a:cubicBezTo>
                <a:cubicBezTo>
                  <a:pt x="5965" y="11631"/>
                  <a:pt x="7995" y="8698"/>
                  <a:pt x="10752" y="6367"/>
                </a:cubicBezTo>
                <a:cubicBezTo>
                  <a:pt x="14336" y="3310"/>
                  <a:pt x="18847" y="1455"/>
                  <a:pt x="23534" y="1029"/>
                </a:cubicBezTo>
                <a:cubicBezTo>
                  <a:pt x="24252" y="964"/>
                  <a:pt x="24978" y="932"/>
                  <a:pt x="25709" y="932"/>
                </a:cubicBezTo>
                <a:close/>
                <a:moveTo>
                  <a:pt x="25667" y="1"/>
                </a:moveTo>
                <a:cubicBezTo>
                  <a:pt x="16413" y="1"/>
                  <a:pt x="6582" y="5539"/>
                  <a:pt x="3684" y="14588"/>
                </a:cubicBezTo>
                <a:cubicBezTo>
                  <a:pt x="0" y="23636"/>
                  <a:pt x="1554" y="35039"/>
                  <a:pt x="9925" y="40929"/>
                </a:cubicBezTo>
                <a:cubicBezTo>
                  <a:pt x="14140" y="43915"/>
                  <a:pt x="19495" y="45346"/>
                  <a:pt x="24830" y="45346"/>
                </a:cubicBezTo>
                <a:cubicBezTo>
                  <a:pt x="28853" y="45346"/>
                  <a:pt x="32864" y="44532"/>
                  <a:pt x="36366" y="42959"/>
                </a:cubicBezTo>
                <a:cubicBezTo>
                  <a:pt x="40702" y="41004"/>
                  <a:pt x="44035" y="37671"/>
                  <a:pt x="45790" y="33235"/>
                </a:cubicBezTo>
                <a:cubicBezTo>
                  <a:pt x="47695" y="28448"/>
                  <a:pt x="48321" y="22658"/>
                  <a:pt x="47745" y="17545"/>
                </a:cubicBezTo>
                <a:cubicBezTo>
                  <a:pt x="47193" y="12658"/>
                  <a:pt x="45063" y="8272"/>
                  <a:pt x="41153" y="5189"/>
                </a:cubicBezTo>
                <a:cubicBezTo>
                  <a:pt x="37218" y="2057"/>
                  <a:pt x="32181" y="352"/>
                  <a:pt x="27193" y="52"/>
                </a:cubicBezTo>
                <a:cubicBezTo>
                  <a:pt x="26687" y="17"/>
                  <a:pt x="26178" y="1"/>
                  <a:pt x="25667" y="1"/>
                </a:cubicBez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330429" y="2868050"/>
            <a:ext cx="1971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-3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小学生应该掌握的学习策略</a:t>
            </a:r>
          </a:p>
        </p:txBody>
      </p:sp>
      <p:sp>
        <p:nvSpPr>
          <p:cNvPr id="66" name="Google Shape;1806;p31"/>
          <p:cNvSpPr txBox="1">
            <a:spLocks noGrp="1"/>
          </p:cNvSpPr>
          <p:nvPr>
            <p:ph type="title"/>
          </p:nvPr>
        </p:nvSpPr>
        <p:spPr>
          <a:xfrm>
            <a:off x="7159912" y="1689691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听讲策略</a:t>
            </a:r>
          </a:p>
        </p:txBody>
      </p:sp>
      <p:sp>
        <p:nvSpPr>
          <p:cNvPr id="22" name="Google Shape;1816;p31"/>
          <p:cNvSpPr/>
          <p:nvPr/>
        </p:nvSpPr>
        <p:spPr>
          <a:xfrm rot="730778" flipH="1">
            <a:off x="6559776" y="2369841"/>
            <a:ext cx="873475" cy="447964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1816;p31"/>
          <p:cNvSpPr/>
          <p:nvPr/>
        </p:nvSpPr>
        <p:spPr>
          <a:xfrm rot="3371500" flipH="1">
            <a:off x="6361940" y="4485258"/>
            <a:ext cx="822750" cy="58427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1816;p31"/>
          <p:cNvSpPr/>
          <p:nvPr/>
        </p:nvSpPr>
        <p:spPr>
          <a:xfrm rot="1405690" flipH="1">
            <a:off x="6728523" y="2884276"/>
            <a:ext cx="1147090" cy="53669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1816;p31"/>
          <p:cNvSpPr/>
          <p:nvPr/>
        </p:nvSpPr>
        <p:spPr>
          <a:xfrm rot="1405690" flipH="1">
            <a:off x="6634343" y="4049242"/>
            <a:ext cx="1147090" cy="53669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1816;p31"/>
          <p:cNvSpPr/>
          <p:nvPr/>
        </p:nvSpPr>
        <p:spPr>
          <a:xfrm rot="765036" flipH="1">
            <a:off x="6591214" y="3480457"/>
            <a:ext cx="1973173" cy="508311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1806;p31"/>
          <p:cNvSpPr txBox="1"/>
          <p:nvPr/>
        </p:nvSpPr>
        <p:spPr>
          <a:xfrm>
            <a:off x="7470676" y="2287895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自学策略</a:t>
            </a:r>
          </a:p>
        </p:txBody>
      </p:sp>
      <p:sp>
        <p:nvSpPr>
          <p:cNvPr id="36" name="Google Shape;1806;p31"/>
          <p:cNvSpPr txBox="1"/>
          <p:nvPr/>
        </p:nvSpPr>
        <p:spPr>
          <a:xfrm>
            <a:off x="7840845" y="2886099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做笔记策略</a:t>
            </a:r>
          </a:p>
        </p:txBody>
      </p:sp>
      <p:sp>
        <p:nvSpPr>
          <p:cNvPr id="37" name="Google Shape;1806;p31"/>
          <p:cNvSpPr txBox="1"/>
          <p:nvPr/>
        </p:nvSpPr>
        <p:spPr>
          <a:xfrm>
            <a:off x="8531182" y="3484303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写提要策略</a:t>
            </a:r>
          </a:p>
        </p:txBody>
      </p:sp>
      <p:sp>
        <p:nvSpPr>
          <p:cNvPr id="38" name="Google Shape;1806;p31"/>
          <p:cNvSpPr txBox="1"/>
          <p:nvPr/>
        </p:nvSpPr>
        <p:spPr>
          <a:xfrm>
            <a:off x="7874151" y="4082507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复习策略</a:t>
            </a:r>
          </a:p>
        </p:txBody>
      </p:sp>
      <p:sp>
        <p:nvSpPr>
          <p:cNvPr id="39" name="Google Shape;1806;p31"/>
          <p:cNvSpPr txBox="1"/>
          <p:nvPr/>
        </p:nvSpPr>
        <p:spPr>
          <a:xfrm>
            <a:off x="7127799" y="4680711"/>
            <a:ext cx="2070872" cy="433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阅读策略</a:t>
            </a:r>
          </a:p>
        </p:txBody>
      </p:sp>
      <p:sp>
        <p:nvSpPr>
          <p:cNvPr id="40" name="Google Shape;1806;p31"/>
          <p:cNvSpPr txBox="1"/>
          <p:nvPr/>
        </p:nvSpPr>
        <p:spPr>
          <a:xfrm>
            <a:off x="6599636" y="5278913"/>
            <a:ext cx="2631147" cy="64197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解决问题策略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9840" y="2282740"/>
            <a:ext cx="2961223" cy="2961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ur="5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/>
      <p:bldP spid="66" grpId="0"/>
      <p:bldP spid="22" grpId="0" animBg="1"/>
      <p:bldP spid="29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737462" y="820706"/>
            <a:ext cx="8782197" cy="646331"/>
            <a:chOff x="1737462" y="820706"/>
            <a:chExt cx="8782197" cy="646331"/>
          </a:xfrm>
        </p:grpSpPr>
        <p:grpSp>
          <p:nvGrpSpPr>
            <p:cNvPr id="14" name="组合 13"/>
            <p:cNvGrpSpPr/>
            <p:nvPr/>
          </p:nvGrpSpPr>
          <p:grpSpPr>
            <a:xfrm>
              <a:off x="1737462" y="941375"/>
              <a:ext cx="1288875" cy="273377"/>
              <a:chOff x="2306380" y="845133"/>
              <a:chExt cx="2136626" cy="453189"/>
            </a:xfrm>
          </p:grpSpPr>
          <p:sp>
            <p:nvSpPr>
              <p:cNvPr id="10" name="PA-5-Point Star 9"/>
              <p:cNvSpPr/>
              <p:nvPr>
                <p:custDataLst>
                  <p:tags r:id="rId12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PA-5-Point Star 10"/>
              <p:cNvSpPr/>
              <p:nvPr>
                <p:custDataLst>
                  <p:tags r:id="rId13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PA-5-Point Star 11"/>
              <p:cNvSpPr/>
              <p:nvPr>
                <p:custDataLst>
                  <p:tags r:id="rId14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PA-5-Point Star 12"/>
              <p:cNvSpPr/>
              <p:nvPr>
                <p:custDataLst>
                  <p:tags r:id="rId15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230784" y="941376"/>
              <a:ext cx="1288875" cy="273377"/>
              <a:chOff x="2306380" y="845133"/>
              <a:chExt cx="2136626" cy="453189"/>
            </a:xfrm>
          </p:grpSpPr>
          <p:sp>
            <p:nvSpPr>
              <p:cNvPr id="16" name="PA-5-Point Star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3989817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PA-5-Point Star 16"/>
              <p:cNvSpPr/>
              <p:nvPr>
                <p:custDataLst>
                  <p:tags r:id="rId9"/>
                </p:custDataLst>
              </p:nvPr>
            </p:nvSpPr>
            <p:spPr>
              <a:xfrm>
                <a:off x="3428672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" name="PA-5-Point Star 17"/>
              <p:cNvSpPr/>
              <p:nvPr>
                <p:custDataLst>
                  <p:tags r:id="rId10"/>
                </p:custDataLst>
              </p:nvPr>
            </p:nvSpPr>
            <p:spPr>
              <a:xfrm>
                <a:off x="2867526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" name="PA-5-Point Star 18"/>
              <p:cNvSpPr/>
              <p:nvPr>
                <p:custDataLst>
                  <p:tags r:id="rId11"/>
                </p:custDataLst>
              </p:nvPr>
            </p:nvSpPr>
            <p:spPr>
              <a:xfrm>
                <a:off x="2306380" y="845133"/>
                <a:ext cx="453189" cy="453189"/>
              </a:xfrm>
              <a:prstGeom prst="star5">
                <a:avLst>
                  <a:gd name="adj" fmla="val 26823"/>
                  <a:gd name="hf" fmla="val 105146"/>
                  <a:gd name="vf" fmla="val 110557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1" name="PA-文本框 20"/>
            <p:cNvSpPr txBox="1"/>
            <p:nvPr>
              <p:custDataLst>
                <p:tags r:id="rId7"/>
              </p:custDataLst>
            </p:nvPr>
          </p:nvSpPr>
          <p:spPr>
            <a:xfrm>
              <a:off x="3026337" y="820706"/>
              <a:ext cx="6139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spc="-300" dirty="0">
                  <a:solidFill>
                    <a:srgbClr val="FF6600"/>
                  </a:solidFill>
                  <a:latin typeface="印品灵秀体" panose="02000500000000000000" pitchFamily="2" charset="-122"/>
                  <a:ea typeface="印品灵秀体" panose="02000500000000000000" pitchFamily="2" charset="-122"/>
                </a:rPr>
                <a:t>小学生常见情绪问题及应对策略</a:t>
              </a:r>
            </a:p>
          </p:txBody>
        </p:sp>
      </p:grpSp>
      <p:grpSp>
        <p:nvGrpSpPr>
          <p:cNvPr id="4" name="PA-组合 3"/>
          <p:cNvGrpSpPr/>
          <p:nvPr>
            <p:custDataLst>
              <p:tags r:id="rId2"/>
            </p:custDataLst>
          </p:nvPr>
        </p:nvGrpSpPr>
        <p:grpSpPr>
          <a:xfrm>
            <a:off x="1385247" y="1964638"/>
            <a:ext cx="3676490" cy="812860"/>
            <a:chOff x="1364465" y="1715256"/>
            <a:chExt cx="3676490" cy="812860"/>
          </a:xfrm>
        </p:grpSpPr>
        <p:sp>
          <p:nvSpPr>
            <p:cNvPr id="46" name="PA-Google Shape;1517;p34"/>
            <p:cNvSpPr/>
            <p:nvPr>
              <p:custDataLst>
                <p:tags r:id="rId5"/>
              </p:custDataLst>
            </p:nvPr>
          </p:nvSpPr>
          <p:spPr>
            <a:xfrm rot="177006">
              <a:off x="1364465" y="1715256"/>
              <a:ext cx="3657996" cy="812860"/>
            </a:xfrm>
            <a:custGeom>
              <a:avLst/>
              <a:gdLst/>
              <a:ahLst/>
              <a:cxnLst/>
              <a:rect l="l" t="t" r="r" b="b"/>
              <a:pathLst>
                <a:path w="15517" h="6601" extrusionOk="0">
                  <a:moveTo>
                    <a:pt x="14011" y="0"/>
                  </a:moveTo>
                  <a:cubicBezTo>
                    <a:pt x="13784" y="0"/>
                    <a:pt x="13532" y="91"/>
                    <a:pt x="13290" y="116"/>
                  </a:cubicBezTo>
                  <a:cubicBezTo>
                    <a:pt x="13244" y="122"/>
                    <a:pt x="13203" y="125"/>
                    <a:pt x="13166" y="125"/>
                  </a:cubicBezTo>
                  <a:cubicBezTo>
                    <a:pt x="12911" y="125"/>
                    <a:pt x="12827" y="2"/>
                    <a:pt x="12572" y="2"/>
                  </a:cubicBezTo>
                  <a:cubicBezTo>
                    <a:pt x="12534" y="2"/>
                    <a:pt x="12494" y="5"/>
                    <a:pt x="12448" y="11"/>
                  </a:cubicBezTo>
                  <a:cubicBezTo>
                    <a:pt x="12027" y="64"/>
                    <a:pt x="12027" y="64"/>
                    <a:pt x="11624" y="116"/>
                  </a:cubicBezTo>
                  <a:cubicBezTo>
                    <a:pt x="11203" y="169"/>
                    <a:pt x="11221" y="186"/>
                    <a:pt x="10800" y="221"/>
                  </a:cubicBezTo>
                  <a:cubicBezTo>
                    <a:pt x="10379" y="256"/>
                    <a:pt x="10414" y="449"/>
                    <a:pt x="9994" y="484"/>
                  </a:cubicBezTo>
                  <a:cubicBezTo>
                    <a:pt x="9967" y="487"/>
                    <a:pt x="9942" y="488"/>
                    <a:pt x="9919" y="488"/>
                  </a:cubicBezTo>
                  <a:cubicBezTo>
                    <a:pt x="9593" y="488"/>
                    <a:pt x="9536" y="288"/>
                    <a:pt x="9209" y="288"/>
                  </a:cubicBezTo>
                  <a:cubicBezTo>
                    <a:pt x="9186" y="288"/>
                    <a:pt x="9161" y="289"/>
                    <a:pt x="9135" y="292"/>
                  </a:cubicBezTo>
                  <a:cubicBezTo>
                    <a:pt x="8731" y="344"/>
                    <a:pt x="8731" y="379"/>
                    <a:pt x="8311" y="432"/>
                  </a:cubicBezTo>
                  <a:cubicBezTo>
                    <a:pt x="7907" y="484"/>
                    <a:pt x="7925" y="695"/>
                    <a:pt x="7522" y="747"/>
                  </a:cubicBezTo>
                  <a:cubicBezTo>
                    <a:pt x="7101" y="782"/>
                    <a:pt x="7118" y="817"/>
                    <a:pt x="6698" y="870"/>
                  </a:cubicBezTo>
                  <a:cubicBezTo>
                    <a:pt x="6614" y="881"/>
                    <a:pt x="6547" y="885"/>
                    <a:pt x="6490" y="885"/>
                  </a:cubicBezTo>
                  <a:cubicBezTo>
                    <a:pt x="6311" y="885"/>
                    <a:pt x="6225" y="845"/>
                    <a:pt x="6019" y="845"/>
                  </a:cubicBezTo>
                  <a:cubicBezTo>
                    <a:pt x="5972" y="845"/>
                    <a:pt x="5919" y="847"/>
                    <a:pt x="5856" y="853"/>
                  </a:cubicBezTo>
                  <a:cubicBezTo>
                    <a:pt x="5453" y="905"/>
                    <a:pt x="5453" y="958"/>
                    <a:pt x="5050" y="1010"/>
                  </a:cubicBezTo>
                  <a:cubicBezTo>
                    <a:pt x="4629" y="1045"/>
                    <a:pt x="4629" y="1133"/>
                    <a:pt x="4226" y="1168"/>
                  </a:cubicBezTo>
                  <a:cubicBezTo>
                    <a:pt x="4167" y="1176"/>
                    <a:pt x="4116" y="1179"/>
                    <a:pt x="4071" y="1179"/>
                  </a:cubicBezTo>
                  <a:cubicBezTo>
                    <a:pt x="3854" y="1179"/>
                    <a:pt x="3772" y="1105"/>
                    <a:pt x="3546" y="1105"/>
                  </a:cubicBezTo>
                  <a:cubicBezTo>
                    <a:pt x="3499" y="1105"/>
                    <a:pt x="3446" y="1108"/>
                    <a:pt x="3384" y="1116"/>
                  </a:cubicBezTo>
                  <a:cubicBezTo>
                    <a:pt x="2981" y="1151"/>
                    <a:pt x="2981" y="1221"/>
                    <a:pt x="2560" y="1256"/>
                  </a:cubicBezTo>
                  <a:cubicBezTo>
                    <a:pt x="2359" y="1282"/>
                    <a:pt x="2258" y="1282"/>
                    <a:pt x="2155" y="1282"/>
                  </a:cubicBezTo>
                  <a:cubicBezTo>
                    <a:pt x="2052" y="1282"/>
                    <a:pt x="1947" y="1282"/>
                    <a:pt x="1736" y="1308"/>
                  </a:cubicBezTo>
                  <a:cubicBezTo>
                    <a:pt x="1403" y="1326"/>
                    <a:pt x="1088" y="1431"/>
                    <a:pt x="825" y="1624"/>
                  </a:cubicBezTo>
                  <a:cubicBezTo>
                    <a:pt x="527" y="1799"/>
                    <a:pt x="299" y="2062"/>
                    <a:pt x="123" y="2360"/>
                  </a:cubicBezTo>
                  <a:cubicBezTo>
                    <a:pt x="18" y="2676"/>
                    <a:pt x="1" y="3026"/>
                    <a:pt x="53" y="3360"/>
                  </a:cubicBezTo>
                  <a:cubicBezTo>
                    <a:pt x="106" y="3763"/>
                    <a:pt x="36" y="3763"/>
                    <a:pt x="71" y="4166"/>
                  </a:cubicBezTo>
                  <a:cubicBezTo>
                    <a:pt x="123" y="4569"/>
                    <a:pt x="123" y="4569"/>
                    <a:pt x="176" y="4972"/>
                  </a:cubicBezTo>
                  <a:cubicBezTo>
                    <a:pt x="229" y="5306"/>
                    <a:pt x="369" y="5621"/>
                    <a:pt x="579" y="5884"/>
                  </a:cubicBezTo>
                  <a:cubicBezTo>
                    <a:pt x="772" y="6165"/>
                    <a:pt x="1035" y="6410"/>
                    <a:pt x="1333" y="6568"/>
                  </a:cubicBezTo>
                  <a:cubicBezTo>
                    <a:pt x="1385" y="6591"/>
                    <a:pt x="1441" y="6600"/>
                    <a:pt x="1499" y="6600"/>
                  </a:cubicBezTo>
                  <a:cubicBezTo>
                    <a:pt x="1750" y="6600"/>
                    <a:pt x="2044" y="6421"/>
                    <a:pt x="2315" y="6393"/>
                  </a:cubicBezTo>
                  <a:cubicBezTo>
                    <a:pt x="2736" y="6340"/>
                    <a:pt x="2736" y="6375"/>
                    <a:pt x="3156" y="6322"/>
                  </a:cubicBezTo>
                  <a:cubicBezTo>
                    <a:pt x="3205" y="6316"/>
                    <a:pt x="3248" y="6313"/>
                    <a:pt x="3287" y="6313"/>
                  </a:cubicBezTo>
                  <a:cubicBezTo>
                    <a:pt x="3543" y="6313"/>
                    <a:pt x="3615" y="6432"/>
                    <a:pt x="3900" y="6432"/>
                  </a:cubicBezTo>
                  <a:cubicBezTo>
                    <a:pt x="3930" y="6432"/>
                    <a:pt x="3962" y="6431"/>
                    <a:pt x="3998" y="6428"/>
                  </a:cubicBezTo>
                  <a:cubicBezTo>
                    <a:pt x="4401" y="6375"/>
                    <a:pt x="4384" y="6165"/>
                    <a:pt x="4804" y="6130"/>
                  </a:cubicBezTo>
                  <a:cubicBezTo>
                    <a:pt x="4875" y="6123"/>
                    <a:pt x="4934" y="6121"/>
                    <a:pt x="4986" y="6121"/>
                  </a:cubicBezTo>
                  <a:cubicBezTo>
                    <a:pt x="5155" y="6121"/>
                    <a:pt x="5240" y="6147"/>
                    <a:pt x="5392" y="6147"/>
                  </a:cubicBezTo>
                  <a:cubicBezTo>
                    <a:pt x="5455" y="6147"/>
                    <a:pt x="5530" y="6142"/>
                    <a:pt x="5628" y="6130"/>
                  </a:cubicBezTo>
                  <a:cubicBezTo>
                    <a:pt x="5839" y="6103"/>
                    <a:pt x="5944" y="6103"/>
                    <a:pt x="6049" y="6103"/>
                  </a:cubicBezTo>
                  <a:cubicBezTo>
                    <a:pt x="6154" y="6103"/>
                    <a:pt x="6259" y="6103"/>
                    <a:pt x="6470" y="6077"/>
                  </a:cubicBezTo>
                  <a:cubicBezTo>
                    <a:pt x="6671" y="6051"/>
                    <a:pt x="6772" y="6051"/>
                    <a:pt x="6875" y="6051"/>
                  </a:cubicBezTo>
                  <a:cubicBezTo>
                    <a:pt x="6978" y="6051"/>
                    <a:pt x="7083" y="6051"/>
                    <a:pt x="7294" y="6024"/>
                  </a:cubicBezTo>
                  <a:cubicBezTo>
                    <a:pt x="7697" y="5989"/>
                    <a:pt x="7697" y="5972"/>
                    <a:pt x="8118" y="5919"/>
                  </a:cubicBezTo>
                  <a:cubicBezTo>
                    <a:pt x="8521" y="5884"/>
                    <a:pt x="8539" y="5902"/>
                    <a:pt x="8942" y="5849"/>
                  </a:cubicBezTo>
                  <a:cubicBezTo>
                    <a:pt x="9010" y="5840"/>
                    <a:pt x="9068" y="5837"/>
                    <a:pt x="9118" y="5837"/>
                  </a:cubicBezTo>
                  <a:cubicBezTo>
                    <a:pt x="9324" y="5837"/>
                    <a:pt x="9401" y="5896"/>
                    <a:pt x="9608" y="5896"/>
                  </a:cubicBezTo>
                  <a:cubicBezTo>
                    <a:pt x="9657" y="5896"/>
                    <a:pt x="9715" y="5893"/>
                    <a:pt x="9783" y="5884"/>
                  </a:cubicBezTo>
                  <a:cubicBezTo>
                    <a:pt x="10187" y="5832"/>
                    <a:pt x="10187" y="5761"/>
                    <a:pt x="10590" y="5709"/>
                  </a:cubicBezTo>
                  <a:cubicBezTo>
                    <a:pt x="11011" y="5656"/>
                    <a:pt x="10993" y="5551"/>
                    <a:pt x="11414" y="5498"/>
                  </a:cubicBezTo>
                  <a:cubicBezTo>
                    <a:pt x="11817" y="5463"/>
                    <a:pt x="11817" y="5358"/>
                    <a:pt x="12220" y="5323"/>
                  </a:cubicBezTo>
                  <a:cubicBezTo>
                    <a:pt x="12641" y="5271"/>
                    <a:pt x="12641" y="5235"/>
                    <a:pt x="13044" y="5200"/>
                  </a:cubicBezTo>
                  <a:cubicBezTo>
                    <a:pt x="13175" y="5184"/>
                    <a:pt x="13265" y="5180"/>
                    <a:pt x="13340" y="5180"/>
                  </a:cubicBezTo>
                  <a:cubicBezTo>
                    <a:pt x="13430" y="5180"/>
                    <a:pt x="13496" y="5186"/>
                    <a:pt x="13584" y="5186"/>
                  </a:cubicBezTo>
                  <a:cubicBezTo>
                    <a:pt x="13656" y="5186"/>
                    <a:pt x="13743" y="5182"/>
                    <a:pt x="13868" y="5165"/>
                  </a:cubicBezTo>
                  <a:cubicBezTo>
                    <a:pt x="14815" y="5025"/>
                    <a:pt x="15464" y="4166"/>
                    <a:pt x="15358" y="3219"/>
                  </a:cubicBezTo>
                  <a:cubicBezTo>
                    <a:pt x="15306" y="2834"/>
                    <a:pt x="15516" y="2799"/>
                    <a:pt x="15464" y="2413"/>
                  </a:cubicBezTo>
                  <a:cubicBezTo>
                    <a:pt x="15411" y="2010"/>
                    <a:pt x="15236" y="2027"/>
                    <a:pt x="15201" y="1624"/>
                  </a:cubicBezTo>
                  <a:cubicBezTo>
                    <a:pt x="15148" y="1291"/>
                    <a:pt x="15253" y="905"/>
                    <a:pt x="15060" y="660"/>
                  </a:cubicBezTo>
                  <a:cubicBezTo>
                    <a:pt x="14850" y="397"/>
                    <a:pt x="14569" y="186"/>
                    <a:pt x="14254" y="46"/>
                  </a:cubicBezTo>
                  <a:cubicBezTo>
                    <a:pt x="14178" y="13"/>
                    <a:pt x="14096" y="0"/>
                    <a:pt x="14011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PA-文本框 44"/>
            <p:cNvSpPr txBox="1"/>
            <p:nvPr>
              <p:custDataLst>
                <p:tags r:id="rId6"/>
              </p:custDataLst>
            </p:nvPr>
          </p:nvSpPr>
          <p:spPr>
            <a:xfrm>
              <a:off x="1584914" y="1829298"/>
              <a:ext cx="34560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小学生“早恋”</a:t>
              </a:r>
            </a:p>
          </p:txBody>
        </p:sp>
      </p:grpSp>
      <p:sp>
        <p:nvSpPr>
          <p:cNvPr id="47" name="PA-Google Shape;1806;p31"/>
          <p:cNvSpPr txBox="1"/>
          <p:nvPr>
            <p:custDataLst>
              <p:tags r:id="rId3"/>
            </p:custDataLst>
          </p:nvPr>
        </p:nvSpPr>
        <p:spPr>
          <a:xfrm>
            <a:off x="1366753" y="2871090"/>
            <a:ext cx="5345774" cy="261462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小学高年级学生正处于青春期。有关资料表明，我国女性的性成熟期为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12—14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岁，男性的性成熟期为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13—15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岁。根据学生性发育提前，性心理发育前倾的自然规律来看，某些小学高年级学生进入初恋期并非异常的心理现象。</a:t>
            </a:r>
          </a:p>
        </p:txBody>
      </p:sp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061831" y="2871089"/>
            <a:ext cx="3658055" cy="2614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</TotalTime>
  <Words>919</Words>
  <Application>Microsoft Office PowerPoint</Application>
  <PresentationFormat>宽屏</PresentationFormat>
  <Paragraphs>149</Paragraphs>
  <Slides>26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Fira Sans</vt:lpstr>
      <vt:lpstr>Fira Sans Extra Condensed</vt:lpstr>
      <vt:lpstr>Meiryo</vt:lpstr>
      <vt:lpstr>等线</vt:lpstr>
      <vt:lpstr>等线 Light</vt:lpstr>
      <vt:lpstr>宋体</vt:lpstr>
      <vt:lpstr>微软雅黑</vt:lpstr>
      <vt:lpstr>印品灵秀体</vt:lpstr>
      <vt:lpstr>Arial</vt:lpstr>
      <vt:lpstr>Calibri</vt:lpstr>
      <vt:lpstr>Calibri Light</vt:lpstr>
      <vt:lpstr>Wingdings</vt:lpstr>
      <vt:lpstr>第一PPT，www.1ppt.com</vt:lpstr>
      <vt:lpstr>第一PPT，www.1ppt.com </vt:lpstr>
      <vt:lpstr>Office Theme</vt:lpstr>
      <vt:lpstr>PowerPoint 演示文稿</vt:lpstr>
      <vt:lpstr>PowerPoint 演示文稿</vt:lpstr>
      <vt:lpstr>PowerPoint 演示文稿</vt:lpstr>
      <vt:lpstr>学习困难 </vt:lpstr>
      <vt:lpstr>学生焦虑</vt:lpstr>
      <vt:lpstr>PowerPoint 演示文稿</vt:lpstr>
      <vt:lpstr>PowerPoint 演示文稿</vt:lpstr>
      <vt:lpstr>听讲策略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</cp:revision>
  <dcterms:created xsi:type="dcterms:W3CDTF">2021-04-16T14:21:00Z</dcterms:created>
  <dcterms:modified xsi:type="dcterms:W3CDTF">2024-10-15T00:39:53Z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844F286774BF469BAC5810A0B49EE3EE_12</vt:lpwstr>
  </property>
  <property fmtid="{D5CDD505-2E9C-101B-9397-08002B2CF9AE}" pid="3" name="KSOProductBuildVer">
    <vt:lpwstr>2052-12.1.0.17147</vt:lpwstr>
  </property>
</Properties>
</file>