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handoutMasterIdLst>
    <p:handoutMasterId r:id="rId30"/>
  </p:handoutMasterIdLst>
  <p:sldIdLst>
    <p:sldId id="257" r:id="rId4"/>
    <p:sldId id="260" r:id="rId5"/>
    <p:sldId id="259" r:id="rId6"/>
    <p:sldId id="264" r:id="rId7"/>
    <p:sldId id="267" r:id="rId8"/>
    <p:sldId id="265" r:id="rId9"/>
    <p:sldId id="266" r:id="rId10"/>
    <p:sldId id="261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63" r:id="rId21"/>
    <p:sldId id="276" r:id="rId22"/>
    <p:sldId id="280" r:id="rId23"/>
    <p:sldId id="277" r:id="rId24"/>
    <p:sldId id="278" r:id="rId25"/>
    <p:sldId id="279" r:id="rId26"/>
    <p:sldId id="258" r:id="rId27"/>
    <p:sldId id="281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924" y="114"/>
      </p:cViewPr>
      <p:guideLst>
        <p:guide pos="415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7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984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28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33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A931D62-494F-4216-9754-9185B1BF4B0B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6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9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9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7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DA2CC75-8280-4D50-8556-C2874ADEF926}" type="datetimeFigureOut">
              <a:rPr lang="zh-CN" altLang="en-US" smtClean="0"/>
              <a:pPr/>
              <a:t>2024/10/14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190E77-D57C-49F8-ADC2-FB99C50EBC2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34"/>
          <p:cNvSpPr/>
          <p:nvPr/>
        </p:nvSpPr>
        <p:spPr>
          <a:xfrm rot="2700000">
            <a:off x="1446279" y="1587498"/>
            <a:ext cx="3746500" cy="3746500"/>
          </a:xfrm>
          <a:custGeom>
            <a:avLst/>
            <a:gdLst>
              <a:gd name="connsiteX0" fmla="*/ 9526 w 3746500"/>
              <a:gd name="connsiteY0" fmla="*/ 529933 h 3746500"/>
              <a:gd name="connsiteX1" fmla="*/ 61228 w 3746500"/>
              <a:gd name="connsiteY1" fmla="*/ 545255 h 3746500"/>
              <a:gd name="connsiteX2" fmla="*/ 431919 w 3746500"/>
              <a:gd name="connsiteY2" fmla="*/ 431919 h 3746500"/>
              <a:gd name="connsiteX3" fmla="*/ 545255 w 3746500"/>
              <a:gd name="connsiteY3" fmla="*/ 61228 h 3746500"/>
              <a:gd name="connsiteX4" fmla="*/ 529933 w 3746500"/>
              <a:gd name="connsiteY4" fmla="*/ 9526 h 3746500"/>
              <a:gd name="connsiteX5" fmla="*/ 624429 w 3746500"/>
              <a:gd name="connsiteY5" fmla="*/ 0 h 3746500"/>
              <a:gd name="connsiteX6" fmla="*/ 3122071 w 3746500"/>
              <a:gd name="connsiteY6" fmla="*/ 0 h 3746500"/>
              <a:gd name="connsiteX7" fmla="*/ 3216567 w 3746500"/>
              <a:gd name="connsiteY7" fmla="*/ 9526 h 3746500"/>
              <a:gd name="connsiteX8" fmla="*/ 3201245 w 3746500"/>
              <a:gd name="connsiteY8" fmla="*/ 61228 h 3746500"/>
              <a:gd name="connsiteX9" fmla="*/ 3314581 w 3746500"/>
              <a:gd name="connsiteY9" fmla="*/ 431919 h 3746500"/>
              <a:gd name="connsiteX10" fmla="*/ 3685272 w 3746500"/>
              <a:gd name="connsiteY10" fmla="*/ 545255 h 3746500"/>
              <a:gd name="connsiteX11" fmla="*/ 3736974 w 3746500"/>
              <a:gd name="connsiteY11" fmla="*/ 529933 h 3746500"/>
              <a:gd name="connsiteX12" fmla="*/ 3746500 w 3746500"/>
              <a:gd name="connsiteY12" fmla="*/ 624429 h 3746500"/>
              <a:gd name="connsiteX13" fmla="*/ 3746500 w 3746500"/>
              <a:gd name="connsiteY13" fmla="*/ 3122071 h 3746500"/>
              <a:gd name="connsiteX14" fmla="*/ 3736974 w 3746500"/>
              <a:gd name="connsiteY14" fmla="*/ 3216567 h 3746500"/>
              <a:gd name="connsiteX15" fmla="*/ 3685272 w 3746500"/>
              <a:gd name="connsiteY15" fmla="*/ 3201245 h 3746500"/>
              <a:gd name="connsiteX16" fmla="*/ 3314581 w 3746500"/>
              <a:gd name="connsiteY16" fmla="*/ 3314581 h 3746500"/>
              <a:gd name="connsiteX17" fmla="*/ 3201245 w 3746500"/>
              <a:gd name="connsiteY17" fmla="*/ 3685272 h 3746500"/>
              <a:gd name="connsiteX18" fmla="*/ 3216567 w 3746500"/>
              <a:gd name="connsiteY18" fmla="*/ 3736974 h 3746500"/>
              <a:gd name="connsiteX19" fmla="*/ 3122071 w 3746500"/>
              <a:gd name="connsiteY19" fmla="*/ 3746500 h 3746500"/>
              <a:gd name="connsiteX20" fmla="*/ 624429 w 3746500"/>
              <a:gd name="connsiteY20" fmla="*/ 3746500 h 3746500"/>
              <a:gd name="connsiteX21" fmla="*/ 529933 w 3746500"/>
              <a:gd name="connsiteY21" fmla="*/ 3736974 h 3746500"/>
              <a:gd name="connsiteX22" fmla="*/ 545255 w 3746500"/>
              <a:gd name="connsiteY22" fmla="*/ 3685272 h 3746500"/>
              <a:gd name="connsiteX23" fmla="*/ 431919 w 3746500"/>
              <a:gd name="connsiteY23" fmla="*/ 3314581 h 3746500"/>
              <a:gd name="connsiteX24" fmla="*/ 61228 w 3746500"/>
              <a:gd name="connsiteY24" fmla="*/ 3201245 h 3746500"/>
              <a:gd name="connsiteX25" fmla="*/ 9526 w 3746500"/>
              <a:gd name="connsiteY25" fmla="*/ 3216567 h 3746500"/>
              <a:gd name="connsiteX26" fmla="*/ 0 w 3746500"/>
              <a:gd name="connsiteY26" fmla="*/ 3122071 h 3746500"/>
              <a:gd name="connsiteX27" fmla="*/ 0 w 3746500"/>
              <a:gd name="connsiteY27" fmla="*/ 624429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46500" h="3746500">
                <a:moveTo>
                  <a:pt x="9526" y="529933"/>
                </a:moveTo>
                <a:lnTo>
                  <a:pt x="61228" y="545255"/>
                </a:lnTo>
                <a:cubicBezTo>
                  <a:pt x="191312" y="570441"/>
                  <a:pt x="331176" y="532662"/>
                  <a:pt x="431919" y="431919"/>
                </a:cubicBezTo>
                <a:cubicBezTo>
                  <a:pt x="532662" y="331176"/>
                  <a:pt x="570441" y="191312"/>
                  <a:pt x="545255" y="61228"/>
                </a:cubicBezTo>
                <a:lnTo>
                  <a:pt x="529933" y="9526"/>
                </a:lnTo>
                <a:lnTo>
                  <a:pt x="624429" y="0"/>
                </a:lnTo>
                <a:lnTo>
                  <a:pt x="3122071" y="0"/>
                </a:lnTo>
                <a:lnTo>
                  <a:pt x="3216567" y="9526"/>
                </a:lnTo>
                <a:lnTo>
                  <a:pt x="3201245" y="61228"/>
                </a:lnTo>
                <a:cubicBezTo>
                  <a:pt x="3176059" y="191312"/>
                  <a:pt x="3213838" y="331176"/>
                  <a:pt x="3314581" y="431919"/>
                </a:cubicBezTo>
                <a:cubicBezTo>
                  <a:pt x="3415324" y="532662"/>
                  <a:pt x="3555188" y="570441"/>
                  <a:pt x="3685272" y="545255"/>
                </a:cubicBezTo>
                <a:lnTo>
                  <a:pt x="3736974" y="529933"/>
                </a:lnTo>
                <a:lnTo>
                  <a:pt x="3746500" y="624429"/>
                </a:lnTo>
                <a:lnTo>
                  <a:pt x="3746500" y="3122071"/>
                </a:lnTo>
                <a:lnTo>
                  <a:pt x="3736974" y="3216567"/>
                </a:lnTo>
                <a:lnTo>
                  <a:pt x="3685272" y="3201245"/>
                </a:lnTo>
                <a:cubicBezTo>
                  <a:pt x="3555188" y="3176059"/>
                  <a:pt x="3415324" y="3213838"/>
                  <a:pt x="3314581" y="3314581"/>
                </a:cubicBezTo>
                <a:cubicBezTo>
                  <a:pt x="3213838" y="3415324"/>
                  <a:pt x="3176059" y="3555188"/>
                  <a:pt x="3201245" y="3685272"/>
                </a:cubicBezTo>
                <a:lnTo>
                  <a:pt x="3216567" y="3736974"/>
                </a:lnTo>
                <a:lnTo>
                  <a:pt x="3122071" y="3746500"/>
                </a:lnTo>
                <a:lnTo>
                  <a:pt x="624429" y="3746500"/>
                </a:lnTo>
                <a:lnTo>
                  <a:pt x="529933" y="3736974"/>
                </a:lnTo>
                <a:lnTo>
                  <a:pt x="545255" y="3685272"/>
                </a:lnTo>
                <a:cubicBezTo>
                  <a:pt x="570441" y="3555188"/>
                  <a:pt x="532662" y="3415324"/>
                  <a:pt x="431919" y="3314581"/>
                </a:cubicBezTo>
                <a:cubicBezTo>
                  <a:pt x="331176" y="3213838"/>
                  <a:pt x="191312" y="3176059"/>
                  <a:pt x="61228" y="3201245"/>
                </a:cubicBezTo>
                <a:lnTo>
                  <a:pt x="9526" y="3216567"/>
                </a:lnTo>
                <a:lnTo>
                  <a:pt x="0" y="3122071"/>
                </a:lnTo>
                <a:lnTo>
                  <a:pt x="0" y="624429"/>
                </a:lnTo>
                <a:close/>
              </a:path>
            </a:pathLst>
          </a:custGeom>
          <a:solidFill>
            <a:srgbClr val="DCC39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21" y="1923175"/>
            <a:ext cx="4871126" cy="4005419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7683899" y="1949577"/>
            <a:ext cx="3218206" cy="1015663"/>
            <a:chOff x="9041593" y="2557363"/>
            <a:chExt cx="4068525" cy="1015663"/>
          </a:xfrm>
        </p:grpSpPr>
        <p:sp>
          <p:nvSpPr>
            <p:cNvPr id="44" name="文本框 43"/>
            <p:cNvSpPr txBox="1"/>
            <p:nvPr/>
          </p:nvSpPr>
          <p:spPr>
            <a:xfrm>
              <a:off x="9041593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995700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医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949807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根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903916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基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56061" y="3216402"/>
            <a:ext cx="3218205" cy="1015663"/>
            <a:chOff x="6623050" y="3887688"/>
            <a:chExt cx="4068524" cy="1015663"/>
          </a:xfrm>
        </p:grpSpPr>
        <p:sp>
          <p:nvSpPr>
            <p:cNvPr id="48" name="文本框 47"/>
            <p:cNvSpPr txBox="1"/>
            <p:nvPr/>
          </p:nvSpPr>
          <p:spPr>
            <a:xfrm>
              <a:off x="6623050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创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77157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新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531265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中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485371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医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5730648" y="176711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传</a:t>
            </a:r>
            <a:endParaRPr lang="zh-CN" altLang="en-US" sz="6000" dirty="0">
              <a:gradFill>
                <a:gsLst>
                  <a:gs pos="31000">
                    <a:srgbClr val="DCC390"/>
                  </a:gs>
                  <a:gs pos="67000">
                    <a:srgbClr val="634C1F"/>
                  </a:gs>
                </a:gsLst>
                <a:lin ang="2700000" scaled="0"/>
              </a:gradFill>
              <a:effectLst>
                <a:outerShdw dist="38100" dir="2700000" algn="tl" rotWithShape="0">
                  <a:srgbClr val="634C1F">
                    <a:alpha val="28000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88224" y="176711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承</a:t>
            </a:r>
            <a:endParaRPr lang="zh-CN" altLang="en-US" sz="6000" dirty="0">
              <a:gradFill>
                <a:gsLst>
                  <a:gs pos="31000">
                    <a:srgbClr val="DCC390"/>
                  </a:gs>
                  <a:gs pos="67000">
                    <a:srgbClr val="634C1F"/>
                  </a:gs>
                </a:gsLst>
                <a:lin ang="2700000" scaled="0"/>
              </a:gradFill>
              <a:effectLst>
                <a:outerShdw dist="38100" dir="2700000" algn="tl" rotWithShape="0">
                  <a:srgbClr val="634C1F">
                    <a:alpha val="28000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41534" y="297202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发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899110" y="297202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展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sp>
        <p:nvSpPr>
          <p:cNvPr id="72" name="PA-文本框 88"/>
          <p:cNvSpPr txBox="1"/>
          <p:nvPr>
            <p:custDataLst>
              <p:tags r:id="rId1"/>
            </p:custDataLst>
          </p:nvPr>
        </p:nvSpPr>
        <p:spPr>
          <a:xfrm>
            <a:off x="6036828" y="42776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21" y="54701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503" y="1123656"/>
            <a:ext cx="1200363" cy="749594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6014418" y="5056414"/>
            <a:ext cx="1546617" cy="337185"/>
            <a:chOff x="4206483" y="2324100"/>
            <a:chExt cx="1546617" cy="337185"/>
          </a:xfrm>
        </p:grpSpPr>
        <p:sp>
          <p:nvSpPr>
            <p:cNvPr id="96" name="文本框 95"/>
            <p:cNvSpPr txBox="1"/>
            <p:nvPr/>
          </p:nvSpPr>
          <p:spPr>
            <a:xfrm>
              <a:off x="4333875" y="2324100"/>
              <a:ext cx="141922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主讲</a:t>
              </a:r>
              <a:r>
                <a:rPr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: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优品</a:t>
              </a:r>
              <a:r>
                <a:rPr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PPT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7" name="man-with-bow_56788"/>
            <p:cNvSpPr/>
            <p:nvPr/>
          </p:nvSpPr>
          <p:spPr>
            <a:xfrm>
              <a:off x="4206483" y="2400638"/>
              <a:ext cx="150410" cy="163923"/>
            </a:xfrm>
            <a:custGeom>
              <a:avLst/>
              <a:gdLst>
                <a:gd name="connsiteX0" fmla="*/ 188888 w 557678"/>
                <a:gd name="connsiteY0" fmla="*/ 367011 h 607780"/>
                <a:gd name="connsiteX1" fmla="*/ 199785 w 557678"/>
                <a:gd name="connsiteY1" fmla="*/ 373977 h 607780"/>
                <a:gd name="connsiteX2" fmla="*/ 278839 w 557678"/>
                <a:gd name="connsiteY2" fmla="*/ 490974 h 607780"/>
                <a:gd name="connsiteX3" fmla="*/ 357893 w 557678"/>
                <a:gd name="connsiteY3" fmla="*/ 373977 h 607780"/>
                <a:gd name="connsiteX4" fmla="*/ 368886 w 557678"/>
                <a:gd name="connsiteY4" fmla="*/ 367011 h 607780"/>
                <a:gd name="connsiteX5" fmla="*/ 374908 w 557678"/>
                <a:gd name="connsiteY5" fmla="*/ 368729 h 607780"/>
                <a:gd name="connsiteX6" fmla="*/ 557678 w 557678"/>
                <a:gd name="connsiteY6" fmla="*/ 480572 h 607780"/>
                <a:gd name="connsiteX7" fmla="*/ 557678 w 557678"/>
                <a:gd name="connsiteY7" fmla="*/ 607780 h 607780"/>
                <a:gd name="connsiteX8" fmla="*/ 278839 w 557678"/>
                <a:gd name="connsiteY8" fmla="*/ 607780 h 607780"/>
                <a:gd name="connsiteX9" fmla="*/ 0 w 557678"/>
                <a:gd name="connsiteY9" fmla="*/ 607780 h 607780"/>
                <a:gd name="connsiteX10" fmla="*/ 0 w 557678"/>
                <a:gd name="connsiteY10" fmla="*/ 480572 h 607780"/>
                <a:gd name="connsiteX11" fmla="*/ 182770 w 557678"/>
                <a:gd name="connsiteY11" fmla="*/ 368729 h 607780"/>
                <a:gd name="connsiteX12" fmla="*/ 188888 w 557678"/>
                <a:gd name="connsiteY12" fmla="*/ 367011 h 607780"/>
                <a:gd name="connsiteX13" fmla="*/ 233347 w 557678"/>
                <a:gd name="connsiteY13" fmla="*/ 332928 h 607780"/>
                <a:gd name="connsiteX14" fmla="*/ 235832 w 557678"/>
                <a:gd name="connsiteY14" fmla="*/ 333119 h 607780"/>
                <a:gd name="connsiteX15" fmla="*/ 236501 w 557678"/>
                <a:gd name="connsiteY15" fmla="*/ 333214 h 607780"/>
                <a:gd name="connsiteX16" fmla="*/ 236692 w 557678"/>
                <a:gd name="connsiteY16" fmla="*/ 333214 h 607780"/>
                <a:gd name="connsiteX17" fmla="*/ 237934 w 557678"/>
                <a:gd name="connsiteY17" fmla="*/ 333596 h 607780"/>
                <a:gd name="connsiteX18" fmla="*/ 238508 w 557678"/>
                <a:gd name="connsiteY18" fmla="*/ 333787 h 607780"/>
                <a:gd name="connsiteX19" fmla="*/ 239177 w 557678"/>
                <a:gd name="connsiteY19" fmla="*/ 333977 h 607780"/>
                <a:gd name="connsiteX20" fmla="*/ 243478 w 557678"/>
                <a:gd name="connsiteY20" fmla="*/ 336553 h 607780"/>
                <a:gd name="connsiteX21" fmla="*/ 264981 w 557678"/>
                <a:gd name="connsiteY21" fmla="*/ 353724 h 607780"/>
                <a:gd name="connsiteX22" fmla="*/ 267657 w 557678"/>
                <a:gd name="connsiteY22" fmla="*/ 353820 h 607780"/>
                <a:gd name="connsiteX23" fmla="*/ 278839 w 557678"/>
                <a:gd name="connsiteY23" fmla="*/ 353724 h 607780"/>
                <a:gd name="connsiteX24" fmla="*/ 290021 w 557678"/>
                <a:gd name="connsiteY24" fmla="*/ 353820 h 607780"/>
                <a:gd name="connsiteX25" fmla="*/ 292792 w 557678"/>
                <a:gd name="connsiteY25" fmla="*/ 353724 h 607780"/>
                <a:gd name="connsiteX26" fmla="*/ 314200 w 557678"/>
                <a:gd name="connsiteY26" fmla="*/ 336553 h 607780"/>
                <a:gd name="connsiteX27" fmla="*/ 318596 w 557678"/>
                <a:gd name="connsiteY27" fmla="*/ 333977 h 607780"/>
                <a:gd name="connsiteX28" fmla="*/ 319265 w 557678"/>
                <a:gd name="connsiteY28" fmla="*/ 333787 h 607780"/>
                <a:gd name="connsiteX29" fmla="*/ 319743 w 557678"/>
                <a:gd name="connsiteY29" fmla="*/ 333596 h 607780"/>
                <a:gd name="connsiteX30" fmla="*/ 321081 w 557678"/>
                <a:gd name="connsiteY30" fmla="*/ 333214 h 607780"/>
                <a:gd name="connsiteX31" fmla="*/ 321272 w 557678"/>
                <a:gd name="connsiteY31" fmla="*/ 333214 h 607780"/>
                <a:gd name="connsiteX32" fmla="*/ 321846 w 557678"/>
                <a:gd name="connsiteY32" fmla="*/ 333119 h 607780"/>
                <a:gd name="connsiteX33" fmla="*/ 324426 w 557678"/>
                <a:gd name="connsiteY33" fmla="*/ 332928 h 607780"/>
                <a:gd name="connsiteX34" fmla="*/ 340195 w 557678"/>
                <a:gd name="connsiteY34" fmla="*/ 347905 h 607780"/>
                <a:gd name="connsiteX35" fmla="*/ 340195 w 557678"/>
                <a:gd name="connsiteY35" fmla="*/ 380912 h 607780"/>
                <a:gd name="connsiteX36" fmla="*/ 324426 w 557678"/>
                <a:gd name="connsiteY36" fmla="*/ 396366 h 607780"/>
                <a:gd name="connsiteX37" fmla="*/ 314869 w 557678"/>
                <a:gd name="connsiteY37" fmla="*/ 393123 h 607780"/>
                <a:gd name="connsiteX38" fmla="*/ 294417 w 557678"/>
                <a:gd name="connsiteY38" fmla="*/ 374807 h 607780"/>
                <a:gd name="connsiteX39" fmla="*/ 278839 w 557678"/>
                <a:gd name="connsiteY39" fmla="*/ 374902 h 607780"/>
                <a:gd name="connsiteX40" fmla="*/ 263261 w 557678"/>
                <a:gd name="connsiteY40" fmla="*/ 374807 h 607780"/>
                <a:gd name="connsiteX41" fmla="*/ 242809 w 557678"/>
                <a:gd name="connsiteY41" fmla="*/ 393123 h 607780"/>
                <a:gd name="connsiteX42" fmla="*/ 233347 w 557678"/>
                <a:gd name="connsiteY42" fmla="*/ 396366 h 607780"/>
                <a:gd name="connsiteX43" fmla="*/ 217482 w 557678"/>
                <a:gd name="connsiteY43" fmla="*/ 380912 h 607780"/>
                <a:gd name="connsiteX44" fmla="*/ 217482 w 557678"/>
                <a:gd name="connsiteY44" fmla="*/ 347905 h 607780"/>
                <a:gd name="connsiteX45" fmla="*/ 233347 w 557678"/>
                <a:gd name="connsiteY45" fmla="*/ 332928 h 607780"/>
                <a:gd name="connsiteX46" fmla="*/ 277214 w 557678"/>
                <a:gd name="connsiteY46" fmla="*/ 0 h 607780"/>
                <a:gd name="connsiteX47" fmla="*/ 278552 w 557678"/>
                <a:gd name="connsiteY47" fmla="*/ 0 h 607780"/>
                <a:gd name="connsiteX48" fmla="*/ 278744 w 557678"/>
                <a:gd name="connsiteY48" fmla="*/ 0 h 607780"/>
                <a:gd name="connsiteX49" fmla="*/ 278839 w 557678"/>
                <a:gd name="connsiteY49" fmla="*/ 0 h 607780"/>
                <a:gd name="connsiteX50" fmla="*/ 278935 w 557678"/>
                <a:gd name="connsiteY50" fmla="*/ 0 h 607780"/>
                <a:gd name="connsiteX51" fmla="*/ 279222 w 557678"/>
                <a:gd name="connsiteY51" fmla="*/ 0 h 607780"/>
                <a:gd name="connsiteX52" fmla="*/ 280560 w 557678"/>
                <a:gd name="connsiteY52" fmla="*/ 0 h 607780"/>
                <a:gd name="connsiteX53" fmla="*/ 404758 w 557678"/>
                <a:gd name="connsiteY53" fmla="*/ 105659 h 607780"/>
                <a:gd name="connsiteX54" fmla="*/ 396727 w 557678"/>
                <a:gd name="connsiteY54" fmla="*/ 160159 h 607780"/>
                <a:gd name="connsiteX55" fmla="*/ 408009 w 557678"/>
                <a:gd name="connsiteY55" fmla="*/ 186120 h 607780"/>
                <a:gd name="connsiteX56" fmla="*/ 379039 w 557678"/>
                <a:gd name="connsiteY56" fmla="*/ 238616 h 607780"/>
                <a:gd name="connsiteX57" fmla="*/ 317179 w 557678"/>
                <a:gd name="connsiteY57" fmla="*/ 313541 h 607780"/>
                <a:gd name="connsiteX58" fmla="*/ 278935 w 557678"/>
                <a:gd name="connsiteY58" fmla="*/ 322131 h 607780"/>
                <a:gd name="connsiteX59" fmla="*/ 278839 w 557678"/>
                <a:gd name="connsiteY59" fmla="*/ 322131 h 607780"/>
                <a:gd name="connsiteX60" fmla="*/ 278744 w 557678"/>
                <a:gd name="connsiteY60" fmla="*/ 322131 h 607780"/>
                <a:gd name="connsiteX61" fmla="*/ 240499 w 557678"/>
                <a:gd name="connsiteY61" fmla="*/ 313541 h 607780"/>
                <a:gd name="connsiteX62" fmla="*/ 178734 w 557678"/>
                <a:gd name="connsiteY62" fmla="*/ 238616 h 607780"/>
                <a:gd name="connsiteX63" fmla="*/ 149669 w 557678"/>
                <a:gd name="connsiteY63" fmla="*/ 186120 h 607780"/>
                <a:gd name="connsiteX64" fmla="*/ 161046 w 557678"/>
                <a:gd name="connsiteY64" fmla="*/ 160159 h 607780"/>
                <a:gd name="connsiteX65" fmla="*/ 153015 w 557678"/>
                <a:gd name="connsiteY65" fmla="*/ 105659 h 607780"/>
                <a:gd name="connsiteX66" fmla="*/ 277214 w 557678"/>
                <a:gd name="connsiteY66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57678" h="607780">
                  <a:moveTo>
                    <a:pt x="188888" y="367011"/>
                  </a:moveTo>
                  <a:cubicBezTo>
                    <a:pt x="193667" y="367011"/>
                    <a:pt x="197873" y="369874"/>
                    <a:pt x="199785" y="373977"/>
                  </a:cubicBezTo>
                  <a:cubicBezTo>
                    <a:pt x="218808" y="405851"/>
                    <a:pt x="254177" y="489256"/>
                    <a:pt x="278839" y="490974"/>
                  </a:cubicBezTo>
                  <a:cubicBezTo>
                    <a:pt x="303502" y="489256"/>
                    <a:pt x="338870" y="405851"/>
                    <a:pt x="357893" y="373977"/>
                  </a:cubicBezTo>
                  <a:cubicBezTo>
                    <a:pt x="359900" y="369874"/>
                    <a:pt x="364011" y="367011"/>
                    <a:pt x="368886" y="367011"/>
                  </a:cubicBezTo>
                  <a:cubicBezTo>
                    <a:pt x="371085" y="367011"/>
                    <a:pt x="372996" y="367870"/>
                    <a:pt x="374908" y="368729"/>
                  </a:cubicBezTo>
                  <a:cubicBezTo>
                    <a:pt x="382269" y="371878"/>
                    <a:pt x="557678" y="427132"/>
                    <a:pt x="557678" y="480572"/>
                  </a:cubicBezTo>
                  <a:lnTo>
                    <a:pt x="557678" y="607780"/>
                  </a:lnTo>
                  <a:lnTo>
                    <a:pt x="278839" y="607780"/>
                  </a:lnTo>
                  <a:lnTo>
                    <a:pt x="0" y="607780"/>
                  </a:lnTo>
                  <a:lnTo>
                    <a:pt x="0" y="480572"/>
                  </a:lnTo>
                  <a:cubicBezTo>
                    <a:pt x="0" y="421120"/>
                    <a:pt x="175314" y="371687"/>
                    <a:pt x="182770" y="368729"/>
                  </a:cubicBezTo>
                  <a:cubicBezTo>
                    <a:pt x="184682" y="367870"/>
                    <a:pt x="186593" y="367011"/>
                    <a:pt x="188888" y="367011"/>
                  </a:cubicBezTo>
                  <a:close/>
                  <a:moveTo>
                    <a:pt x="233347" y="332928"/>
                  </a:moveTo>
                  <a:cubicBezTo>
                    <a:pt x="234207" y="332928"/>
                    <a:pt x="235067" y="332928"/>
                    <a:pt x="235832" y="333119"/>
                  </a:cubicBezTo>
                  <a:cubicBezTo>
                    <a:pt x="236023" y="333119"/>
                    <a:pt x="236310" y="333119"/>
                    <a:pt x="236501" y="333214"/>
                  </a:cubicBezTo>
                  <a:cubicBezTo>
                    <a:pt x="236501" y="333214"/>
                    <a:pt x="236596" y="333214"/>
                    <a:pt x="236692" y="333214"/>
                  </a:cubicBezTo>
                  <a:cubicBezTo>
                    <a:pt x="237074" y="333310"/>
                    <a:pt x="237552" y="333405"/>
                    <a:pt x="237934" y="333596"/>
                  </a:cubicBezTo>
                  <a:cubicBezTo>
                    <a:pt x="238126" y="333596"/>
                    <a:pt x="238317" y="333691"/>
                    <a:pt x="238508" y="333787"/>
                  </a:cubicBezTo>
                  <a:cubicBezTo>
                    <a:pt x="238699" y="333787"/>
                    <a:pt x="238890" y="333882"/>
                    <a:pt x="239177" y="333977"/>
                  </a:cubicBezTo>
                  <a:cubicBezTo>
                    <a:pt x="240706" y="334645"/>
                    <a:pt x="242140" y="335504"/>
                    <a:pt x="243478" y="336553"/>
                  </a:cubicBezTo>
                  <a:cubicBezTo>
                    <a:pt x="250836" y="342372"/>
                    <a:pt x="255615" y="353056"/>
                    <a:pt x="264981" y="353724"/>
                  </a:cubicBezTo>
                  <a:cubicBezTo>
                    <a:pt x="265841" y="353820"/>
                    <a:pt x="266797" y="353820"/>
                    <a:pt x="267657" y="353820"/>
                  </a:cubicBezTo>
                  <a:cubicBezTo>
                    <a:pt x="268517" y="353820"/>
                    <a:pt x="274060" y="353724"/>
                    <a:pt x="278839" y="353724"/>
                  </a:cubicBezTo>
                  <a:cubicBezTo>
                    <a:pt x="283617" y="353724"/>
                    <a:pt x="289256" y="353820"/>
                    <a:pt x="290021" y="353820"/>
                  </a:cubicBezTo>
                  <a:cubicBezTo>
                    <a:pt x="290976" y="353820"/>
                    <a:pt x="291836" y="353820"/>
                    <a:pt x="292792" y="353724"/>
                  </a:cubicBezTo>
                  <a:cubicBezTo>
                    <a:pt x="302158" y="353056"/>
                    <a:pt x="306841" y="342372"/>
                    <a:pt x="314200" y="336553"/>
                  </a:cubicBezTo>
                  <a:cubicBezTo>
                    <a:pt x="315538" y="335504"/>
                    <a:pt x="316972" y="334645"/>
                    <a:pt x="318596" y="333977"/>
                  </a:cubicBezTo>
                  <a:cubicBezTo>
                    <a:pt x="318787" y="333882"/>
                    <a:pt x="318979" y="333787"/>
                    <a:pt x="319265" y="333787"/>
                  </a:cubicBezTo>
                  <a:cubicBezTo>
                    <a:pt x="319456" y="333691"/>
                    <a:pt x="319648" y="333596"/>
                    <a:pt x="319743" y="333596"/>
                  </a:cubicBezTo>
                  <a:cubicBezTo>
                    <a:pt x="320221" y="333405"/>
                    <a:pt x="320603" y="333310"/>
                    <a:pt x="321081" y="333214"/>
                  </a:cubicBezTo>
                  <a:cubicBezTo>
                    <a:pt x="321081" y="333214"/>
                    <a:pt x="321177" y="333214"/>
                    <a:pt x="321272" y="333214"/>
                  </a:cubicBezTo>
                  <a:cubicBezTo>
                    <a:pt x="321463" y="333119"/>
                    <a:pt x="321654" y="333119"/>
                    <a:pt x="321846" y="333119"/>
                  </a:cubicBezTo>
                  <a:cubicBezTo>
                    <a:pt x="322706" y="332928"/>
                    <a:pt x="323566" y="332928"/>
                    <a:pt x="324426" y="332928"/>
                  </a:cubicBezTo>
                  <a:cubicBezTo>
                    <a:pt x="332836" y="332928"/>
                    <a:pt x="339813" y="339510"/>
                    <a:pt x="340195" y="347905"/>
                  </a:cubicBezTo>
                  <a:lnTo>
                    <a:pt x="340195" y="380912"/>
                  </a:lnTo>
                  <a:cubicBezTo>
                    <a:pt x="340004" y="389498"/>
                    <a:pt x="333027" y="396366"/>
                    <a:pt x="324426" y="396366"/>
                  </a:cubicBezTo>
                  <a:cubicBezTo>
                    <a:pt x="320794" y="396366"/>
                    <a:pt x="317545" y="395126"/>
                    <a:pt x="314869" y="393123"/>
                  </a:cubicBezTo>
                  <a:cubicBezTo>
                    <a:pt x="305885" y="387208"/>
                    <a:pt x="299864" y="374997"/>
                    <a:pt x="294417" y="374807"/>
                  </a:cubicBezTo>
                  <a:lnTo>
                    <a:pt x="278839" y="374902"/>
                  </a:lnTo>
                  <a:lnTo>
                    <a:pt x="263261" y="374807"/>
                  </a:lnTo>
                  <a:cubicBezTo>
                    <a:pt x="257813" y="374997"/>
                    <a:pt x="251792" y="387208"/>
                    <a:pt x="242809" y="393123"/>
                  </a:cubicBezTo>
                  <a:cubicBezTo>
                    <a:pt x="240228" y="395126"/>
                    <a:pt x="236883" y="396366"/>
                    <a:pt x="233347" y="396366"/>
                  </a:cubicBezTo>
                  <a:cubicBezTo>
                    <a:pt x="224746" y="396366"/>
                    <a:pt x="217769" y="389498"/>
                    <a:pt x="217482" y="380912"/>
                  </a:cubicBezTo>
                  <a:lnTo>
                    <a:pt x="217482" y="347905"/>
                  </a:lnTo>
                  <a:cubicBezTo>
                    <a:pt x="217960" y="339510"/>
                    <a:pt x="224841" y="332928"/>
                    <a:pt x="233347" y="332928"/>
                  </a:cubicBezTo>
                  <a:close/>
                  <a:moveTo>
                    <a:pt x="277214" y="0"/>
                  </a:moveTo>
                  <a:cubicBezTo>
                    <a:pt x="277596" y="0"/>
                    <a:pt x="278074" y="0"/>
                    <a:pt x="278552" y="0"/>
                  </a:cubicBezTo>
                  <a:cubicBezTo>
                    <a:pt x="278648" y="0"/>
                    <a:pt x="278648" y="0"/>
                    <a:pt x="278744" y="0"/>
                  </a:cubicBezTo>
                  <a:cubicBezTo>
                    <a:pt x="278744" y="0"/>
                    <a:pt x="278839" y="0"/>
                    <a:pt x="278839" y="0"/>
                  </a:cubicBezTo>
                  <a:cubicBezTo>
                    <a:pt x="278935" y="0"/>
                    <a:pt x="278935" y="0"/>
                    <a:pt x="278935" y="0"/>
                  </a:cubicBezTo>
                  <a:cubicBezTo>
                    <a:pt x="279030" y="0"/>
                    <a:pt x="279126" y="0"/>
                    <a:pt x="279222" y="0"/>
                  </a:cubicBezTo>
                  <a:cubicBezTo>
                    <a:pt x="279604" y="0"/>
                    <a:pt x="280082" y="0"/>
                    <a:pt x="280560" y="0"/>
                  </a:cubicBezTo>
                  <a:cubicBezTo>
                    <a:pt x="387453" y="0"/>
                    <a:pt x="407531" y="76166"/>
                    <a:pt x="404758" y="105659"/>
                  </a:cubicBezTo>
                  <a:cubicBezTo>
                    <a:pt x="402464" y="129330"/>
                    <a:pt x="396727" y="160159"/>
                    <a:pt x="396727" y="160159"/>
                  </a:cubicBezTo>
                  <a:cubicBezTo>
                    <a:pt x="396727" y="160159"/>
                    <a:pt x="408009" y="165313"/>
                    <a:pt x="408009" y="186120"/>
                  </a:cubicBezTo>
                  <a:cubicBezTo>
                    <a:pt x="404089" y="238234"/>
                    <a:pt x="383246" y="215708"/>
                    <a:pt x="379039" y="238616"/>
                  </a:cubicBezTo>
                  <a:cubicBezTo>
                    <a:pt x="371868" y="276603"/>
                    <a:pt x="338213" y="304092"/>
                    <a:pt x="317179" y="313541"/>
                  </a:cubicBezTo>
                  <a:cubicBezTo>
                    <a:pt x="304941" y="319077"/>
                    <a:pt x="292225" y="321845"/>
                    <a:pt x="278935" y="322131"/>
                  </a:cubicBezTo>
                  <a:cubicBezTo>
                    <a:pt x="278935" y="322131"/>
                    <a:pt x="278935" y="322131"/>
                    <a:pt x="278839" y="322131"/>
                  </a:cubicBezTo>
                  <a:cubicBezTo>
                    <a:pt x="278839" y="322131"/>
                    <a:pt x="278744" y="322131"/>
                    <a:pt x="278744" y="322131"/>
                  </a:cubicBezTo>
                  <a:cubicBezTo>
                    <a:pt x="265454" y="321845"/>
                    <a:pt x="252738" y="319077"/>
                    <a:pt x="240499" y="313541"/>
                  </a:cubicBezTo>
                  <a:cubicBezTo>
                    <a:pt x="219561" y="304092"/>
                    <a:pt x="185810" y="276603"/>
                    <a:pt x="178734" y="238616"/>
                  </a:cubicBezTo>
                  <a:cubicBezTo>
                    <a:pt x="174432" y="215708"/>
                    <a:pt x="153684" y="238234"/>
                    <a:pt x="149669" y="186120"/>
                  </a:cubicBezTo>
                  <a:cubicBezTo>
                    <a:pt x="149669" y="165313"/>
                    <a:pt x="161046" y="160159"/>
                    <a:pt x="161046" y="160159"/>
                  </a:cubicBezTo>
                  <a:cubicBezTo>
                    <a:pt x="161046" y="160159"/>
                    <a:pt x="155214" y="129330"/>
                    <a:pt x="153015" y="105659"/>
                  </a:cubicBezTo>
                  <a:cubicBezTo>
                    <a:pt x="150147" y="76166"/>
                    <a:pt x="170225" y="0"/>
                    <a:pt x="277214" y="0"/>
                  </a:cubicBezTo>
                  <a:close/>
                </a:path>
              </a:pathLst>
            </a:custGeom>
            <a:solidFill>
              <a:srgbClr val="634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738792" y="5056414"/>
            <a:ext cx="1539918" cy="338554"/>
            <a:chOff x="5645107" y="2324100"/>
            <a:chExt cx="1539918" cy="338554"/>
          </a:xfrm>
        </p:grpSpPr>
        <p:sp>
          <p:nvSpPr>
            <p:cNvPr id="99" name="文本框 98"/>
            <p:cNvSpPr txBox="1"/>
            <p:nvPr/>
          </p:nvSpPr>
          <p:spPr>
            <a:xfrm>
              <a:off x="5765800" y="2324100"/>
              <a:ext cx="1419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时间：</a:t>
              </a:r>
              <a:r>
                <a:rPr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20XX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00" name="man-with-bow_56788"/>
            <p:cNvSpPr/>
            <p:nvPr/>
          </p:nvSpPr>
          <p:spPr>
            <a:xfrm>
              <a:off x="5645107" y="2410876"/>
              <a:ext cx="161968" cy="16119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3951" h="601084">
                  <a:moveTo>
                    <a:pt x="301964" y="141909"/>
                  </a:moveTo>
                  <a:cubicBezTo>
                    <a:pt x="326800" y="141909"/>
                    <a:pt x="347662" y="162739"/>
                    <a:pt x="347662" y="188528"/>
                  </a:cubicBezTo>
                  <a:lnTo>
                    <a:pt x="347662" y="285735"/>
                  </a:lnTo>
                  <a:lnTo>
                    <a:pt x="389387" y="315492"/>
                  </a:lnTo>
                  <a:cubicBezTo>
                    <a:pt x="410249" y="330370"/>
                    <a:pt x="415216" y="359135"/>
                    <a:pt x="400314" y="379965"/>
                  </a:cubicBezTo>
                  <a:cubicBezTo>
                    <a:pt x="391373" y="391868"/>
                    <a:pt x="377465" y="398811"/>
                    <a:pt x="362564" y="398811"/>
                  </a:cubicBezTo>
                  <a:cubicBezTo>
                    <a:pt x="353623" y="398811"/>
                    <a:pt x="344682" y="395835"/>
                    <a:pt x="335741" y="390876"/>
                  </a:cubicBezTo>
                  <a:lnTo>
                    <a:pt x="275141" y="347232"/>
                  </a:lnTo>
                  <a:cubicBezTo>
                    <a:pt x="263219" y="338305"/>
                    <a:pt x="256265" y="324419"/>
                    <a:pt x="256265" y="309540"/>
                  </a:cubicBezTo>
                  <a:lnTo>
                    <a:pt x="256265" y="188528"/>
                  </a:lnTo>
                  <a:cubicBezTo>
                    <a:pt x="256265" y="162739"/>
                    <a:pt x="276134" y="141909"/>
                    <a:pt x="301964" y="141909"/>
                  </a:cubicBezTo>
                  <a:close/>
                  <a:moveTo>
                    <a:pt x="301976" y="84311"/>
                  </a:moveTo>
                  <a:cubicBezTo>
                    <a:pt x="180788" y="84311"/>
                    <a:pt x="82447" y="182507"/>
                    <a:pt x="82447" y="303518"/>
                  </a:cubicBezTo>
                  <a:cubicBezTo>
                    <a:pt x="82447" y="424528"/>
                    <a:pt x="180788" y="522725"/>
                    <a:pt x="301976" y="522725"/>
                  </a:cubicBezTo>
                  <a:cubicBezTo>
                    <a:pt x="422170" y="522725"/>
                    <a:pt x="521504" y="424528"/>
                    <a:pt x="521504" y="303518"/>
                  </a:cubicBezTo>
                  <a:cubicBezTo>
                    <a:pt x="521504" y="182507"/>
                    <a:pt x="422170" y="84311"/>
                    <a:pt x="301976" y="84311"/>
                  </a:cubicBezTo>
                  <a:close/>
                  <a:moveTo>
                    <a:pt x="102314" y="0"/>
                  </a:moveTo>
                  <a:cubicBezTo>
                    <a:pt x="132114" y="0"/>
                    <a:pt x="159928" y="12895"/>
                    <a:pt x="177808" y="32732"/>
                  </a:cubicBezTo>
                  <a:cubicBezTo>
                    <a:pt x="215555" y="15870"/>
                    <a:pt x="257275" y="5951"/>
                    <a:pt x="301976" y="5951"/>
                  </a:cubicBezTo>
                  <a:cubicBezTo>
                    <a:pt x="345683" y="5951"/>
                    <a:pt x="387403" y="15870"/>
                    <a:pt x="425150" y="32732"/>
                  </a:cubicBezTo>
                  <a:cubicBezTo>
                    <a:pt x="444023" y="12895"/>
                    <a:pt x="470844" y="0"/>
                    <a:pt x="500644" y="0"/>
                  </a:cubicBezTo>
                  <a:cubicBezTo>
                    <a:pt x="557264" y="0"/>
                    <a:pt x="603951" y="45627"/>
                    <a:pt x="603951" y="102165"/>
                  </a:cubicBezTo>
                  <a:cubicBezTo>
                    <a:pt x="603951" y="131921"/>
                    <a:pt x="591038" y="157710"/>
                    <a:pt x="571171" y="176556"/>
                  </a:cubicBezTo>
                  <a:cubicBezTo>
                    <a:pt x="589051" y="215240"/>
                    <a:pt x="599978" y="257891"/>
                    <a:pt x="599978" y="303518"/>
                  </a:cubicBezTo>
                  <a:cubicBezTo>
                    <a:pt x="599978" y="467179"/>
                    <a:pt x="465877" y="601084"/>
                    <a:pt x="301976" y="601084"/>
                  </a:cubicBezTo>
                  <a:cubicBezTo>
                    <a:pt x="137081" y="601084"/>
                    <a:pt x="3973" y="467179"/>
                    <a:pt x="3973" y="303518"/>
                  </a:cubicBezTo>
                  <a:cubicBezTo>
                    <a:pt x="3973" y="257891"/>
                    <a:pt x="13907" y="215240"/>
                    <a:pt x="32780" y="176556"/>
                  </a:cubicBezTo>
                  <a:cubicBezTo>
                    <a:pt x="12914" y="157710"/>
                    <a:pt x="0" y="131921"/>
                    <a:pt x="0" y="102165"/>
                  </a:cubicBezTo>
                  <a:cubicBezTo>
                    <a:pt x="0" y="45627"/>
                    <a:pt x="45694" y="0"/>
                    <a:pt x="102314" y="0"/>
                  </a:cubicBezTo>
                  <a:close/>
                </a:path>
              </a:pathLst>
            </a:custGeom>
            <a:solidFill>
              <a:srgbClr val="634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/>
      <p:bldP spid="57" grpId="0"/>
      <p:bldP spid="58" grpId="0"/>
      <p:bldP spid="59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1350367" y="20661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4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9937" y="2710375"/>
            <a:ext cx="3234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15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49937" y="4704275"/>
            <a:ext cx="3234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9937" y="2710375"/>
            <a:ext cx="3234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19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937" y="4704275"/>
            <a:ext cx="3234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20" name="任意多边形: 形状 19"/>
          <p:cNvSpPr/>
          <p:nvPr/>
        </p:nvSpPr>
        <p:spPr>
          <a:xfrm>
            <a:off x="1350367" y="40727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21" name="任意多边形: 形状 20"/>
          <p:cNvSpPr/>
          <p:nvPr/>
        </p:nvSpPr>
        <p:spPr>
          <a:xfrm>
            <a:off x="4995267" y="20661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22" name="任意多边形: 形状 21"/>
          <p:cNvSpPr/>
          <p:nvPr/>
        </p:nvSpPr>
        <p:spPr>
          <a:xfrm>
            <a:off x="4995267" y="40727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957" y="2768421"/>
            <a:ext cx="2450808" cy="215918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49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99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4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99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4" grpId="0"/>
      <p:bldP spid="15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062" y="2120900"/>
            <a:ext cx="2815877" cy="345106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304734" y="2261174"/>
            <a:ext cx="2769666" cy="3301426"/>
            <a:chOff x="1294334" y="2057400"/>
            <a:chExt cx="2769666" cy="3301426"/>
          </a:xfrm>
        </p:grpSpPr>
        <p:sp>
          <p:nvSpPr>
            <p:cNvPr id="16" name="矩形: 圆角 15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86534" y="2057400"/>
              <a:ext cx="738664" cy="330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94334" y="2057400"/>
              <a:ext cx="738664" cy="330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95934" y="2261174"/>
            <a:ext cx="2769666" cy="3301426"/>
            <a:chOff x="1294334" y="2057400"/>
            <a:chExt cx="2769666" cy="3301426"/>
          </a:xfrm>
        </p:grpSpPr>
        <p:sp>
          <p:nvSpPr>
            <p:cNvPr id="20" name="矩形: 圆角 19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1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386534" y="2057400"/>
              <a:ext cx="738664" cy="330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  <p:sp>
          <p:nvSpPr>
            <p:cNvPr id="22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94334" y="2057400"/>
              <a:ext cx="738664" cy="330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358" y="2179181"/>
            <a:ext cx="2873442" cy="35937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08100" y="2108200"/>
            <a:ext cx="6257329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1731367" y="18756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0937" y="2475940"/>
            <a:ext cx="51905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19" name="任意多边形: 形状 18"/>
          <p:cNvSpPr/>
          <p:nvPr/>
        </p:nvSpPr>
        <p:spPr>
          <a:xfrm>
            <a:off x="1731367" y="40727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30937" y="4673040"/>
            <a:ext cx="51905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121" y="55209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57799" y="1454147"/>
            <a:ext cx="1676402" cy="1676402"/>
            <a:chOff x="2174491" y="2345939"/>
            <a:chExt cx="832617" cy="832617"/>
          </a:xfrm>
        </p:grpSpPr>
        <p:sp>
          <p:nvSpPr>
            <p:cNvPr id="35" name="任意多边形: 形状 34"/>
            <p:cNvSpPr/>
            <p:nvPr/>
          </p:nvSpPr>
          <p:spPr>
            <a:xfrm rot="2700000">
              <a:off x="21744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1103" y="2495010"/>
              <a:ext cx="512092" cy="55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叁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349501" y="3435477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33" name="PA-文本框 88"/>
          <p:cNvSpPr txBox="1"/>
          <p:nvPr>
            <p:custDataLst>
              <p:tags r:id="rId1"/>
            </p:custDataLst>
          </p:nvPr>
        </p:nvSpPr>
        <p:spPr>
          <a:xfrm>
            <a:off x="3658290" y="44935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76600" y="2197099"/>
            <a:ext cx="5638800" cy="127001"/>
            <a:chOff x="3276600" y="2197099"/>
            <a:chExt cx="5638800" cy="127001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7848600" y="2260600"/>
              <a:ext cx="1066800" cy="0"/>
            </a:xfrm>
            <a:prstGeom prst="line">
              <a:avLst/>
            </a:prstGeom>
            <a:solidFill>
              <a:srgbClr val="634C1F"/>
            </a:soli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3276600" y="2260600"/>
              <a:ext cx="1066800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4457304" y="2197099"/>
              <a:ext cx="3277393" cy="127001"/>
              <a:chOff x="4495007" y="2197099"/>
              <a:chExt cx="3277393" cy="127001"/>
            </a:xfrm>
          </p:grpSpPr>
          <p:sp>
            <p:nvSpPr>
              <p:cNvPr id="41" name="矩形: 圆角 40"/>
              <p:cNvSpPr/>
              <p:nvPr/>
            </p:nvSpPr>
            <p:spPr>
              <a:xfrm rot="2700000">
                <a:off x="7645400" y="2197100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 rot="2700000">
                <a:off x="4495007" y="2197099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215" y="4292782"/>
            <a:ext cx="1964686" cy="171971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3060700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261" y="1971496"/>
            <a:ext cx="3397650" cy="3794304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6324600" y="2184974"/>
            <a:ext cx="571500" cy="165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标题文字</a:t>
            </a:r>
          </a:p>
        </p:txBody>
      </p:sp>
      <p:sp>
        <p:nvSpPr>
          <p:cNvPr id="15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3235" y="2184974"/>
            <a:ext cx="738664" cy="33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这里替换文字文案，调整文字文本的行间距。点击这里</a:t>
            </a:r>
          </a:p>
        </p:txBody>
      </p:sp>
      <p:sp>
        <p:nvSpPr>
          <p:cNvPr id="16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1868" y="2184974"/>
            <a:ext cx="738664" cy="33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</a:t>
            </a:r>
          </a:p>
        </p:txBody>
      </p:sp>
      <p:sp>
        <p:nvSpPr>
          <p:cNvPr id="17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0501" y="2184974"/>
            <a:ext cx="738664" cy="33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这里替换文字文案，调整文字文本的行间距。点击这里</a:t>
            </a: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9134" y="2184974"/>
            <a:ext cx="738664" cy="33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67" y="2252533"/>
            <a:ext cx="2417267" cy="299657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260569" y="2629474"/>
            <a:ext cx="2051831" cy="2577526"/>
            <a:chOff x="4844269" y="2184974"/>
            <a:chExt cx="2051831" cy="2577526"/>
          </a:xfrm>
        </p:grpSpPr>
        <p:sp>
          <p:nvSpPr>
            <p:cNvPr id="15" name="矩形: 圆角 14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6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44269" y="2184974"/>
              <a:ext cx="1107996" cy="257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96269" y="2629474"/>
            <a:ext cx="2051831" cy="2577526"/>
            <a:chOff x="4844269" y="2184974"/>
            <a:chExt cx="2051831" cy="2577526"/>
          </a:xfrm>
        </p:grpSpPr>
        <p:sp>
          <p:nvSpPr>
            <p:cNvPr id="19" name="矩形: 圆角 18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844269" y="2184974"/>
              <a:ext cx="1107996" cy="257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9" name="椭圆 8"/>
          <p:cNvSpPr/>
          <p:nvPr/>
        </p:nvSpPr>
        <p:spPr>
          <a:xfrm>
            <a:off x="1873250" y="20193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sz="40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32817" y="20193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sz="40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92384" y="20193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3</a:t>
            </a:r>
            <a:endParaRPr lang="zh-CN" altLang="en-US" sz="40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251950" y="20193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4</a:t>
            </a:r>
            <a:endParaRPr lang="zh-CN" altLang="en-US" sz="40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908269" y="3340674"/>
            <a:ext cx="1861331" cy="2158426"/>
            <a:chOff x="5034769" y="2184974"/>
            <a:chExt cx="1861331" cy="2158426"/>
          </a:xfrm>
        </p:grpSpPr>
        <p:sp>
          <p:nvSpPr>
            <p:cNvPr id="16" name="矩形: 圆角 15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44469" y="3340674"/>
            <a:ext cx="1861331" cy="2158426"/>
            <a:chOff x="5034769" y="2184974"/>
            <a:chExt cx="1861331" cy="2158426"/>
          </a:xfrm>
        </p:grpSpPr>
        <p:sp>
          <p:nvSpPr>
            <p:cNvPr id="19" name="矩形: 圆角 18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80669" y="3340674"/>
            <a:ext cx="1861331" cy="2158426"/>
            <a:chOff x="5034769" y="2184974"/>
            <a:chExt cx="1861331" cy="2158426"/>
          </a:xfrm>
        </p:grpSpPr>
        <p:sp>
          <p:nvSpPr>
            <p:cNvPr id="22" name="矩形: 圆角 21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16869" y="3340674"/>
            <a:ext cx="1861331" cy="2158426"/>
            <a:chOff x="5034769" y="2184974"/>
            <a:chExt cx="1861331" cy="2158426"/>
          </a:xfrm>
        </p:grpSpPr>
        <p:sp>
          <p:nvSpPr>
            <p:cNvPr id="26" name="矩形: 圆角 25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310869" y="2972374"/>
            <a:ext cx="1861331" cy="2158426"/>
            <a:chOff x="5034769" y="2184974"/>
            <a:chExt cx="1861331" cy="2158426"/>
          </a:xfrm>
        </p:grpSpPr>
        <p:sp>
          <p:nvSpPr>
            <p:cNvPr id="18" name="矩形: 圆角 17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9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54019" y="2972374"/>
            <a:ext cx="1861331" cy="2158426"/>
            <a:chOff x="5034769" y="2184974"/>
            <a:chExt cx="1861331" cy="2158426"/>
          </a:xfrm>
        </p:grpSpPr>
        <p:sp>
          <p:nvSpPr>
            <p:cNvPr id="21" name="矩形: 圆角 20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2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97169" y="2972374"/>
            <a:ext cx="1861331" cy="2158426"/>
            <a:chOff x="5034769" y="2184974"/>
            <a:chExt cx="1861331" cy="2158426"/>
          </a:xfrm>
        </p:grpSpPr>
        <p:sp>
          <p:nvSpPr>
            <p:cNvPr id="25" name="矩形: 圆角 24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6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310869" y="2387600"/>
            <a:ext cx="6763531" cy="0"/>
          </a:xfrm>
          <a:prstGeom prst="line">
            <a:avLst/>
          </a:prstGeom>
          <a:ln>
            <a:solidFill>
              <a:srgbClr val="634C1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4820" y="2286902"/>
            <a:ext cx="2787380" cy="3060457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5740400" y="2235200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02600" y="2235200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414000" y="2235200"/>
            <a:ext cx="317500" cy="317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121" y="55209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57799" y="1454147"/>
            <a:ext cx="1676402" cy="1676402"/>
            <a:chOff x="2174491" y="2345939"/>
            <a:chExt cx="832617" cy="832617"/>
          </a:xfrm>
        </p:grpSpPr>
        <p:sp>
          <p:nvSpPr>
            <p:cNvPr id="35" name="任意多边形: 形状 34"/>
            <p:cNvSpPr/>
            <p:nvPr/>
          </p:nvSpPr>
          <p:spPr>
            <a:xfrm rot="2700000">
              <a:off x="21744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1103" y="2495010"/>
              <a:ext cx="512092" cy="55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肆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349501" y="3435477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33" name="PA-文本框 88"/>
          <p:cNvSpPr txBox="1"/>
          <p:nvPr>
            <p:custDataLst>
              <p:tags r:id="rId1"/>
            </p:custDataLst>
          </p:nvPr>
        </p:nvSpPr>
        <p:spPr>
          <a:xfrm>
            <a:off x="3658290" y="44935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76600" y="2197099"/>
            <a:ext cx="5638800" cy="127001"/>
            <a:chOff x="3276600" y="2197099"/>
            <a:chExt cx="5638800" cy="127001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7848600" y="2260600"/>
              <a:ext cx="1066800" cy="0"/>
            </a:xfrm>
            <a:prstGeom prst="line">
              <a:avLst/>
            </a:prstGeom>
            <a:solidFill>
              <a:srgbClr val="634C1F"/>
            </a:soli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3276600" y="2260600"/>
              <a:ext cx="1066800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4457304" y="2197099"/>
              <a:ext cx="3277393" cy="127001"/>
              <a:chOff x="4495007" y="2197099"/>
              <a:chExt cx="3277393" cy="127001"/>
            </a:xfrm>
          </p:grpSpPr>
          <p:sp>
            <p:nvSpPr>
              <p:cNvPr id="41" name="矩形: 圆角 40"/>
              <p:cNvSpPr/>
              <p:nvPr/>
            </p:nvSpPr>
            <p:spPr>
              <a:xfrm rot="2700000">
                <a:off x="7645400" y="2197100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 rot="2700000">
                <a:off x="4495007" y="2197099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215" y="4292782"/>
            <a:ext cx="1964686" cy="171971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3060700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9" name="椭圆 8"/>
          <p:cNvSpPr/>
          <p:nvPr/>
        </p:nvSpPr>
        <p:spPr>
          <a:xfrm>
            <a:off x="1758950" y="4559300"/>
            <a:ext cx="736600" cy="736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1</a:t>
            </a:r>
            <a:endParaRPr lang="zh-CN" altLang="en-US" sz="24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4783" y="2451100"/>
            <a:ext cx="736600" cy="736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2</a:t>
            </a:r>
            <a:endParaRPr lang="zh-CN" altLang="en-US" sz="24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050616" y="4559300"/>
            <a:ext cx="736600" cy="736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3</a:t>
            </a:r>
            <a:endParaRPr lang="zh-CN" altLang="en-US" sz="24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96450" y="2451100"/>
            <a:ext cx="736600" cy="736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634C1F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4</a:t>
            </a:r>
            <a:endParaRPr lang="zh-CN" altLang="en-US" sz="2400" dirty="0">
              <a:solidFill>
                <a:srgbClr val="634C1F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64769" y="3556574"/>
            <a:ext cx="1861331" cy="2158426"/>
            <a:chOff x="5034769" y="2184974"/>
            <a:chExt cx="1861331" cy="2158426"/>
          </a:xfrm>
        </p:grpSpPr>
        <p:sp>
          <p:nvSpPr>
            <p:cNvPr id="16" name="矩形: 圆角 15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87669" y="3556574"/>
            <a:ext cx="1861331" cy="2158426"/>
            <a:chOff x="5034769" y="2184974"/>
            <a:chExt cx="1861331" cy="2158426"/>
          </a:xfrm>
        </p:grpSpPr>
        <p:sp>
          <p:nvSpPr>
            <p:cNvPr id="19" name="矩形: 圆角 18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24769" y="2108774"/>
            <a:ext cx="1861331" cy="2158426"/>
            <a:chOff x="5034769" y="2184974"/>
            <a:chExt cx="1861331" cy="2158426"/>
          </a:xfrm>
        </p:grpSpPr>
        <p:sp>
          <p:nvSpPr>
            <p:cNvPr id="22" name="矩形: 圆角 21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47669" y="2108774"/>
            <a:ext cx="1861331" cy="2158426"/>
            <a:chOff x="5034769" y="2184974"/>
            <a:chExt cx="1861331" cy="2158426"/>
          </a:xfrm>
        </p:grpSpPr>
        <p:sp>
          <p:nvSpPr>
            <p:cNvPr id="26" name="矩形: 圆角 25"/>
            <p:cNvSpPr/>
            <p:nvPr/>
          </p:nvSpPr>
          <p:spPr>
            <a:xfrm>
              <a:off x="63246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034769" y="2184974"/>
              <a:ext cx="1107996" cy="215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21" y="54701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388114" y="81927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目录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5402" y="1595120"/>
            <a:ext cx="1981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CATALOG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37991" y="2333239"/>
            <a:ext cx="832617" cy="832617"/>
            <a:chOff x="2174491" y="2345939"/>
            <a:chExt cx="832617" cy="832617"/>
          </a:xfrm>
        </p:grpSpPr>
        <p:sp>
          <p:nvSpPr>
            <p:cNvPr id="35" name="任意多边形: 形状 34"/>
            <p:cNvSpPr/>
            <p:nvPr/>
          </p:nvSpPr>
          <p:spPr>
            <a:xfrm rot="2700000">
              <a:off x="21744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225893" y="251393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01.</a:t>
              </a:r>
              <a:endParaRPr lang="zh-CN" altLang="en-US" sz="28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74791" y="2333239"/>
            <a:ext cx="832617" cy="832617"/>
            <a:chOff x="4511291" y="2345939"/>
            <a:chExt cx="832617" cy="832617"/>
          </a:xfrm>
        </p:grpSpPr>
        <p:sp>
          <p:nvSpPr>
            <p:cNvPr id="12" name="任意多边形: 形状 11"/>
            <p:cNvSpPr/>
            <p:nvPr/>
          </p:nvSpPr>
          <p:spPr>
            <a:xfrm rot="2700000">
              <a:off x="45112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69043" y="251393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02.</a:t>
              </a:r>
              <a:endParaRPr lang="zh-CN" altLang="en-US" sz="28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11591" y="2333238"/>
            <a:ext cx="844713" cy="832617"/>
            <a:chOff x="6848091" y="2345938"/>
            <a:chExt cx="844713" cy="832617"/>
          </a:xfrm>
        </p:grpSpPr>
        <p:sp>
          <p:nvSpPr>
            <p:cNvPr id="13" name="任意多边形: 形状 12"/>
            <p:cNvSpPr/>
            <p:nvPr/>
          </p:nvSpPr>
          <p:spPr>
            <a:xfrm rot="2700000">
              <a:off x="6848091" y="2345938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50293" y="251393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03.</a:t>
              </a:r>
              <a:endParaRPr lang="zh-CN" altLang="en-US" sz="28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248392" y="2333238"/>
            <a:ext cx="832617" cy="832617"/>
            <a:chOff x="9184892" y="2345938"/>
            <a:chExt cx="832617" cy="832617"/>
          </a:xfrm>
        </p:grpSpPr>
        <p:sp>
          <p:nvSpPr>
            <p:cNvPr id="14" name="任意多边形: 形状 13"/>
            <p:cNvSpPr/>
            <p:nvPr/>
          </p:nvSpPr>
          <p:spPr>
            <a:xfrm rot="2700000">
              <a:off x="9184892" y="2345938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17243" y="251393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04.</a:t>
              </a:r>
              <a:endParaRPr lang="zh-CN" altLang="en-US" sz="28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097627" y="3435477"/>
            <a:ext cx="1064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此处输入标题文字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42894" y="3435477"/>
            <a:ext cx="1064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此处输入标题文字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88161" y="3435477"/>
            <a:ext cx="1064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此处输入标题文字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33427" y="3435477"/>
            <a:ext cx="1064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汉仪大宋简" panose="02010609000101010101" pitchFamily="49" charset="-122"/>
                <a:ea typeface="汉仪大宋简" panose="02010609000101010101" pitchFamily="49" charset="-122"/>
              </a:rPr>
              <a:t>此处输入标题文字</a:t>
            </a:r>
          </a:p>
        </p:txBody>
      </p:sp>
      <p:sp>
        <p:nvSpPr>
          <p:cNvPr id="29" name="PA-文本框 88"/>
          <p:cNvSpPr txBox="1"/>
          <p:nvPr>
            <p:custDataLst>
              <p:tags r:id="rId1"/>
            </p:custDataLst>
          </p:nvPr>
        </p:nvSpPr>
        <p:spPr>
          <a:xfrm>
            <a:off x="1510757" y="3264841"/>
            <a:ext cx="492443" cy="220530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</a:t>
            </a:r>
          </a:p>
        </p:txBody>
      </p:sp>
      <p:sp>
        <p:nvSpPr>
          <p:cNvPr id="30" name="PA-文本框 88"/>
          <p:cNvSpPr txBox="1"/>
          <p:nvPr>
            <p:custDataLst>
              <p:tags r:id="rId2"/>
            </p:custDataLst>
          </p:nvPr>
        </p:nvSpPr>
        <p:spPr>
          <a:xfrm>
            <a:off x="3553870" y="3264841"/>
            <a:ext cx="492443" cy="220530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</a:t>
            </a:r>
          </a:p>
        </p:txBody>
      </p:sp>
      <p:sp>
        <p:nvSpPr>
          <p:cNvPr id="31" name="PA-文本框 88"/>
          <p:cNvSpPr txBox="1"/>
          <p:nvPr>
            <p:custDataLst>
              <p:tags r:id="rId3"/>
            </p:custDataLst>
          </p:nvPr>
        </p:nvSpPr>
        <p:spPr>
          <a:xfrm>
            <a:off x="6144669" y="3264841"/>
            <a:ext cx="492443" cy="220530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</a:t>
            </a:r>
          </a:p>
        </p:txBody>
      </p:sp>
      <p:sp>
        <p:nvSpPr>
          <p:cNvPr id="32" name="PA-文本框 88"/>
          <p:cNvSpPr txBox="1"/>
          <p:nvPr>
            <p:custDataLst>
              <p:tags r:id="rId4"/>
            </p:custDataLst>
          </p:nvPr>
        </p:nvSpPr>
        <p:spPr>
          <a:xfrm>
            <a:off x="8187782" y="3264841"/>
            <a:ext cx="492443" cy="220530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hangingPunct="0">
              <a:lnSpc>
                <a:spcPct val="200000"/>
              </a:lnSpc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</a:t>
            </a:r>
          </a:p>
        </p:txBody>
      </p:sp>
      <p:pic>
        <p:nvPicPr>
          <p:cNvPr id="47" name="墨迹 6">
            <a:extLst>
              <a:ext uri="{FF2B5EF4-FFF2-40B4-BE49-F238E27FC236}">
                <a16:creationId xmlns:a16="http://schemas.microsoft.com/office/drawing/2014/main" xmlns="" id="{8180FDE1-2DA7-4630-987A-239F1E60611C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5569" y="629060"/>
            <a:ext cx="48000" cy="216000"/>
          </a:xfrm>
          <a:prstGeom prst="rect">
            <a:avLst/>
          </a:prstGeom>
        </p:spPr>
      </p:pic>
      <p:sp>
        <p:nvSpPr>
          <p:cNvPr id="48" name="TextBox 4">
            <a:extLst>
              <a:ext uri="{FF2B5EF4-FFF2-40B4-BE49-F238E27FC236}">
                <a16:creationId xmlns:a16="http://schemas.microsoft.com/office/drawing/2014/main" xmlns="" id="{BD68BF09-2F89-469C-9E25-81A09294F2A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1184" y="1167897"/>
            <a:ext cx="1231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9F5ED"/>
                </a:solidFill>
              </a:rPr>
              <a:t>https://www.ypppt.com/</a:t>
            </a:r>
            <a:endParaRPr lang="zh-CN" altLang="en-US" sz="700" dirty="0">
              <a:solidFill>
                <a:srgbClr val="F9F5ED"/>
              </a:solidFill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99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8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4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9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09" y="2825774"/>
            <a:ext cx="1882510" cy="2089126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1490067" y="17994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6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9637" y="2636752"/>
            <a:ext cx="31077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调整文字文本的行间距。点击这里，输入您的文本文字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1490067" y="3751064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9637" y="4588349"/>
            <a:ext cx="3107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  <p:sp>
        <p:nvSpPr>
          <p:cNvPr id="19" name="任意多边形: 形状 18"/>
          <p:cNvSpPr/>
          <p:nvPr/>
        </p:nvSpPr>
        <p:spPr>
          <a:xfrm>
            <a:off x="7789267" y="17994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88837" y="2636752"/>
            <a:ext cx="31077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调整文字文本的行间距。点击这里，输入您的文本文字</a:t>
            </a:r>
          </a:p>
        </p:txBody>
      </p:sp>
      <p:sp>
        <p:nvSpPr>
          <p:cNvPr id="21" name="任意多边形: 形状 20"/>
          <p:cNvSpPr/>
          <p:nvPr/>
        </p:nvSpPr>
        <p:spPr>
          <a:xfrm>
            <a:off x="7789267" y="3751064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88837" y="4588349"/>
            <a:ext cx="3107763" cy="10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444501" y="3505200"/>
            <a:ext cx="11302999" cy="1828800"/>
          </a:xfrm>
          <a:prstGeom prst="rect">
            <a:avLst/>
          </a:prstGeom>
          <a:solidFill>
            <a:srgbClr val="F0E5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109986"/>
            <a:ext cx="2330274" cy="3260160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1490067" y="17994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7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437" y="2433552"/>
            <a:ext cx="6815634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调整文字文本的行间距。点击这里，输入您的文本文字调整文字文本的行间距。点击这里，输入您的文本文字</a:t>
            </a:r>
          </a:p>
        </p:txBody>
      </p:sp>
      <p:sp>
        <p:nvSpPr>
          <p:cNvPr id="18" name="任意多边形: 形状 17"/>
          <p:cNvSpPr/>
          <p:nvPr/>
        </p:nvSpPr>
        <p:spPr>
          <a:xfrm>
            <a:off x="1490067" y="3704466"/>
            <a:ext cx="1570060" cy="423359"/>
          </a:xfrm>
          <a:custGeom>
            <a:avLst/>
            <a:gdLst>
              <a:gd name="connsiteX0" fmla="*/ 242665 w 1825079"/>
              <a:gd name="connsiteY0" fmla="*/ 0 h 461665"/>
              <a:gd name="connsiteX1" fmla="*/ 678245 w 1825079"/>
              <a:gd name="connsiteY1" fmla="*/ 0 h 461665"/>
              <a:gd name="connsiteX2" fmla="*/ 697999 w 1825079"/>
              <a:gd name="connsiteY2" fmla="*/ 0 h 461665"/>
              <a:gd name="connsiteX3" fmla="*/ 1110306 w 1825079"/>
              <a:gd name="connsiteY3" fmla="*/ 0 h 461665"/>
              <a:gd name="connsiteX4" fmla="*/ 1133579 w 1825079"/>
              <a:gd name="connsiteY4" fmla="*/ 0 h 461665"/>
              <a:gd name="connsiteX5" fmla="*/ 1588658 w 1825079"/>
              <a:gd name="connsiteY5" fmla="*/ 0 h 461665"/>
              <a:gd name="connsiteX6" fmla="*/ 1694332 w 1825079"/>
              <a:gd name="connsiteY6" fmla="*/ 76946 h 461665"/>
              <a:gd name="connsiteX7" fmla="*/ 1694332 w 1825079"/>
              <a:gd name="connsiteY7" fmla="*/ 94900 h 461665"/>
              <a:gd name="connsiteX8" fmla="*/ 1700046 w 1825079"/>
              <a:gd name="connsiteY8" fmla="*/ 94060 h 461665"/>
              <a:gd name="connsiteX9" fmla="*/ 1783672 w 1825079"/>
              <a:gd name="connsiteY9" fmla="*/ 154952 h 461665"/>
              <a:gd name="connsiteX10" fmla="*/ 1783672 w 1825079"/>
              <a:gd name="connsiteY10" fmla="*/ 163773 h 461665"/>
              <a:gd name="connsiteX11" fmla="*/ 1785676 w 1825079"/>
              <a:gd name="connsiteY11" fmla="*/ 171087 h 461665"/>
              <a:gd name="connsiteX12" fmla="*/ 1825079 w 1825079"/>
              <a:gd name="connsiteY12" fmla="*/ 230670 h 461665"/>
              <a:gd name="connsiteX13" fmla="*/ 1785676 w 1825079"/>
              <a:gd name="connsiteY13" fmla="*/ 290253 h 461665"/>
              <a:gd name="connsiteX14" fmla="*/ 1783672 w 1825079"/>
              <a:gd name="connsiteY14" fmla="*/ 297567 h 461665"/>
              <a:gd name="connsiteX15" fmla="*/ 1783672 w 1825079"/>
              <a:gd name="connsiteY15" fmla="*/ 306713 h 461665"/>
              <a:gd name="connsiteX16" fmla="*/ 1700046 w 1825079"/>
              <a:gd name="connsiteY16" fmla="*/ 367605 h 461665"/>
              <a:gd name="connsiteX17" fmla="*/ 1694332 w 1825079"/>
              <a:gd name="connsiteY17" fmla="*/ 366765 h 461665"/>
              <a:gd name="connsiteX18" fmla="*/ 1694332 w 1825079"/>
              <a:gd name="connsiteY18" fmla="*/ 384720 h 461665"/>
              <a:gd name="connsiteX19" fmla="*/ 1588658 w 1825079"/>
              <a:gd name="connsiteY19" fmla="*/ 461665 h 461665"/>
              <a:gd name="connsiteX20" fmla="*/ 1133579 w 1825079"/>
              <a:gd name="connsiteY20" fmla="*/ 461665 h 461665"/>
              <a:gd name="connsiteX21" fmla="*/ 1110306 w 1825079"/>
              <a:gd name="connsiteY21" fmla="*/ 461665 h 461665"/>
              <a:gd name="connsiteX22" fmla="*/ 697999 w 1825079"/>
              <a:gd name="connsiteY22" fmla="*/ 461665 h 461665"/>
              <a:gd name="connsiteX23" fmla="*/ 678245 w 1825079"/>
              <a:gd name="connsiteY23" fmla="*/ 461665 h 461665"/>
              <a:gd name="connsiteX24" fmla="*/ 242665 w 1825079"/>
              <a:gd name="connsiteY24" fmla="*/ 461665 h 461665"/>
              <a:gd name="connsiteX25" fmla="*/ 136991 w 1825079"/>
              <a:gd name="connsiteY25" fmla="*/ 384720 h 461665"/>
              <a:gd name="connsiteX26" fmla="*/ 136991 w 1825079"/>
              <a:gd name="connsiteY26" fmla="*/ 365847 h 461665"/>
              <a:gd name="connsiteX27" fmla="*/ 125033 w 1825079"/>
              <a:gd name="connsiteY27" fmla="*/ 367605 h 461665"/>
              <a:gd name="connsiteX28" fmla="*/ 41407 w 1825079"/>
              <a:gd name="connsiteY28" fmla="*/ 306713 h 461665"/>
              <a:gd name="connsiteX29" fmla="*/ 41407 w 1825079"/>
              <a:gd name="connsiteY29" fmla="*/ 297567 h 461665"/>
              <a:gd name="connsiteX30" fmla="*/ 39403 w 1825079"/>
              <a:gd name="connsiteY30" fmla="*/ 290253 h 461665"/>
              <a:gd name="connsiteX31" fmla="*/ 0 w 1825079"/>
              <a:gd name="connsiteY31" fmla="*/ 230670 h 461665"/>
              <a:gd name="connsiteX32" fmla="*/ 39403 w 1825079"/>
              <a:gd name="connsiteY32" fmla="*/ 171087 h 461665"/>
              <a:gd name="connsiteX33" fmla="*/ 41407 w 1825079"/>
              <a:gd name="connsiteY33" fmla="*/ 163773 h 461665"/>
              <a:gd name="connsiteX34" fmla="*/ 41407 w 1825079"/>
              <a:gd name="connsiteY34" fmla="*/ 154952 h 461665"/>
              <a:gd name="connsiteX35" fmla="*/ 125033 w 1825079"/>
              <a:gd name="connsiteY35" fmla="*/ 94060 h 461665"/>
              <a:gd name="connsiteX36" fmla="*/ 136991 w 1825079"/>
              <a:gd name="connsiteY36" fmla="*/ 95818 h 461665"/>
              <a:gd name="connsiteX37" fmla="*/ 136991 w 1825079"/>
              <a:gd name="connsiteY37" fmla="*/ 76946 h 461665"/>
              <a:gd name="connsiteX38" fmla="*/ 242665 w 1825079"/>
              <a:gd name="connsiteY3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5079" h="461664">
                <a:moveTo>
                  <a:pt x="242665" y="0"/>
                </a:moveTo>
                <a:lnTo>
                  <a:pt x="678245" y="0"/>
                </a:lnTo>
                <a:lnTo>
                  <a:pt x="697999" y="0"/>
                </a:lnTo>
                <a:lnTo>
                  <a:pt x="1110306" y="0"/>
                </a:lnTo>
                <a:lnTo>
                  <a:pt x="1133579" y="0"/>
                </a:lnTo>
                <a:lnTo>
                  <a:pt x="1588658" y="0"/>
                </a:lnTo>
                <a:cubicBezTo>
                  <a:pt x="1647020" y="0"/>
                  <a:pt x="1694332" y="34450"/>
                  <a:pt x="1694332" y="76946"/>
                </a:cubicBezTo>
                <a:lnTo>
                  <a:pt x="1694332" y="94900"/>
                </a:lnTo>
                <a:lnTo>
                  <a:pt x="1700046" y="94060"/>
                </a:lnTo>
                <a:cubicBezTo>
                  <a:pt x="1746231" y="94060"/>
                  <a:pt x="1783672" y="121323"/>
                  <a:pt x="1783672" y="154952"/>
                </a:cubicBezTo>
                <a:lnTo>
                  <a:pt x="1783672" y="163773"/>
                </a:lnTo>
                <a:lnTo>
                  <a:pt x="1785676" y="171087"/>
                </a:lnTo>
                <a:cubicBezTo>
                  <a:pt x="1785676" y="203994"/>
                  <a:pt x="1803318" y="230670"/>
                  <a:pt x="1825079" y="230670"/>
                </a:cubicBezTo>
                <a:cubicBezTo>
                  <a:pt x="1803318" y="230670"/>
                  <a:pt x="1785676" y="257347"/>
                  <a:pt x="1785676" y="290253"/>
                </a:cubicBezTo>
                <a:lnTo>
                  <a:pt x="1783672" y="297567"/>
                </a:lnTo>
                <a:lnTo>
                  <a:pt x="1783672" y="306713"/>
                </a:lnTo>
                <a:cubicBezTo>
                  <a:pt x="1783672" y="340343"/>
                  <a:pt x="1746231" y="367605"/>
                  <a:pt x="1700046" y="367605"/>
                </a:cubicBezTo>
                <a:lnTo>
                  <a:pt x="1694332" y="366765"/>
                </a:lnTo>
                <a:lnTo>
                  <a:pt x="1694332" y="384720"/>
                </a:lnTo>
                <a:cubicBezTo>
                  <a:pt x="1694332" y="427215"/>
                  <a:pt x="1647020" y="461665"/>
                  <a:pt x="1588658" y="461665"/>
                </a:cubicBezTo>
                <a:lnTo>
                  <a:pt x="1133579" y="461665"/>
                </a:lnTo>
                <a:lnTo>
                  <a:pt x="1110306" y="461665"/>
                </a:lnTo>
                <a:lnTo>
                  <a:pt x="697999" y="461665"/>
                </a:lnTo>
                <a:lnTo>
                  <a:pt x="678245" y="461665"/>
                </a:lnTo>
                <a:lnTo>
                  <a:pt x="242665" y="461665"/>
                </a:lnTo>
                <a:cubicBezTo>
                  <a:pt x="184303" y="461665"/>
                  <a:pt x="136991" y="427215"/>
                  <a:pt x="136991" y="384720"/>
                </a:cubicBezTo>
                <a:lnTo>
                  <a:pt x="136991" y="365847"/>
                </a:lnTo>
                <a:lnTo>
                  <a:pt x="125033" y="367605"/>
                </a:lnTo>
                <a:cubicBezTo>
                  <a:pt x="78848" y="367605"/>
                  <a:pt x="41407" y="340343"/>
                  <a:pt x="41407" y="306713"/>
                </a:cubicBezTo>
                <a:lnTo>
                  <a:pt x="41407" y="297567"/>
                </a:lnTo>
                <a:lnTo>
                  <a:pt x="39403" y="290253"/>
                </a:lnTo>
                <a:cubicBezTo>
                  <a:pt x="39403" y="257347"/>
                  <a:pt x="21762" y="230670"/>
                  <a:pt x="0" y="230670"/>
                </a:cubicBezTo>
                <a:cubicBezTo>
                  <a:pt x="21762" y="230670"/>
                  <a:pt x="39403" y="203994"/>
                  <a:pt x="39403" y="171087"/>
                </a:cubicBezTo>
                <a:lnTo>
                  <a:pt x="41407" y="163773"/>
                </a:lnTo>
                <a:lnTo>
                  <a:pt x="41407" y="154952"/>
                </a:lnTo>
                <a:cubicBezTo>
                  <a:pt x="41407" y="121323"/>
                  <a:pt x="78848" y="94060"/>
                  <a:pt x="125033" y="94060"/>
                </a:cubicBezTo>
                <a:lnTo>
                  <a:pt x="136991" y="95818"/>
                </a:lnTo>
                <a:lnTo>
                  <a:pt x="136991" y="76946"/>
                </a:lnTo>
                <a:cubicBezTo>
                  <a:pt x="136991" y="34450"/>
                  <a:pt x="184303" y="0"/>
                  <a:pt x="242665" y="0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dirty="0">
                <a:solidFill>
                  <a:schemeClr val="lt1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思源黑体 CN Normal" panose="020B0400000000000000" pitchFamily="34" charset="-122"/>
              </a:rPr>
              <a:t>输入标题</a:t>
            </a:r>
          </a:p>
        </p:txBody>
      </p:sp>
      <p:sp>
        <p:nvSpPr>
          <p:cNvPr id="19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0437" y="4338552"/>
            <a:ext cx="6815634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调整文字文本的行间距。点击这里，输入您的文本文字调整文字文本的行间距。点击这里，输入您的文本文字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6" grpId="0" animBg="1"/>
      <p:bldP spid="17" grpId="0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09435" y="2413574"/>
            <a:ext cx="1524265" cy="3187126"/>
            <a:chOff x="5219435" y="2184974"/>
            <a:chExt cx="1524265" cy="3187126"/>
          </a:xfrm>
        </p:grpSpPr>
        <p:sp>
          <p:nvSpPr>
            <p:cNvPr id="12" name="矩形: 圆角 11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3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06616" y="2413574"/>
            <a:ext cx="1524265" cy="3187126"/>
            <a:chOff x="5219435" y="2184974"/>
            <a:chExt cx="1524265" cy="3187126"/>
          </a:xfrm>
        </p:grpSpPr>
        <p:sp>
          <p:nvSpPr>
            <p:cNvPr id="15" name="矩形: 圆角 14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6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03797" y="2413574"/>
            <a:ext cx="1524265" cy="3187126"/>
            <a:chOff x="5219435" y="2184974"/>
            <a:chExt cx="1524265" cy="3187126"/>
          </a:xfrm>
        </p:grpSpPr>
        <p:sp>
          <p:nvSpPr>
            <p:cNvPr id="18" name="矩形: 圆角 17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9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978" y="2391423"/>
            <a:ext cx="2646422" cy="313719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11435" y="2413574"/>
            <a:ext cx="1524265" cy="3187126"/>
            <a:chOff x="5219435" y="2184974"/>
            <a:chExt cx="1524265" cy="3187126"/>
          </a:xfrm>
        </p:grpSpPr>
        <p:sp>
          <p:nvSpPr>
            <p:cNvPr id="11" name="矩形: 圆角 10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2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08616" y="2413574"/>
            <a:ext cx="1524265" cy="3187126"/>
            <a:chOff x="5219435" y="2184974"/>
            <a:chExt cx="1524265" cy="3187126"/>
          </a:xfrm>
        </p:grpSpPr>
        <p:sp>
          <p:nvSpPr>
            <p:cNvPr id="14" name="矩形: 圆角 13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05797" y="2413574"/>
            <a:ext cx="1524265" cy="3187126"/>
            <a:chOff x="5219435" y="2184974"/>
            <a:chExt cx="1524265" cy="3187126"/>
          </a:xfrm>
        </p:grpSpPr>
        <p:sp>
          <p:nvSpPr>
            <p:cNvPr id="17" name="矩形: 圆角 16"/>
            <p:cNvSpPr/>
            <p:nvPr/>
          </p:nvSpPr>
          <p:spPr>
            <a:xfrm>
              <a:off x="6172200" y="2184974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19435" y="2184974"/>
              <a:ext cx="738664" cy="318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这里替换文字文案，调整文字文本的行间距。点击这里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4" y="2235200"/>
            <a:ext cx="3009906" cy="3009906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34"/>
          <p:cNvSpPr/>
          <p:nvPr/>
        </p:nvSpPr>
        <p:spPr>
          <a:xfrm rot="2700000">
            <a:off x="1446279" y="1587498"/>
            <a:ext cx="3746500" cy="3746500"/>
          </a:xfrm>
          <a:custGeom>
            <a:avLst/>
            <a:gdLst>
              <a:gd name="connsiteX0" fmla="*/ 9526 w 3746500"/>
              <a:gd name="connsiteY0" fmla="*/ 529933 h 3746500"/>
              <a:gd name="connsiteX1" fmla="*/ 61228 w 3746500"/>
              <a:gd name="connsiteY1" fmla="*/ 545255 h 3746500"/>
              <a:gd name="connsiteX2" fmla="*/ 431919 w 3746500"/>
              <a:gd name="connsiteY2" fmla="*/ 431919 h 3746500"/>
              <a:gd name="connsiteX3" fmla="*/ 545255 w 3746500"/>
              <a:gd name="connsiteY3" fmla="*/ 61228 h 3746500"/>
              <a:gd name="connsiteX4" fmla="*/ 529933 w 3746500"/>
              <a:gd name="connsiteY4" fmla="*/ 9526 h 3746500"/>
              <a:gd name="connsiteX5" fmla="*/ 624429 w 3746500"/>
              <a:gd name="connsiteY5" fmla="*/ 0 h 3746500"/>
              <a:gd name="connsiteX6" fmla="*/ 3122071 w 3746500"/>
              <a:gd name="connsiteY6" fmla="*/ 0 h 3746500"/>
              <a:gd name="connsiteX7" fmla="*/ 3216567 w 3746500"/>
              <a:gd name="connsiteY7" fmla="*/ 9526 h 3746500"/>
              <a:gd name="connsiteX8" fmla="*/ 3201245 w 3746500"/>
              <a:gd name="connsiteY8" fmla="*/ 61228 h 3746500"/>
              <a:gd name="connsiteX9" fmla="*/ 3314581 w 3746500"/>
              <a:gd name="connsiteY9" fmla="*/ 431919 h 3746500"/>
              <a:gd name="connsiteX10" fmla="*/ 3685272 w 3746500"/>
              <a:gd name="connsiteY10" fmla="*/ 545255 h 3746500"/>
              <a:gd name="connsiteX11" fmla="*/ 3736974 w 3746500"/>
              <a:gd name="connsiteY11" fmla="*/ 529933 h 3746500"/>
              <a:gd name="connsiteX12" fmla="*/ 3746500 w 3746500"/>
              <a:gd name="connsiteY12" fmla="*/ 624429 h 3746500"/>
              <a:gd name="connsiteX13" fmla="*/ 3746500 w 3746500"/>
              <a:gd name="connsiteY13" fmla="*/ 3122071 h 3746500"/>
              <a:gd name="connsiteX14" fmla="*/ 3736974 w 3746500"/>
              <a:gd name="connsiteY14" fmla="*/ 3216567 h 3746500"/>
              <a:gd name="connsiteX15" fmla="*/ 3685272 w 3746500"/>
              <a:gd name="connsiteY15" fmla="*/ 3201245 h 3746500"/>
              <a:gd name="connsiteX16" fmla="*/ 3314581 w 3746500"/>
              <a:gd name="connsiteY16" fmla="*/ 3314581 h 3746500"/>
              <a:gd name="connsiteX17" fmla="*/ 3201245 w 3746500"/>
              <a:gd name="connsiteY17" fmla="*/ 3685272 h 3746500"/>
              <a:gd name="connsiteX18" fmla="*/ 3216567 w 3746500"/>
              <a:gd name="connsiteY18" fmla="*/ 3736974 h 3746500"/>
              <a:gd name="connsiteX19" fmla="*/ 3122071 w 3746500"/>
              <a:gd name="connsiteY19" fmla="*/ 3746500 h 3746500"/>
              <a:gd name="connsiteX20" fmla="*/ 624429 w 3746500"/>
              <a:gd name="connsiteY20" fmla="*/ 3746500 h 3746500"/>
              <a:gd name="connsiteX21" fmla="*/ 529933 w 3746500"/>
              <a:gd name="connsiteY21" fmla="*/ 3736974 h 3746500"/>
              <a:gd name="connsiteX22" fmla="*/ 545255 w 3746500"/>
              <a:gd name="connsiteY22" fmla="*/ 3685272 h 3746500"/>
              <a:gd name="connsiteX23" fmla="*/ 431919 w 3746500"/>
              <a:gd name="connsiteY23" fmla="*/ 3314581 h 3746500"/>
              <a:gd name="connsiteX24" fmla="*/ 61228 w 3746500"/>
              <a:gd name="connsiteY24" fmla="*/ 3201245 h 3746500"/>
              <a:gd name="connsiteX25" fmla="*/ 9526 w 3746500"/>
              <a:gd name="connsiteY25" fmla="*/ 3216567 h 3746500"/>
              <a:gd name="connsiteX26" fmla="*/ 0 w 3746500"/>
              <a:gd name="connsiteY26" fmla="*/ 3122071 h 3746500"/>
              <a:gd name="connsiteX27" fmla="*/ 0 w 3746500"/>
              <a:gd name="connsiteY27" fmla="*/ 624429 h 37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46500" h="3746500">
                <a:moveTo>
                  <a:pt x="9526" y="529933"/>
                </a:moveTo>
                <a:lnTo>
                  <a:pt x="61228" y="545255"/>
                </a:lnTo>
                <a:cubicBezTo>
                  <a:pt x="191312" y="570441"/>
                  <a:pt x="331176" y="532662"/>
                  <a:pt x="431919" y="431919"/>
                </a:cubicBezTo>
                <a:cubicBezTo>
                  <a:pt x="532662" y="331176"/>
                  <a:pt x="570441" y="191312"/>
                  <a:pt x="545255" y="61228"/>
                </a:cubicBezTo>
                <a:lnTo>
                  <a:pt x="529933" y="9526"/>
                </a:lnTo>
                <a:lnTo>
                  <a:pt x="624429" y="0"/>
                </a:lnTo>
                <a:lnTo>
                  <a:pt x="3122071" y="0"/>
                </a:lnTo>
                <a:lnTo>
                  <a:pt x="3216567" y="9526"/>
                </a:lnTo>
                <a:lnTo>
                  <a:pt x="3201245" y="61228"/>
                </a:lnTo>
                <a:cubicBezTo>
                  <a:pt x="3176059" y="191312"/>
                  <a:pt x="3213838" y="331176"/>
                  <a:pt x="3314581" y="431919"/>
                </a:cubicBezTo>
                <a:cubicBezTo>
                  <a:pt x="3415324" y="532662"/>
                  <a:pt x="3555188" y="570441"/>
                  <a:pt x="3685272" y="545255"/>
                </a:cubicBezTo>
                <a:lnTo>
                  <a:pt x="3736974" y="529933"/>
                </a:lnTo>
                <a:lnTo>
                  <a:pt x="3746500" y="624429"/>
                </a:lnTo>
                <a:lnTo>
                  <a:pt x="3746500" y="3122071"/>
                </a:lnTo>
                <a:lnTo>
                  <a:pt x="3736974" y="3216567"/>
                </a:lnTo>
                <a:lnTo>
                  <a:pt x="3685272" y="3201245"/>
                </a:lnTo>
                <a:cubicBezTo>
                  <a:pt x="3555188" y="3176059"/>
                  <a:pt x="3415324" y="3213838"/>
                  <a:pt x="3314581" y="3314581"/>
                </a:cubicBezTo>
                <a:cubicBezTo>
                  <a:pt x="3213838" y="3415324"/>
                  <a:pt x="3176059" y="3555188"/>
                  <a:pt x="3201245" y="3685272"/>
                </a:cubicBezTo>
                <a:lnTo>
                  <a:pt x="3216567" y="3736974"/>
                </a:lnTo>
                <a:lnTo>
                  <a:pt x="3122071" y="3746500"/>
                </a:lnTo>
                <a:lnTo>
                  <a:pt x="624429" y="3746500"/>
                </a:lnTo>
                <a:lnTo>
                  <a:pt x="529933" y="3736974"/>
                </a:lnTo>
                <a:lnTo>
                  <a:pt x="545255" y="3685272"/>
                </a:lnTo>
                <a:cubicBezTo>
                  <a:pt x="570441" y="3555188"/>
                  <a:pt x="532662" y="3415324"/>
                  <a:pt x="431919" y="3314581"/>
                </a:cubicBezTo>
                <a:cubicBezTo>
                  <a:pt x="331176" y="3213838"/>
                  <a:pt x="191312" y="3176059"/>
                  <a:pt x="61228" y="3201245"/>
                </a:cubicBezTo>
                <a:lnTo>
                  <a:pt x="9526" y="3216567"/>
                </a:lnTo>
                <a:lnTo>
                  <a:pt x="0" y="3122071"/>
                </a:lnTo>
                <a:lnTo>
                  <a:pt x="0" y="624429"/>
                </a:lnTo>
                <a:close/>
              </a:path>
            </a:pathLst>
          </a:custGeom>
          <a:solidFill>
            <a:srgbClr val="DCC39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21" y="1923175"/>
            <a:ext cx="4871126" cy="4005419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7683899" y="1949577"/>
            <a:ext cx="3218206" cy="1015663"/>
            <a:chOff x="9041593" y="2557363"/>
            <a:chExt cx="4068525" cy="1015663"/>
          </a:xfrm>
        </p:grpSpPr>
        <p:sp>
          <p:nvSpPr>
            <p:cNvPr id="44" name="文本框 43"/>
            <p:cNvSpPr txBox="1"/>
            <p:nvPr/>
          </p:nvSpPr>
          <p:spPr>
            <a:xfrm>
              <a:off x="9041593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995700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医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949807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根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903916" y="2557363"/>
              <a:ext cx="1206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基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56061" y="3216402"/>
            <a:ext cx="3218205" cy="1015663"/>
            <a:chOff x="6623050" y="3887688"/>
            <a:chExt cx="4068524" cy="1015663"/>
          </a:xfrm>
        </p:grpSpPr>
        <p:sp>
          <p:nvSpPr>
            <p:cNvPr id="48" name="文本框 47"/>
            <p:cNvSpPr txBox="1"/>
            <p:nvPr/>
          </p:nvSpPr>
          <p:spPr>
            <a:xfrm>
              <a:off x="6623050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创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77157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新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531265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中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485371" y="3887688"/>
              <a:ext cx="12062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医</a:t>
              </a:r>
              <a:endParaRPr lang="zh-CN" altLang="en-US" sz="80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5730648" y="176711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传</a:t>
            </a:r>
            <a:endParaRPr lang="zh-CN" altLang="en-US" sz="6000" dirty="0">
              <a:gradFill>
                <a:gsLst>
                  <a:gs pos="31000">
                    <a:srgbClr val="DCC390"/>
                  </a:gs>
                  <a:gs pos="67000">
                    <a:srgbClr val="634C1F"/>
                  </a:gs>
                </a:gsLst>
                <a:lin ang="2700000" scaled="0"/>
              </a:gradFill>
              <a:effectLst>
                <a:outerShdw dist="38100" dir="2700000" algn="tl" rotWithShape="0">
                  <a:srgbClr val="634C1F">
                    <a:alpha val="28000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88224" y="176711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承</a:t>
            </a:r>
            <a:endParaRPr lang="zh-CN" altLang="en-US" sz="6000" dirty="0">
              <a:gradFill>
                <a:gsLst>
                  <a:gs pos="31000">
                    <a:srgbClr val="DCC390"/>
                  </a:gs>
                  <a:gs pos="67000">
                    <a:srgbClr val="634C1F"/>
                  </a:gs>
                </a:gsLst>
                <a:lin ang="2700000" scaled="0"/>
              </a:gradFill>
              <a:effectLst>
                <a:outerShdw dist="38100" dir="2700000" algn="tl" rotWithShape="0">
                  <a:srgbClr val="634C1F">
                    <a:alpha val="28000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41534" y="297202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发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899110" y="297202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31000">
                      <a:srgbClr val="DCC390"/>
                    </a:gs>
                    <a:gs pos="67000">
                      <a:srgbClr val="634C1F"/>
                    </a:gs>
                  </a:gsLst>
                  <a:lin ang="2700000" scaled="0"/>
                </a:gradFill>
                <a:effectLst>
                  <a:outerShdw dist="38100" dir="2700000" algn="tl" rotWithShape="0">
                    <a:srgbClr val="634C1F">
                      <a:alpha val="28000"/>
                    </a:srgbClr>
                  </a:outerShdw>
                </a:effectLst>
                <a:latin typeface="汉仪行楷简" panose="02010609000101010101" pitchFamily="49" charset="-122"/>
                <a:ea typeface="汉仪行楷简" panose="02010609000101010101" pitchFamily="49" charset="-122"/>
              </a:rPr>
              <a:t>展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sp>
        <p:nvSpPr>
          <p:cNvPr id="72" name="PA-文本框 88"/>
          <p:cNvSpPr txBox="1"/>
          <p:nvPr>
            <p:custDataLst>
              <p:tags r:id="rId1"/>
            </p:custDataLst>
          </p:nvPr>
        </p:nvSpPr>
        <p:spPr>
          <a:xfrm>
            <a:off x="6036828" y="42776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21" y="54701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503" y="1123656"/>
            <a:ext cx="1200363" cy="749594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6014418" y="5056414"/>
            <a:ext cx="1546617" cy="337185"/>
            <a:chOff x="4206483" y="2324100"/>
            <a:chExt cx="1546617" cy="337185"/>
          </a:xfrm>
        </p:grpSpPr>
        <p:sp>
          <p:nvSpPr>
            <p:cNvPr id="96" name="文本框 95"/>
            <p:cNvSpPr txBox="1"/>
            <p:nvPr/>
          </p:nvSpPr>
          <p:spPr>
            <a:xfrm>
              <a:off x="4333875" y="2324100"/>
              <a:ext cx="141922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主讲</a:t>
              </a:r>
              <a:r>
                <a:rPr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: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阿里巴巴普惠体 B" panose="00020600040101010101" pitchFamily="18" charset="-122"/>
                  <a:cs typeface="阿里巴巴普惠体 R" panose="00020600040101010101" pitchFamily="18" charset="-122"/>
                </a:rPr>
                <a:t>优品</a:t>
              </a:r>
              <a:r>
                <a:rPr lang="en-US" altLang="zh-CN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阿里巴巴普惠体 B" panose="00020600040101010101" pitchFamily="18" charset="-122"/>
                  <a:cs typeface="阿里巴巴普惠体 R" panose="00020600040101010101" pitchFamily="18" charset="-122"/>
                </a:rPr>
                <a:t>PPT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7" name="man-with-bow_56788"/>
            <p:cNvSpPr/>
            <p:nvPr/>
          </p:nvSpPr>
          <p:spPr>
            <a:xfrm>
              <a:off x="4206483" y="2400638"/>
              <a:ext cx="150410" cy="163923"/>
            </a:xfrm>
            <a:custGeom>
              <a:avLst/>
              <a:gdLst>
                <a:gd name="connsiteX0" fmla="*/ 188888 w 557678"/>
                <a:gd name="connsiteY0" fmla="*/ 367011 h 607780"/>
                <a:gd name="connsiteX1" fmla="*/ 199785 w 557678"/>
                <a:gd name="connsiteY1" fmla="*/ 373977 h 607780"/>
                <a:gd name="connsiteX2" fmla="*/ 278839 w 557678"/>
                <a:gd name="connsiteY2" fmla="*/ 490974 h 607780"/>
                <a:gd name="connsiteX3" fmla="*/ 357893 w 557678"/>
                <a:gd name="connsiteY3" fmla="*/ 373977 h 607780"/>
                <a:gd name="connsiteX4" fmla="*/ 368886 w 557678"/>
                <a:gd name="connsiteY4" fmla="*/ 367011 h 607780"/>
                <a:gd name="connsiteX5" fmla="*/ 374908 w 557678"/>
                <a:gd name="connsiteY5" fmla="*/ 368729 h 607780"/>
                <a:gd name="connsiteX6" fmla="*/ 557678 w 557678"/>
                <a:gd name="connsiteY6" fmla="*/ 480572 h 607780"/>
                <a:gd name="connsiteX7" fmla="*/ 557678 w 557678"/>
                <a:gd name="connsiteY7" fmla="*/ 607780 h 607780"/>
                <a:gd name="connsiteX8" fmla="*/ 278839 w 557678"/>
                <a:gd name="connsiteY8" fmla="*/ 607780 h 607780"/>
                <a:gd name="connsiteX9" fmla="*/ 0 w 557678"/>
                <a:gd name="connsiteY9" fmla="*/ 607780 h 607780"/>
                <a:gd name="connsiteX10" fmla="*/ 0 w 557678"/>
                <a:gd name="connsiteY10" fmla="*/ 480572 h 607780"/>
                <a:gd name="connsiteX11" fmla="*/ 182770 w 557678"/>
                <a:gd name="connsiteY11" fmla="*/ 368729 h 607780"/>
                <a:gd name="connsiteX12" fmla="*/ 188888 w 557678"/>
                <a:gd name="connsiteY12" fmla="*/ 367011 h 607780"/>
                <a:gd name="connsiteX13" fmla="*/ 233347 w 557678"/>
                <a:gd name="connsiteY13" fmla="*/ 332928 h 607780"/>
                <a:gd name="connsiteX14" fmla="*/ 235832 w 557678"/>
                <a:gd name="connsiteY14" fmla="*/ 333119 h 607780"/>
                <a:gd name="connsiteX15" fmla="*/ 236501 w 557678"/>
                <a:gd name="connsiteY15" fmla="*/ 333214 h 607780"/>
                <a:gd name="connsiteX16" fmla="*/ 236692 w 557678"/>
                <a:gd name="connsiteY16" fmla="*/ 333214 h 607780"/>
                <a:gd name="connsiteX17" fmla="*/ 237934 w 557678"/>
                <a:gd name="connsiteY17" fmla="*/ 333596 h 607780"/>
                <a:gd name="connsiteX18" fmla="*/ 238508 w 557678"/>
                <a:gd name="connsiteY18" fmla="*/ 333787 h 607780"/>
                <a:gd name="connsiteX19" fmla="*/ 239177 w 557678"/>
                <a:gd name="connsiteY19" fmla="*/ 333977 h 607780"/>
                <a:gd name="connsiteX20" fmla="*/ 243478 w 557678"/>
                <a:gd name="connsiteY20" fmla="*/ 336553 h 607780"/>
                <a:gd name="connsiteX21" fmla="*/ 264981 w 557678"/>
                <a:gd name="connsiteY21" fmla="*/ 353724 h 607780"/>
                <a:gd name="connsiteX22" fmla="*/ 267657 w 557678"/>
                <a:gd name="connsiteY22" fmla="*/ 353820 h 607780"/>
                <a:gd name="connsiteX23" fmla="*/ 278839 w 557678"/>
                <a:gd name="connsiteY23" fmla="*/ 353724 h 607780"/>
                <a:gd name="connsiteX24" fmla="*/ 290021 w 557678"/>
                <a:gd name="connsiteY24" fmla="*/ 353820 h 607780"/>
                <a:gd name="connsiteX25" fmla="*/ 292792 w 557678"/>
                <a:gd name="connsiteY25" fmla="*/ 353724 h 607780"/>
                <a:gd name="connsiteX26" fmla="*/ 314200 w 557678"/>
                <a:gd name="connsiteY26" fmla="*/ 336553 h 607780"/>
                <a:gd name="connsiteX27" fmla="*/ 318596 w 557678"/>
                <a:gd name="connsiteY27" fmla="*/ 333977 h 607780"/>
                <a:gd name="connsiteX28" fmla="*/ 319265 w 557678"/>
                <a:gd name="connsiteY28" fmla="*/ 333787 h 607780"/>
                <a:gd name="connsiteX29" fmla="*/ 319743 w 557678"/>
                <a:gd name="connsiteY29" fmla="*/ 333596 h 607780"/>
                <a:gd name="connsiteX30" fmla="*/ 321081 w 557678"/>
                <a:gd name="connsiteY30" fmla="*/ 333214 h 607780"/>
                <a:gd name="connsiteX31" fmla="*/ 321272 w 557678"/>
                <a:gd name="connsiteY31" fmla="*/ 333214 h 607780"/>
                <a:gd name="connsiteX32" fmla="*/ 321846 w 557678"/>
                <a:gd name="connsiteY32" fmla="*/ 333119 h 607780"/>
                <a:gd name="connsiteX33" fmla="*/ 324426 w 557678"/>
                <a:gd name="connsiteY33" fmla="*/ 332928 h 607780"/>
                <a:gd name="connsiteX34" fmla="*/ 340195 w 557678"/>
                <a:gd name="connsiteY34" fmla="*/ 347905 h 607780"/>
                <a:gd name="connsiteX35" fmla="*/ 340195 w 557678"/>
                <a:gd name="connsiteY35" fmla="*/ 380912 h 607780"/>
                <a:gd name="connsiteX36" fmla="*/ 324426 w 557678"/>
                <a:gd name="connsiteY36" fmla="*/ 396366 h 607780"/>
                <a:gd name="connsiteX37" fmla="*/ 314869 w 557678"/>
                <a:gd name="connsiteY37" fmla="*/ 393123 h 607780"/>
                <a:gd name="connsiteX38" fmla="*/ 294417 w 557678"/>
                <a:gd name="connsiteY38" fmla="*/ 374807 h 607780"/>
                <a:gd name="connsiteX39" fmla="*/ 278839 w 557678"/>
                <a:gd name="connsiteY39" fmla="*/ 374902 h 607780"/>
                <a:gd name="connsiteX40" fmla="*/ 263261 w 557678"/>
                <a:gd name="connsiteY40" fmla="*/ 374807 h 607780"/>
                <a:gd name="connsiteX41" fmla="*/ 242809 w 557678"/>
                <a:gd name="connsiteY41" fmla="*/ 393123 h 607780"/>
                <a:gd name="connsiteX42" fmla="*/ 233347 w 557678"/>
                <a:gd name="connsiteY42" fmla="*/ 396366 h 607780"/>
                <a:gd name="connsiteX43" fmla="*/ 217482 w 557678"/>
                <a:gd name="connsiteY43" fmla="*/ 380912 h 607780"/>
                <a:gd name="connsiteX44" fmla="*/ 217482 w 557678"/>
                <a:gd name="connsiteY44" fmla="*/ 347905 h 607780"/>
                <a:gd name="connsiteX45" fmla="*/ 233347 w 557678"/>
                <a:gd name="connsiteY45" fmla="*/ 332928 h 607780"/>
                <a:gd name="connsiteX46" fmla="*/ 277214 w 557678"/>
                <a:gd name="connsiteY46" fmla="*/ 0 h 607780"/>
                <a:gd name="connsiteX47" fmla="*/ 278552 w 557678"/>
                <a:gd name="connsiteY47" fmla="*/ 0 h 607780"/>
                <a:gd name="connsiteX48" fmla="*/ 278744 w 557678"/>
                <a:gd name="connsiteY48" fmla="*/ 0 h 607780"/>
                <a:gd name="connsiteX49" fmla="*/ 278839 w 557678"/>
                <a:gd name="connsiteY49" fmla="*/ 0 h 607780"/>
                <a:gd name="connsiteX50" fmla="*/ 278935 w 557678"/>
                <a:gd name="connsiteY50" fmla="*/ 0 h 607780"/>
                <a:gd name="connsiteX51" fmla="*/ 279222 w 557678"/>
                <a:gd name="connsiteY51" fmla="*/ 0 h 607780"/>
                <a:gd name="connsiteX52" fmla="*/ 280560 w 557678"/>
                <a:gd name="connsiteY52" fmla="*/ 0 h 607780"/>
                <a:gd name="connsiteX53" fmla="*/ 404758 w 557678"/>
                <a:gd name="connsiteY53" fmla="*/ 105659 h 607780"/>
                <a:gd name="connsiteX54" fmla="*/ 396727 w 557678"/>
                <a:gd name="connsiteY54" fmla="*/ 160159 h 607780"/>
                <a:gd name="connsiteX55" fmla="*/ 408009 w 557678"/>
                <a:gd name="connsiteY55" fmla="*/ 186120 h 607780"/>
                <a:gd name="connsiteX56" fmla="*/ 379039 w 557678"/>
                <a:gd name="connsiteY56" fmla="*/ 238616 h 607780"/>
                <a:gd name="connsiteX57" fmla="*/ 317179 w 557678"/>
                <a:gd name="connsiteY57" fmla="*/ 313541 h 607780"/>
                <a:gd name="connsiteX58" fmla="*/ 278935 w 557678"/>
                <a:gd name="connsiteY58" fmla="*/ 322131 h 607780"/>
                <a:gd name="connsiteX59" fmla="*/ 278839 w 557678"/>
                <a:gd name="connsiteY59" fmla="*/ 322131 h 607780"/>
                <a:gd name="connsiteX60" fmla="*/ 278744 w 557678"/>
                <a:gd name="connsiteY60" fmla="*/ 322131 h 607780"/>
                <a:gd name="connsiteX61" fmla="*/ 240499 w 557678"/>
                <a:gd name="connsiteY61" fmla="*/ 313541 h 607780"/>
                <a:gd name="connsiteX62" fmla="*/ 178734 w 557678"/>
                <a:gd name="connsiteY62" fmla="*/ 238616 h 607780"/>
                <a:gd name="connsiteX63" fmla="*/ 149669 w 557678"/>
                <a:gd name="connsiteY63" fmla="*/ 186120 h 607780"/>
                <a:gd name="connsiteX64" fmla="*/ 161046 w 557678"/>
                <a:gd name="connsiteY64" fmla="*/ 160159 h 607780"/>
                <a:gd name="connsiteX65" fmla="*/ 153015 w 557678"/>
                <a:gd name="connsiteY65" fmla="*/ 105659 h 607780"/>
                <a:gd name="connsiteX66" fmla="*/ 277214 w 557678"/>
                <a:gd name="connsiteY66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57678" h="607780">
                  <a:moveTo>
                    <a:pt x="188888" y="367011"/>
                  </a:moveTo>
                  <a:cubicBezTo>
                    <a:pt x="193667" y="367011"/>
                    <a:pt x="197873" y="369874"/>
                    <a:pt x="199785" y="373977"/>
                  </a:cubicBezTo>
                  <a:cubicBezTo>
                    <a:pt x="218808" y="405851"/>
                    <a:pt x="254177" y="489256"/>
                    <a:pt x="278839" y="490974"/>
                  </a:cubicBezTo>
                  <a:cubicBezTo>
                    <a:pt x="303502" y="489256"/>
                    <a:pt x="338870" y="405851"/>
                    <a:pt x="357893" y="373977"/>
                  </a:cubicBezTo>
                  <a:cubicBezTo>
                    <a:pt x="359900" y="369874"/>
                    <a:pt x="364011" y="367011"/>
                    <a:pt x="368886" y="367011"/>
                  </a:cubicBezTo>
                  <a:cubicBezTo>
                    <a:pt x="371085" y="367011"/>
                    <a:pt x="372996" y="367870"/>
                    <a:pt x="374908" y="368729"/>
                  </a:cubicBezTo>
                  <a:cubicBezTo>
                    <a:pt x="382269" y="371878"/>
                    <a:pt x="557678" y="427132"/>
                    <a:pt x="557678" y="480572"/>
                  </a:cubicBezTo>
                  <a:lnTo>
                    <a:pt x="557678" y="607780"/>
                  </a:lnTo>
                  <a:lnTo>
                    <a:pt x="278839" y="607780"/>
                  </a:lnTo>
                  <a:lnTo>
                    <a:pt x="0" y="607780"/>
                  </a:lnTo>
                  <a:lnTo>
                    <a:pt x="0" y="480572"/>
                  </a:lnTo>
                  <a:cubicBezTo>
                    <a:pt x="0" y="421120"/>
                    <a:pt x="175314" y="371687"/>
                    <a:pt x="182770" y="368729"/>
                  </a:cubicBezTo>
                  <a:cubicBezTo>
                    <a:pt x="184682" y="367870"/>
                    <a:pt x="186593" y="367011"/>
                    <a:pt x="188888" y="367011"/>
                  </a:cubicBezTo>
                  <a:close/>
                  <a:moveTo>
                    <a:pt x="233347" y="332928"/>
                  </a:moveTo>
                  <a:cubicBezTo>
                    <a:pt x="234207" y="332928"/>
                    <a:pt x="235067" y="332928"/>
                    <a:pt x="235832" y="333119"/>
                  </a:cubicBezTo>
                  <a:cubicBezTo>
                    <a:pt x="236023" y="333119"/>
                    <a:pt x="236310" y="333119"/>
                    <a:pt x="236501" y="333214"/>
                  </a:cubicBezTo>
                  <a:cubicBezTo>
                    <a:pt x="236501" y="333214"/>
                    <a:pt x="236596" y="333214"/>
                    <a:pt x="236692" y="333214"/>
                  </a:cubicBezTo>
                  <a:cubicBezTo>
                    <a:pt x="237074" y="333310"/>
                    <a:pt x="237552" y="333405"/>
                    <a:pt x="237934" y="333596"/>
                  </a:cubicBezTo>
                  <a:cubicBezTo>
                    <a:pt x="238126" y="333596"/>
                    <a:pt x="238317" y="333691"/>
                    <a:pt x="238508" y="333787"/>
                  </a:cubicBezTo>
                  <a:cubicBezTo>
                    <a:pt x="238699" y="333787"/>
                    <a:pt x="238890" y="333882"/>
                    <a:pt x="239177" y="333977"/>
                  </a:cubicBezTo>
                  <a:cubicBezTo>
                    <a:pt x="240706" y="334645"/>
                    <a:pt x="242140" y="335504"/>
                    <a:pt x="243478" y="336553"/>
                  </a:cubicBezTo>
                  <a:cubicBezTo>
                    <a:pt x="250836" y="342372"/>
                    <a:pt x="255615" y="353056"/>
                    <a:pt x="264981" y="353724"/>
                  </a:cubicBezTo>
                  <a:cubicBezTo>
                    <a:pt x="265841" y="353820"/>
                    <a:pt x="266797" y="353820"/>
                    <a:pt x="267657" y="353820"/>
                  </a:cubicBezTo>
                  <a:cubicBezTo>
                    <a:pt x="268517" y="353820"/>
                    <a:pt x="274060" y="353724"/>
                    <a:pt x="278839" y="353724"/>
                  </a:cubicBezTo>
                  <a:cubicBezTo>
                    <a:pt x="283617" y="353724"/>
                    <a:pt x="289256" y="353820"/>
                    <a:pt x="290021" y="353820"/>
                  </a:cubicBezTo>
                  <a:cubicBezTo>
                    <a:pt x="290976" y="353820"/>
                    <a:pt x="291836" y="353820"/>
                    <a:pt x="292792" y="353724"/>
                  </a:cubicBezTo>
                  <a:cubicBezTo>
                    <a:pt x="302158" y="353056"/>
                    <a:pt x="306841" y="342372"/>
                    <a:pt x="314200" y="336553"/>
                  </a:cubicBezTo>
                  <a:cubicBezTo>
                    <a:pt x="315538" y="335504"/>
                    <a:pt x="316972" y="334645"/>
                    <a:pt x="318596" y="333977"/>
                  </a:cubicBezTo>
                  <a:cubicBezTo>
                    <a:pt x="318787" y="333882"/>
                    <a:pt x="318979" y="333787"/>
                    <a:pt x="319265" y="333787"/>
                  </a:cubicBezTo>
                  <a:cubicBezTo>
                    <a:pt x="319456" y="333691"/>
                    <a:pt x="319648" y="333596"/>
                    <a:pt x="319743" y="333596"/>
                  </a:cubicBezTo>
                  <a:cubicBezTo>
                    <a:pt x="320221" y="333405"/>
                    <a:pt x="320603" y="333310"/>
                    <a:pt x="321081" y="333214"/>
                  </a:cubicBezTo>
                  <a:cubicBezTo>
                    <a:pt x="321081" y="333214"/>
                    <a:pt x="321177" y="333214"/>
                    <a:pt x="321272" y="333214"/>
                  </a:cubicBezTo>
                  <a:cubicBezTo>
                    <a:pt x="321463" y="333119"/>
                    <a:pt x="321654" y="333119"/>
                    <a:pt x="321846" y="333119"/>
                  </a:cubicBezTo>
                  <a:cubicBezTo>
                    <a:pt x="322706" y="332928"/>
                    <a:pt x="323566" y="332928"/>
                    <a:pt x="324426" y="332928"/>
                  </a:cubicBezTo>
                  <a:cubicBezTo>
                    <a:pt x="332836" y="332928"/>
                    <a:pt x="339813" y="339510"/>
                    <a:pt x="340195" y="347905"/>
                  </a:cubicBezTo>
                  <a:lnTo>
                    <a:pt x="340195" y="380912"/>
                  </a:lnTo>
                  <a:cubicBezTo>
                    <a:pt x="340004" y="389498"/>
                    <a:pt x="333027" y="396366"/>
                    <a:pt x="324426" y="396366"/>
                  </a:cubicBezTo>
                  <a:cubicBezTo>
                    <a:pt x="320794" y="396366"/>
                    <a:pt x="317545" y="395126"/>
                    <a:pt x="314869" y="393123"/>
                  </a:cubicBezTo>
                  <a:cubicBezTo>
                    <a:pt x="305885" y="387208"/>
                    <a:pt x="299864" y="374997"/>
                    <a:pt x="294417" y="374807"/>
                  </a:cubicBezTo>
                  <a:lnTo>
                    <a:pt x="278839" y="374902"/>
                  </a:lnTo>
                  <a:lnTo>
                    <a:pt x="263261" y="374807"/>
                  </a:lnTo>
                  <a:cubicBezTo>
                    <a:pt x="257813" y="374997"/>
                    <a:pt x="251792" y="387208"/>
                    <a:pt x="242809" y="393123"/>
                  </a:cubicBezTo>
                  <a:cubicBezTo>
                    <a:pt x="240228" y="395126"/>
                    <a:pt x="236883" y="396366"/>
                    <a:pt x="233347" y="396366"/>
                  </a:cubicBezTo>
                  <a:cubicBezTo>
                    <a:pt x="224746" y="396366"/>
                    <a:pt x="217769" y="389498"/>
                    <a:pt x="217482" y="380912"/>
                  </a:cubicBezTo>
                  <a:lnTo>
                    <a:pt x="217482" y="347905"/>
                  </a:lnTo>
                  <a:cubicBezTo>
                    <a:pt x="217960" y="339510"/>
                    <a:pt x="224841" y="332928"/>
                    <a:pt x="233347" y="332928"/>
                  </a:cubicBezTo>
                  <a:close/>
                  <a:moveTo>
                    <a:pt x="277214" y="0"/>
                  </a:moveTo>
                  <a:cubicBezTo>
                    <a:pt x="277596" y="0"/>
                    <a:pt x="278074" y="0"/>
                    <a:pt x="278552" y="0"/>
                  </a:cubicBezTo>
                  <a:cubicBezTo>
                    <a:pt x="278648" y="0"/>
                    <a:pt x="278648" y="0"/>
                    <a:pt x="278744" y="0"/>
                  </a:cubicBezTo>
                  <a:cubicBezTo>
                    <a:pt x="278744" y="0"/>
                    <a:pt x="278839" y="0"/>
                    <a:pt x="278839" y="0"/>
                  </a:cubicBezTo>
                  <a:cubicBezTo>
                    <a:pt x="278935" y="0"/>
                    <a:pt x="278935" y="0"/>
                    <a:pt x="278935" y="0"/>
                  </a:cubicBezTo>
                  <a:cubicBezTo>
                    <a:pt x="279030" y="0"/>
                    <a:pt x="279126" y="0"/>
                    <a:pt x="279222" y="0"/>
                  </a:cubicBezTo>
                  <a:cubicBezTo>
                    <a:pt x="279604" y="0"/>
                    <a:pt x="280082" y="0"/>
                    <a:pt x="280560" y="0"/>
                  </a:cubicBezTo>
                  <a:cubicBezTo>
                    <a:pt x="387453" y="0"/>
                    <a:pt x="407531" y="76166"/>
                    <a:pt x="404758" y="105659"/>
                  </a:cubicBezTo>
                  <a:cubicBezTo>
                    <a:pt x="402464" y="129330"/>
                    <a:pt x="396727" y="160159"/>
                    <a:pt x="396727" y="160159"/>
                  </a:cubicBezTo>
                  <a:cubicBezTo>
                    <a:pt x="396727" y="160159"/>
                    <a:pt x="408009" y="165313"/>
                    <a:pt x="408009" y="186120"/>
                  </a:cubicBezTo>
                  <a:cubicBezTo>
                    <a:pt x="404089" y="238234"/>
                    <a:pt x="383246" y="215708"/>
                    <a:pt x="379039" y="238616"/>
                  </a:cubicBezTo>
                  <a:cubicBezTo>
                    <a:pt x="371868" y="276603"/>
                    <a:pt x="338213" y="304092"/>
                    <a:pt x="317179" y="313541"/>
                  </a:cubicBezTo>
                  <a:cubicBezTo>
                    <a:pt x="304941" y="319077"/>
                    <a:pt x="292225" y="321845"/>
                    <a:pt x="278935" y="322131"/>
                  </a:cubicBezTo>
                  <a:cubicBezTo>
                    <a:pt x="278935" y="322131"/>
                    <a:pt x="278935" y="322131"/>
                    <a:pt x="278839" y="322131"/>
                  </a:cubicBezTo>
                  <a:cubicBezTo>
                    <a:pt x="278839" y="322131"/>
                    <a:pt x="278744" y="322131"/>
                    <a:pt x="278744" y="322131"/>
                  </a:cubicBezTo>
                  <a:cubicBezTo>
                    <a:pt x="265454" y="321845"/>
                    <a:pt x="252738" y="319077"/>
                    <a:pt x="240499" y="313541"/>
                  </a:cubicBezTo>
                  <a:cubicBezTo>
                    <a:pt x="219561" y="304092"/>
                    <a:pt x="185810" y="276603"/>
                    <a:pt x="178734" y="238616"/>
                  </a:cubicBezTo>
                  <a:cubicBezTo>
                    <a:pt x="174432" y="215708"/>
                    <a:pt x="153684" y="238234"/>
                    <a:pt x="149669" y="186120"/>
                  </a:cubicBezTo>
                  <a:cubicBezTo>
                    <a:pt x="149669" y="165313"/>
                    <a:pt x="161046" y="160159"/>
                    <a:pt x="161046" y="160159"/>
                  </a:cubicBezTo>
                  <a:cubicBezTo>
                    <a:pt x="161046" y="160159"/>
                    <a:pt x="155214" y="129330"/>
                    <a:pt x="153015" y="105659"/>
                  </a:cubicBezTo>
                  <a:cubicBezTo>
                    <a:pt x="150147" y="76166"/>
                    <a:pt x="170225" y="0"/>
                    <a:pt x="277214" y="0"/>
                  </a:cubicBezTo>
                  <a:close/>
                </a:path>
              </a:pathLst>
            </a:custGeom>
            <a:solidFill>
              <a:srgbClr val="634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738792" y="5056414"/>
            <a:ext cx="1539918" cy="338554"/>
            <a:chOff x="5645107" y="2324100"/>
            <a:chExt cx="1539918" cy="338554"/>
          </a:xfrm>
        </p:grpSpPr>
        <p:sp>
          <p:nvSpPr>
            <p:cNvPr id="99" name="文本框 98"/>
            <p:cNvSpPr txBox="1"/>
            <p:nvPr/>
          </p:nvSpPr>
          <p:spPr>
            <a:xfrm>
              <a:off x="5765800" y="2324100"/>
              <a:ext cx="1419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时间：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202X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00" name="man-with-bow_56788"/>
            <p:cNvSpPr/>
            <p:nvPr/>
          </p:nvSpPr>
          <p:spPr>
            <a:xfrm>
              <a:off x="5645107" y="2410876"/>
              <a:ext cx="161968" cy="16119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3951" h="601084">
                  <a:moveTo>
                    <a:pt x="301964" y="141909"/>
                  </a:moveTo>
                  <a:cubicBezTo>
                    <a:pt x="326800" y="141909"/>
                    <a:pt x="347662" y="162739"/>
                    <a:pt x="347662" y="188528"/>
                  </a:cubicBezTo>
                  <a:lnTo>
                    <a:pt x="347662" y="285735"/>
                  </a:lnTo>
                  <a:lnTo>
                    <a:pt x="389387" y="315492"/>
                  </a:lnTo>
                  <a:cubicBezTo>
                    <a:pt x="410249" y="330370"/>
                    <a:pt x="415216" y="359135"/>
                    <a:pt x="400314" y="379965"/>
                  </a:cubicBezTo>
                  <a:cubicBezTo>
                    <a:pt x="391373" y="391868"/>
                    <a:pt x="377465" y="398811"/>
                    <a:pt x="362564" y="398811"/>
                  </a:cubicBezTo>
                  <a:cubicBezTo>
                    <a:pt x="353623" y="398811"/>
                    <a:pt x="344682" y="395835"/>
                    <a:pt x="335741" y="390876"/>
                  </a:cubicBezTo>
                  <a:lnTo>
                    <a:pt x="275141" y="347232"/>
                  </a:lnTo>
                  <a:cubicBezTo>
                    <a:pt x="263219" y="338305"/>
                    <a:pt x="256265" y="324419"/>
                    <a:pt x="256265" y="309540"/>
                  </a:cubicBezTo>
                  <a:lnTo>
                    <a:pt x="256265" y="188528"/>
                  </a:lnTo>
                  <a:cubicBezTo>
                    <a:pt x="256265" y="162739"/>
                    <a:pt x="276134" y="141909"/>
                    <a:pt x="301964" y="141909"/>
                  </a:cubicBezTo>
                  <a:close/>
                  <a:moveTo>
                    <a:pt x="301976" y="84311"/>
                  </a:moveTo>
                  <a:cubicBezTo>
                    <a:pt x="180788" y="84311"/>
                    <a:pt x="82447" y="182507"/>
                    <a:pt x="82447" y="303518"/>
                  </a:cubicBezTo>
                  <a:cubicBezTo>
                    <a:pt x="82447" y="424528"/>
                    <a:pt x="180788" y="522725"/>
                    <a:pt x="301976" y="522725"/>
                  </a:cubicBezTo>
                  <a:cubicBezTo>
                    <a:pt x="422170" y="522725"/>
                    <a:pt x="521504" y="424528"/>
                    <a:pt x="521504" y="303518"/>
                  </a:cubicBezTo>
                  <a:cubicBezTo>
                    <a:pt x="521504" y="182507"/>
                    <a:pt x="422170" y="84311"/>
                    <a:pt x="301976" y="84311"/>
                  </a:cubicBezTo>
                  <a:close/>
                  <a:moveTo>
                    <a:pt x="102314" y="0"/>
                  </a:moveTo>
                  <a:cubicBezTo>
                    <a:pt x="132114" y="0"/>
                    <a:pt x="159928" y="12895"/>
                    <a:pt x="177808" y="32732"/>
                  </a:cubicBezTo>
                  <a:cubicBezTo>
                    <a:pt x="215555" y="15870"/>
                    <a:pt x="257275" y="5951"/>
                    <a:pt x="301976" y="5951"/>
                  </a:cubicBezTo>
                  <a:cubicBezTo>
                    <a:pt x="345683" y="5951"/>
                    <a:pt x="387403" y="15870"/>
                    <a:pt x="425150" y="32732"/>
                  </a:cubicBezTo>
                  <a:cubicBezTo>
                    <a:pt x="444023" y="12895"/>
                    <a:pt x="470844" y="0"/>
                    <a:pt x="500644" y="0"/>
                  </a:cubicBezTo>
                  <a:cubicBezTo>
                    <a:pt x="557264" y="0"/>
                    <a:pt x="603951" y="45627"/>
                    <a:pt x="603951" y="102165"/>
                  </a:cubicBezTo>
                  <a:cubicBezTo>
                    <a:pt x="603951" y="131921"/>
                    <a:pt x="591038" y="157710"/>
                    <a:pt x="571171" y="176556"/>
                  </a:cubicBezTo>
                  <a:cubicBezTo>
                    <a:pt x="589051" y="215240"/>
                    <a:pt x="599978" y="257891"/>
                    <a:pt x="599978" y="303518"/>
                  </a:cubicBezTo>
                  <a:cubicBezTo>
                    <a:pt x="599978" y="467179"/>
                    <a:pt x="465877" y="601084"/>
                    <a:pt x="301976" y="601084"/>
                  </a:cubicBezTo>
                  <a:cubicBezTo>
                    <a:pt x="137081" y="601084"/>
                    <a:pt x="3973" y="467179"/>
                    <a:pt x="3973" y="303518"/>
                  </a:cubicBezTo>
                  <a:cubicBezTo>
                    <a:pt x="3973" y="257891"/>
                    <a:pt x="13907" y="215240"/>
                    <a:pt x="32780" y="176556"/>
                  </a:cubicBezTo>
                  <a:cubicBezTo>
                    <a:pt x="12914" y="157710"/>
                    <a:pt x="0" y="131921"/>
                    <a:pt x="0" y="102165"/>
                  </a:cubicBezTo>
                  <a:cubicBezTo>
                    <a:pt x="0" y="45627"/>
                    <a:pt x="45694" y="0"/>
                    <a:pt x="102314" y="0"/>
                  </a:cubicBezTo>
                  <a:close/>
                </a:path>
              </a:pathLst>
            </a:custGeom>
            <a:solidFill>
              <a:srgbClr val="634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+((ceil(rand(-2)+1))+(rand(2)-1))*0.125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9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6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99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99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/>
      <p:bldP spid="57" grpId="0"/>
      <p:bldP spid="58" grpId="0"/>
      <p:bldP spid="59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5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121" y="55209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57799" y="1454147"/>
            <a:ext cx="1676402" cy="1676402"/>
            <a:chOff x="2174491" y="2345939"/>
            <a:chExt cx="832617" cy="832617"/>
          </a:xfrm>
        </p:grpSpPr>
        <p:sp>
          <p:nvSpPr>
            <p:cNvPr id="35" name="任意多边形: 形状 34"/>
            <p:cNvSpPr/>
            <p:nvPr/>
          </p:nvSpPr>
          <p:spPr>
            <a:xfrm rot="2700000">
              <a:off x="21744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1103" y="2495010"/>
              <a:ext cx="512092" cy="55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壹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349501" y="3435477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33" name="PA-文本框 88"/>
          <p:cNvSpPr txBox="1"/>
          <p:nvPr>
            <p:custDataLst>
              <p:tags r:id="rId1"/>
            </p:custDataLst>
          </p:nvPr>
        </p:nvSpPr>
        <p:spPr>
          <a:xfrm>
            <a:off x="3658290" y="44935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76600" y="2197099"/>
            <a:ext cx="5638800" cy="127001"/>
            <a:chOff x="3276600" y="2197099"/>
            <a:chExt cx="5638800" cy="127001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7848600" y="2260600"/>
              <a:ext cx="1066800" cy="0"/>
            </a:xfrm>
            <a:prstGeom prst="line">
              <a:avLst/>
            </a:prstGeom>
            <a:solidFill>
              <a:srgbClr val="634C1F"/>
            </a:soli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3276600" y="2260600"/>
              <a:ext cx="1066800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4457304" y="2197099"/>
              <a:ext cx="3277393" cy="127001"/>
              <a:chOff x="4495007" y="2197099"/>
              <a:chExt cx="3277393" cy="127001"/>
            </a:xfrm>
          </p:grpSpPr>
          <p:sp>
            <p:nvSpPr>
              <p:cNvPr id="41" name="矩形: 圆角 40"/>
              <p:cNvSpPr/>
              <p:nvPr/>
            </p:nvSpPr>
            <p:spPr>
              <a:xfrm rot="2700000">
                <a:off x="7645400" y="2197100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 rot="2700000">
                <a:off x="4495007" y="2197099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215" y="4292782"/>
            <a:ext cx="1964686" cy="171971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3060700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197537" y="2311974"/>
            <a:ext cx="2663263" cy="2984500"/>
            <a:chOff x="1819837" y="1968500"/>
            <a:chExt cx="2663263" cy="2984500"/>
          </a:xfrm>
        </p:grpSpPr>
        <p:sp>
          <p:nvSpPr>
            <p:cNvPr id="9" name="矩形: 圆角 8"/>
            <p:cNvSpPr/>
            <p:nvPr/>
          </p:nvSpPr>
          <p:spPr>
            <a:xfrm>
              <a:off x="3911600" y="19685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19837" y="1968500"/>
              <a:ext cx="1846659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请在这里替换文字文案，调整文字文本的行间距。点击这里，输入您的文本文字，更改文字的颜色或者大小属性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47137" y="2311974"/>
            <a:ext cx="2663263" cy="2984500"/>
            <a:chOff x="1819837" y="1968500"/>
            <a:chExt cx="2663263" cy="2984500"/>
          </a:xfrm>
        </p:grpSpPr>
        <p:sp>
          <p:nvSpPr>
            <p:cNvPr id="36" name="矩形: 圆角 35"/>
            <p:cNvSpPr/>
            <p:nvPr/>
          </p:nvSpPr>
          <p:spPr>
            <a:xfrm>
              <a:off x="3911600" y="19685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3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19837" y="1968500"/>
              <a:ext cx="1846659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请在这里替换文字文案，调整文字文本的行间距。点击这里，输入您的文本文字，更改文字的颜色或者大小属性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5140" y="2331598"/>
            <a:ext cx="3887907" cy="294525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88857" y="2425700"/>
            <a:ext cx="3117024" cy="27178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817037" y="2045274"/>
            <a:ext cx="1536700" cy="558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标题文字</a:t>
            </a:r>
          </a:p>
        </p:txBody>
      </p:sp>
      <p:sp>
        <p:nvSpPr>
          <p:cNvPr id="15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17037" y="2895040"/>
            <a:ext cx="62192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请在这里替换文字文案，调整文字文本的行间距。点击这里，输入您的文本文字，更改文字的颜色或者大小属性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4817037" y="3886965"/>
            <a:ext cx="1536700" cy="5582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标题文字</a:t>
            </a:r>
          </a:p>
        </p:txBody>
      </p:sp>
      <p:sp>
        <p:nvSpPr>
          <p:cNvPr id="17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7037" y="4736731"/>
            <a:ext cx="6219263" cy="70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M" panose="00020600040101010101" pitchFamily="18" charset="-122"/>
                <a:sym typeface="+mn-lt"/>
              </a:rPr>
              <a:t>调整文字文本的行间距。点击这里，输入您的文本文字，更改文字的颜色或者大小属性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08" y="2437523"/>
            <a:ext cx="3809992" cy="240456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97537" y="2311974"/>
            <a:ext cx="2663263" cy="2984500"/>
            <a:chOff x="1819837" y="1968500"/>
            <a:chExt cx="2663263" cy="2984500"/>
          </a:xfrm>
        </p:grpSpPr>
        <p:sp>
          <p:nvSpPr>
            <p:cNvPr id="16" name="矩形: 圆角 15"/>
            <p:cNvSpPr/>
            <p:nvPr/>
          </p:nvSpPr>
          <p:spPr>
            <a:xfrm>
              <a:off x="3911600" y="19685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819837" y="1968500"/>
              <a:ext cx="1846659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请在这里替换文字文案，调整文字文本的行间距。点击这里，输入您的文本文字，更改文字的颜色或者大小属性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49237" y="2311974"/>
            <a:ext cx="2663263" cy="2984500"/>
            <a:chOff x="1819837" y="1968500"/>
            <a:chExt cx="2663263" cy="2984500"/>
          </a:xfrm>
        </p:grpSpPr>
        <p:sp>
          <p:nvSpPr>
            <p:cNvPr id="19" name="矩形: 圆角 18"/>
            <p:cNvSpPr/>
            <p:nvPr/>
          </p:nvSpPr>
          <p:spPr>
            <a:xfrm>
              <a:off x="3911600" y="19685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19837" y="1968500"/>
              <a:ext cx="1846659" cy="298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请在这里替换文字文案，调整文字文本的行间距。点击这里，输入您的文本文字，更改文字的颜色或者大小属性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9" name="任意多边形: 形状 8"/>
          <p:cNvSpPr/>
          <p:nvPr/>
        </p:nvSpPr>
        <p:spPr>
          <a:xfrm rot="16200000" flipH="1" flipV="1">
            <a:off x="1996619" y="2136778"/>
            <a:ext cx="489863" cy="595981"/>
          </a:xfrm>
          <a:custGeom>
            <a:avLst/>
            <a:gdLst>
              <a:gd name="connsiteX0" fmla="*/ 2461260 w 2461260"/>
              <a:gd name="connsiteY0" fmla="*/ 1251487 h 2502972"/>
              <a:gd name="connsiteX1" fmla="*/ 1944094 w 2461260"/>
              <a:gd name="connsiteY1" fmla="*/ 1886028 h 2502972"/>
              <a:gd name="connsiteX2" fmla="*/ 1874524 w 2461260"/>
              <a:gd name="connsiteY2" fmla="*/ 1893041 h 2502972"/>
              <a:gd name="connsiteX3" fmla="*/ 1865172 w 2461260"/>
              <a:gd name="connsiteY3" fmla="*/ 1985806 h 2502972"/>
              <a:gd name="connsiteX4" fmla="*/ 1230631 w 2461260"/>
              <a:gd name="connsiteY4" fmla="*/ 2502972 h 2502972"/>
              <a:gd name="connsiteX5" fmla="*/ 596090 w 2461260"/>
              <a:gd name="connsiteY5" fmla="*/ 1985806 h 2502972"/>
              <a:gd name="connsiteX6" fmla="*/ 586739 w 2461260"/>
              <a:gd name="connsiteY6" fmla="*/ 1893042 h 2502972"/>
              <a:gd name="connsiteX7" fmla="*/ 517166 w 2461260"/>
              <a:gd name="connsiteY7" fmla="*/ 1886028 h 2502972"/>
              <a:gd name="connsiteX8" fmla="*/ 0 w 2461260"/>
              <a:gd name="connsiteY8" fmla="*/ 1251487 h 2502972"/>
              <a:gd name="connsiteX9" fmla="*/ 517166 w 2461260"/>
              <a:gd name="connsiteY9" fmla="*/ 616946 h 2502972"/>
              <a:gd name="connsiteX10" fmla="*/ 586738 w 2461260"/>
              <a:gd name="connsiteY10" fmla="*/ 609933 h 2502972"/>
              <a:gd name="connsiteX11" fmla="*/ 596090 w 2461260"/>
              <a:gd name="connsiteY11" fmla="*/ 517166 h 2502972"/>
              <a:gd name="connsiteX12" fmla="*/ 1230631 w 2461260"/>
              <a:gd name="connsiteY12" fmla="*/ 0 h 2502972"/>
              <a:gd name="connsiteX13" fmla="*/ 1865172 w 2461260"/>
              <a:gd name="connsiteY13" fmla="*/ 517166 h 2502972"/>
              <a:gd name="connsiteX14" fmla="*/ 1874524 w 2461260"/>
              <a:gd name="connsiteY14" fmla="*/ 609933 h 2502972"/>
              <a:gd name="connsiteX15" fmla="*/ 1944094 w 2461260"/>
              <a:gd name="connsiteY15" fmla="*/ 616946 h 2502972"/>
              <a:gd name="connsiteX16" fmla="*/ 2461260 w 2461260"/>
              <a:gd name="connsiteY16" fmla="*/ 1251487 h 25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260" h="2502972">
                <a:moveTo>
                  <a:pt x="2461260" y="1251487"/>
                </a:moveTo>
                <a:cubicBezTo>
                  <a:pt x="2461260" y="1564488"/>
                  <a:pt x="2239240" y="1825633"/>
                  <a:pt x="1944094" y="1886028"/>
                </a:cubicBezTo>
                <a:lnTo>
                  <a:pt x="1874524" y="1893041"/>
                </a:lnTo>
                <a:lnTo>
                  <a:pt x="1865172" y="1985806"/>
                </a:lnTo>
                <a:cubicBezTo>
                  <a:pt x="1804777" y="2280952"/>
                  <a:pt x="1543632" y="2502972"/>
                  <a:pt x="1230631" y="2502972"/>
                </a:cubicBezTo>
                <a:cubicBezTo>
                  <a:pt x="917631" y="2502972"/>
                  <a:pt x="656486" y="2280952"/>
                  <a:pt x="596090" y="1985806"/>
                </a:cubicBezTo>
                <a:lnTo>
                  <a:pt x="586739" y="1893042"/>
                </a:lnTo>
                <a:lnTo>
                  <a:pt x="517166" y="1886028"/>
                </a:lnTo>
                <a:cubicBezTo>
                  <a:pt x="222020" y="1825633"/>
                  <a:pt x="0" y="1564488"/>
                  <a:pt x="0" y="1251487"/>
                </a:cubicBezTo>
                <a:cubicBezTo>
                  <a:pt x="0" y="938487"/>
                  <a:pt x="222020" y="677342"/>
                  <a:pt x="517166" y="616946"/>
                </a:cubicBezTo>
                <a:lnTo>
                  <a:pt x="586738" y="609933"/>
                </a:lnTo>
                <a:lnTo>
                  <a:pt x="596090" y="517166"/>
                </a:lnTo>
                <a:cubicBezTo>
                  <a:pt x="656486" y="222020"/>
                  <a:pt x="917631" y="0"/>
                  <a:pt x="1230631" y="0"/>
                </a:cubicBezTo>
                <a:cubicBezTo>
                  <a:pt x="1543632" y="0"/>
                  <a:pt x="1804777" y="222020"/>
                  <a:pt x="1865172" y="517166"/>
                </a:cubicBezTo>
                <a:lnTo>
                  <a:pt x="1874524" y="609933"/>
                </a:lnTo>
                <a:lnTo>
                  <a:pt x="1944094" y="616946"/>
                </a:lnTo>
                <a:cubicBezTo>
                  <a:pt x="2239240" y="677342"/>
                  <a:pt x="2461260" y="938487"/>
                  <a:pt x="2461260" y="1251487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6200000" flipH="1" flipV="1">
            <a:off x="4566252" y="2136778"/>
            <a:ext cx="489863" cy="595981"/>
          </a:xfrm>
          <a:custGeom>
            <a:avLst/>
            <a:gdLst>
              <a:gd name="connsiteX0" fmla="*/ 2461260 w 2461260"/>
              <a:gd name="connsiteY0" fmla="*/ 1251487 h 2502972"/>
              <a:gd name="connsiteX1" fmla="*/ 1944094 w 2461260"/>
              <a:gd name="connsiteY1" fmla="*/ 1886028 h 2502972"/>
              <a:gd name="connsiteX2" fmla="*/ 1874524 w 2461260"/>
              <a:gd name="connsiteY2" fmla="*/ 1893041 h 2502972"/>
              <a:gd name="connsiteX3" fmla="*/ 1865172 w 2461260"/>
              <a:gd name="connsiteY3" fmla="*/ 1985806 h 2502972"/>
              <a:gd name="connsiteX4" fmla="*/ 1230631 w 2461260"/>
              <a:gd name="connsiteY4" fmla="*/ 2502972 h 2502972"/>
              <a:gd name="connsiteX5" fmla="*/ 596090 w 2461260"/>
              <a:gd name="connsiteY5" fmla="*/ 1985806 h 2502972"/>
              <a:gd name="connsiteX6" fmla="*/ 586739 w 2461260"/>
              <a:gd name="connsiteY6" fmla="*/ 1893042 h 2502972"/>
              <a:gd name="connsiteX7" fmla="*/ 517166 w 2461260"/>
              <a:gd name="connsiteY7" fmla="*/ 1886028 h 2502972"/>
              <a:gd name="connsiteX8" fmla="*/ 0 w 2461260"/>
              <a:gd name="connsiteY8" fmla="*/ 1251487 h 2502972"/>
              <a:gd name="connsiteX9" fmla="*/ 517166 w 2461260"/>
              <a:gd name="connsiteY9" fmla="*/ 616946 h 2502972"/>
              <a:gd name="connsiteX10" fmla="*/ 586738 w 2461260"/>
              <a:gd name="connsiteY10" fmla="*/ 609933 h 2502972"/>
              <a:gd name="connsiteX11" fmla="*/ 596090 w 2461260"/>
              <a:gd name="connsiteY11" fmla="*/ 517166 h 2502972"/>
              <a:gd name="connsiteX12" fmla="*/ 1230631 w 2461260"/>
              <a:gd name="connsiteY12" fmla="*/ 0 h 2502972"/>
              <a:gd name="connsiteX13" fmla="*/ 1865172 w 2461260"/>
              <a:gd name="connsiteY13" fmla="*/ 517166 h 2502972"/>
              <a:gd name="connsiteX14" fmla="*/ 1874524 w 2461260"/>
              <a:gd name="connsiteY14" fmla="*/ 609933 h 2502972"/>
              <a:gd name="connsiteX15" fmla="*/ 1944094 w 2461260"/>
              <a:gd name="connsiteY15" fmla="*/ 616946 h 2502972"/>
              <a:gd name="connsiteX16" fmla="*/ 2461260 w 2461260"/>
              <a:gd name="connsiteY16" fmla="*/ 1251487 h 25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260" h="2502972">
                <a:moveTo>
                  <a:pt x="2461260" y="1251487"/>
                </a:moveTo>
                <a:cubicBezTo>
                  <a:pt x="2461260" y="1564488"/>
                  <a:pt x="2239240" y="1825633"/>
                  <a:pt x="1944094" y="1886028"/>
                </a:cubicBezTo>
                <a:lnTo>
                  <a:pt x="1874524" y="1893041"/>
                </a:lnTo>
                <a:lnTo>
                  <a:pt x="1865172" y="1985806"/>
                </a:lnTo>
                <a:cubicBezTo>
                  <a:pt x="1804777" y="2280952"/>
                  <a:pt x="1543632" y="2502972"/>
                  <a:pt x="1230631" y="2502972"/>
                </a:cubicBezTo>
                <a:cubicBezTo>
                  <a:pt x="917631" y="2502972"/>
                  <a:pt x="656486" y="2280952"/>
                  <a:pt x="596090" y="1985806"/>
                </a:cubicBezTo>
                <a:lnTo>
                  <a:pt x="586739" y="1893042"/>
                </a:lnTo>
                <a:lnTo>
                  <a:pt x="517166" y="1886028"/>
                </a:lnTo>
                <a:cubicBezTo>
                  <a:pt x="222020" y="1825633"/>
                  <a:pt x="0" y="1564488"/>
                  <a:pt x="0" y="1251487"/>
                </a:cubicBezTo>
                <a:cubicBezTo>
                  <a:pt x="0" y="938487"/>
                  <a:pt x="222020" y="677342"/>
                  <a:pt x="517166" y="616946"/>
                </a:cubicBezTo>
                <a:lnTo>
                  <a:pt x="586738" y="609933"/>
                </a:lnTo>
                <a:lnTo>
                  <a:pt x="596090" y="517166"/>
                </a:lnTo>
                <a:cubicBezTo>
                  <a:pt x="656486" y="222020"/>
                  <a:pt x="917631" y="0"/>
                  <a:pt x="1230631" y="0"/>
                </a:cubicBezTo>
                <a:cubicBezTo>
                  <a:pt x="1543632" y="0"/>
                  <a:pt x="1804777" y="222020"/>
                  <a:pt x="1865172" y="517166"/>
                </a:cubicBezTo>
                <a:lnTo>
                  <a:pt x="1874524" y="609933"/>
                </a:lnTo>
                <a:lnTo>
                  <a:pt x="1944094" y="616946"/>
                </a:lnTo>
                <a:cubicBezTo>
                  <a:pt x="2239240" y="677342"/>
                  <a:pt x="2461260" y="938487"/>
                  <a:pt x="2461260" y="1251487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任意多边形: 形状 11"/>
          <p:cNvSpPr/>
          <p:nvPr/>
        </p:nvSpPr>
        <p:spPr>
          <a:xfrm rot="16200000" flipH="1" flipV="1">
            <a:off x="7135885" y="2136778"/>
            <a:ext cx="489863" cy="595981"/>
          </a:xfrm>
          <a:custGeom>
            <a:avLst/>
            <a:gdLst>
              <a:gd name="connsiteX0" fmla="*/ 2461260 w 2461260"/>
              <a:gd name="connsiteY0" fmla="*/ 1251487 h 2502972"/>
              <a:gd name="connsiteX1" fmla="*/ 1944094 w 2461260"/>
              <a:gd name="connsiteY1" fmla="*/ 1886028 h 2502972"/>
              <a:gd name="connsiteX2" fmla="*/ 1874524 w 2461260"/>
              <a:gd name="connsiteY2" fmla="*/ 1893041 h 2502972"/>
              <a:gd name="connsiteX3" fmla="*/ 1865172 w 2461260"/>
              <a:gd name="connsiteY3" fmla="*/ 1985806 h 2502972"/>
              <a:gd name="connsiteX4" fmla="*/ 1230631 w 2461260"/>
              <a:gd name="connsiteY4" fmla="*/ 2502972 h 2502972"/>
              <a:gd name="connsiteX5" fmla="*/ 596090 w 2461260"/>
              <a:gd name="connsiteY5" fmla="*/ 1985806 h 2502972"/>
              <a:gd name="connsiteX6" fmla="*/ 586739 w 2461260"/>
              <a:gd name="connsiteY6" fmla="*/ 1893042 h 2502972"/>
              <a:gd name="connsiteX7" fmla="*/ 517166 w 2461260"/>
              <a:gd name="connsiteY7" fmla="*/ 1886028 h 2502972"/>
              <a:gd name="connsiteX8" fmla="*/ 0 w 2461260"/>
              <a:gd name="connsiteY8" fmla="*/ 1251487 h 2502972"/>
              <a:gd name="connsiteX9" fmla="*/ 517166 w 2461260"/>
              <a:gd name="connsiteY9" fmla="*/ 616946 h 2502972"/>
              <a:gd name="connsiteX10" fmla="*/ 586738 w 2461260"/>
              <a:gd name="connsiteY10" fmla="*/ 609933 h 2502972"/>
              <a:gd name="connsiteX11" fmla="*/ 596090 w 2461260"/>
              <a:gd name="connsiteY11" fmla="*/ 517166 h 2502972"/>
              <a:gd name="connsiteX12" fmla="*/ 1230631 w 2461260"/>
              <a:gd name="connsiteY12" fmla="*/ 0 h 2502972"/>
              <a:gd name="connsiteX13" fmla="*/ 1865172 w 2461260"/>
              <a:gd name="connsiteY13" fmla="*/ 517166 h 2502972"/>
              <a:gd name="connsiteX14" fmla="*/ 1874524 w 2461260"/>
              <a:gd name="connsiteY14" fmla="*/ 609933 h 2502972"/>
              <a:gd name="connsiteX15" fmla="*/ 1944094 w 2461260"/>
              <a:gd name="connsiteY15" fmla="*/ 616946 h 2502972"/>
              <a:gd name="connsiteX16" fmla="*/ 2461260 w 2461260"/>
              <a:gd name="connsiteY16" fmla="*/ 1251487 h 25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260" h="2502972">
                <a:moveTo>
                  <a:pt x="2461260" y="1251487"/>
                </a:moveTo>
                <a:cubicBezTo>
                  <a:pt x="2461260" y="1564488"/>
                  <a:pt x="2239240" y="1825633"/>
                  <a:pt x="1944094" y="1886028"/>
                </a:cubicBezTo>
                <a:lnTo>
                  <a:pt x="1874524" y="1893041"/>
                </a:lnTo>
                <a:lnTo>
                  <a:pt x="1865172" y="1985806"/>
                </a:lnTo>
                <a:cubicBezTo>
                  <a:pt x="1804777" y="2280952"/>
                  <a:pt x="1543632" y="2502972"/>
                  <a:pt x="1230631" y="2502972"/>
                </a:cubicBezTo>
                <a:cubicBezTo>
                  <a:pt x="917631" y="2502972"/>
                  <a:pt x="656486" y="2280952"/>
                  <a:pt x="596090" y="1985806"/>
                </a:cubicBezTo>
                <a:lnTo>
                  <a:pt x="586739" y="1893042"/>
                </a:lnTo>
                <a:lnTo>
                  <a:pt x="517166" y="1886028"/>
                </a:lnTo>
                <a:cubicBezTo>
                  <a:pt x="222020" y="1825633"/>
                  <a:pt x="0" y="1564488"/>
                  <a:pt x="0" y="1251487"/>
                </a:cubicBezTo>
                <a:cubicBezTo>
                  <a:pt x="0" y="938487"/>
                  <a:pt x="222020" y="677342"/>
                  <a:pt x="517166" y="616946"/>
                </a:cubicBezTo>
                <a:lnTo>
                  <a:pt x="586738" y="609933"/>
                </a:lnTo>
                <a:lnTo>
                  <a:pt x="596090" y="517166"/>
                </a:lnTo>
                <a:cubicBezTo>
                  <a:pt x="656486" y="222020"/>
                  <a:pt x="917631" y="0"/>
                  <a:pt x="1230631" y="0"/>
                </a:cubicBezTo>
                <a:cubicBezTo>
                  <a:pt x="1543632" y="0"/>
                  <a:pt x="1804777" y="222020"/>
                  <a:pt x="1865172" y="517166"/>
                </a:cubicBezTo>
                <a:lnTo>
                  <a:pt x="1874524" y="609933"/>
                </a:lnTo>
                <a:lnTo>
                  <a:pt x="1944094" y="616946"/>
                </a:lnTo>
                <a:cubicBezTo>
                  <a:pt x="2239240" y="677342"/>
                  <a:pt x="2461260" y="938487"/>
                  <a:pt x="2461260" y="1251487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16200000" flipH="1" flipV="1">
            <a:off x="9705519" y="2136778"/>
            <a:ext cx="489863" cy="595981"/>
          </a:xfrm>
          <a:custGeom>
            <a:avLst/>
            <a:gdLst>
              <a:gd name="connsiteX0" fmla="*/ 2461260 w 2461260"/>
              <a:gd name="connsiteY0" fmla="*/ 1251487 h 2502972"/>
              <a:gd name="connsiteX1" fmla="*/ 1944094 w 2461260"/>
              <a:gd name="connsiteY1" fmla="*/ 1886028 h 2502972"/>
              <a:gd name="connsiteX2" fmla="*/ 1874524 w 2461260"/>
              <a:gd name="connsiteY2" fmla="*/ 1893041 h 2502972"/>
              <a:gd name="connsiteX3" fmla="*/ 1865172 w 2461260"/>
              <a:gd name="connsiteY3" fmla="*/ 1985806 h 2502972"/>
              <a:gd name="connsiteX4" fmla="*/ 1230631 w 2461260"/>
              <a:gd name="connsiteY4" fmla="*/ 2502972 h 2502972"/>
              <a:gd name="connsiteX5" fmla="*/ 596090 w 2461260"/>
              <a:gd name="connsiteY5" fmla="*/ 1985806 h 2502972"/>
              <a:gd name="connsiteX6" fmla="*/ 586739 w 2461260"/>
              <a:gd name="connsiteY6" fmla="*/ 1893042 h 2502972"/>
              <a:gd name="connsiteX7" fmla="*/ 517166 w 2461260"/>
              <a:gd name="connsiteY7" fmla="*/ 1886028 h 2502972"/>
              <a:gd name="connsiteX8" fmla="*/ 0 w 2461260"/>
              <a:gd name="connsiteY8" fmla="*/ 1251487 h 2502972"/>
              <a:gd name="connsiteX9" fmla="*/ 517166 w 2461260"/>
              <a:gd name="connsiteY9" fmla="*/ 616946 h 2502972"/>
              <a:gd name="connsiteX10" fmla="*/ 586738 w 2461260"/>
              <a:gd name="connsiteY10" fmla="*/ 609933 h 2502972"/>
              <a:gd name="connsiteX11" fmla="*/ 596090 w 2461260"/>
              <a:gd name="connsiteY11" fmla="*/ 517166 h 2502972"/>
              <a:gd name="connsiteX12" fmla="*/ 1230631 w 2461260"/>
              <a:gd name="connsiteY12" fmla="*/ 0 h 2502972"/>
              <a:gd name="connsiteX13" fmla="*/ 1865172 w 2461260"/>
              <a:gd name="connsiteY13" fmla="*/ 517166 h 2502972"/>
              <a:gd name="connsiteX14" fmla="*/ 1874524 w 2461260"/>
              <a:gd name="connsiteY14" fmla="*/ 609933 h 2502972"/>
              <a:gd name="connsiteX15" fmla="*/ 1944094 w 2461260"/>
              <a:gd name="connsiteY15" fmla="*/ 616946 h 2502972"/>
              <a:gd name="connsiteX16" fmla="*/ 2461260 w 2461260"/>
              <a:gd name="connsiteY16" fmla="*/ 1251487 h 25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1260" h="2502972">
                <a:moveTo>
                  <a:pt x="2461260" y="1251487"/>
                </a:moveTo>
                <a:cubicBezTo>
                  <a:pt x="2461260" y="1564488"/>
                  <a:pt x="2239240" y="1825633"/>
                  <a:pt x="1944094" y="1886028"/>
                </a:cubicBezTo>
                <a:lnTo>
                  <a:pt x="1874524" y="1893041"/>
                </a:lnTo>
                <a:lnTo>
                  <a:pt x="1865172" y="1985806"/>
                </a:lnTo>
                <a:cubicBezTo>
                  <a:pt x="1804777" y="2280952"/>
                  <a:pt x="1543632" y="2502972"/>
                  <a:pt x="1230631" y="2502972"/>
                </a:cubicBezTo>
                <a:cubicBezTo>
                  <a:pt x="917631" y="2502972"/>
                  <a:pt x="656486" y="2280952"/>
                  <a:pt x="596090" y="1985806"/>
                </a:cubicBezTo>
                <a:lnTo>
                  <a:pt x="586739" y="1893042"/>
                </a:lnTo>
                <a:lnTo>
                  <a:pt x="517166" y="1886028"/>
                </a:lnTo>
                <a:cubicBezTo>
                  <a:pt x="222020" y="1825633"/>
                  <a:pt x="0" y="1564488"/>
                  <a:pt x="0" y="1251487"/>
                </a:cubicBezTo>
                <a:cubicBezTo>
                  <a:pt x="0" y="938487"/>
                  <a:pt x="222020" y="677342"/>
                  <a:pt x="517166" y="616946"/>
                </a:cubicBezTo>
                <a:lnTo>
                  <a:pt x="586738" y="609933"/>
                </a:lnTo>
                <a:lnTo>
                  <a:pt x="596090" y="517166"/>
                </a:lnTo>
                <a:cubicBezTo>
                  <a:pt x="656486" y="222020"/>
                  <a:pt x="917631" y="0"/>
                  <a:pt x="1230631" y="0"/>
                </a:cubicBezTo>
                <a:cubicBezTo>
                  <a:pt x="1543632" y="0"/>
                  <a:pt x="1804777" y="222020"/>
                  <a:pt x="1865172" y="517166"/>
                </a:cubicBezTo>
                <a:lnTo>
                  <a:pt x="1874524" y="609933"/>
                </a:lnTo>
                <a:lnTo>
                  <a:pt x="1944094" y="616946"/>
                </a:lnTo>
                <a:cubicBezTo>
                  <a:pt x="2239240" y="677342"/>
                  <a:pt x="2461260" y="938487"/>
                  <a:pt x="2461260" y="1251487"/>
                </a:cubicBezTo>
                <a:close/>
              </a:path>
            </a:pathLst>
          </a:custGeom>
          <a:solidFill>
            <a:srgbClr val="634C1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52868" y="2985074"/>
            <a:ext cx="1862132" cy="2526726"/>
            <a:chOff x="2201868" y="2057400"/>
            <a:chExt cx="1862132" cy="2526726"/>
          </a:xfrm>
        </p:grpSpPr>
        <p:sp>
          <p:nvSpPr>
            <p:cNvPr id="16" name="矩形: 圆角 15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7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4768" y="2985074"/>
            <a:ext cx="1862132" cy="2526726"/>
            <a:chOff x="2201868" y="2057400"/>
            <a:chExt cx="1862132" cy="2526726"/>
          </a:xfrm>
        </p:grpSpPr>
        <p:sp>
          <p:nvSpPr>
            <p:cNvPr id="19" name="矩形: 圆角 18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0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23368" y="2985074"/>
            <a:ext cx="1862132" cy="2526726"/>
            <a:chOff x="2201868" y="2057400"/>
            <a:chExt cx="1862132" cy="2526726"/>
          </a:xfrm>
        </p:grpSpPr>
        <p:sp>
          <p:nvSpPr>
            <p:cNvPr id="22" name="矩形: 圆角 21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3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45268" y="2985074"/>
            <a:ext cx="1862132" cy="2526726"/>
            <a:chOff x="2201868" y="2057400"/>
            <a:chExt cx="1862132" cy="2526726"/>
          </a:xfrm>
        </p:grpSpPr>
        <p:sp>
          <p:nvSpPr>
            <p:cNvPr id="26" name="矩形: 圆角 25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7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9F5ED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60" y="855554"/>
            <a:ext cx="372675" cy="11510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121" y="5520947"/>
            <a:ext cx="366699" cy="358428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562064" y="5837427"/>
            <a:ext cx="1074351" cy="152400"/>
            <a:chOff x="10083264" y="909827"/>
            <a:chExt cx="1074351" cy="152400"/>
          </a:xfrm>
        </p:grpSpPr>
        <p:sp>
          <p:nvSpPr>
            <p:cNvPr id="86" name="等腰三角形 85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57799" y="1454147"/>
            <a:ext cx="1676402" cy="1676402"/>
            <a:chOff x="2174491" y="2345939"/>
            <a:chExt cx="832617" cy="832617"/>
          </a:xfrm>
        </p:grpSpPr>
        <p:sp>
          <p:nvSpPr>
            <p:cNvPr id="35" name="任意多边形: 形状 34"/>
            <p:cNvSpPr/>
            <p:nvPr/>
          </p:nvSpPr>
          <p:spPr>
            <a:xfrm rot="2700000">
              <a:off x="2174491" y="2345939"/>
              <a:ext cx="832617" cy="832617"/>
            </a:xfrm>
            <a:custGeom>
              <a:avLst/>
              <a:gdLst>
                <a:gd name="connsiteX0" fmla="*/ 9526 w 3746500"/>
                <a:gd name="connsiteY0" fmla="*/ 529933 h 3746500"/>
                <a:gd name="connsiteX1" fmla="*/ 61228 w 3746500"/>
                <a:gd name="connsiteY1" fmla="*/ 545255 h 3746500"/>
                <a:gd name="connsiteX2" fmla="*/ 431919 w 3746500"/>
                <a:gd name="connsiteY2" fmla="*/ 431919 h 3746500"/>
                <a:gd name="connsiteX3" fmla="*/ 545255 w 3746500"/>
                <a:gd name="connsiteY3" fmla="*/ 61228 h 3746500"/>
                <a:gd name="connsiteX4" fmla="*/ 529933 w 3746500"/>
                <a:gd name="connsiteY4" fmla="*/ 9526 h 3746500"/>
                <a:gd name="connsiteX5" fmla="*/ 624429 w 3746500"/>
                <a:gd name="connsiteY5" fmla="*/ 0 h 3746500"/>
                <a:gd name="connsiteX6" fmla="*/ 3122071 w 3746500"/>
                <a:gd name="connsiteY6" fmla="*/ 0 h 3746500"/>
                <a:gd name="connsiteX7" fmla="*/ 3216567 w 3746500"/>
                <a:gd name="connsiteY7" fmla="*/ 9526 h 3746500"/>
                <a:gd name="connsiteX8" fmla="*/ 3201245 w 3746500"/>
                <a:gd name="connsiteY8" fmla="*/ 61228 h 3746500"/>
                <a:gd name="connsiteX9" fmla="*/ 3314581 w 3746500"/>
                <a:gd name="connsiteY9" fmla="*/ 431919 h 3746500"/>
                <a:gd name="connsiteX10" fmla="*/ 3685272 w 3746500"/>
                <a:gd name="connsiteY10" fmla="*/ 545255 h 3746500"/>
                <a:gd name="connsiteX11" fmla="*/ 3736974 w 3746500"/>
                <a:gd name="connsiteY11" fmla="*/ 529933 h 3746500"/>
                <a:gd name="connsiteX12" fmla="*/ 3746500 w 3746500"/>
                <a:gd name="connsiteY12" fmla="*/ 624429 h 3746500"/>
                <a:gd name="connsiteX13" fmla="*/ 3746500 w 3746500"/>
                <a:gd name="connsiteY13" fmla="*/ 3122071 h 3746500"/>
                <a:gd name="connsiteX14" fmla="*/ 3736974 w 3746500"/>
                <a:gd name="connsiteY14" fmla="*/ 3216567 h 3746500"/>
                <a:gd name="connsiteX15" fmla="*/ 3685272 w 3746500"/>
                <a:gd name="connsiteY15" fmla="*/ 3201245 h 3746500"/>
                <a:gd name="connsiteX16" fmla="*/ 3314581 w 3746500"/>
                <a:gd name="connsiteY16" fmla="*/ 3314581 h 3746500"/>
                <a:gd name="connsiteX17" fmla="*/ 3201245 w 3746500"/>
                <a:gd name="connsiteY17" fmla="*/ 3685272 h 3746500"/>
                <a:gd name="connsiteX18" fmla="*/ 3216567 w 3746500"/>
                <a:gd name="connsiteY18" fmla="*/ 3736974 h 3746500"/>
                <a:gd name="connsiteX19" fmla="*/ 3122071 w 3746500"/>
                <a:gd name="connsiteY19" fmla="*/ 3746500 h 3746500"/>
                <a:gd name="connsiteX20" fmla="*/ 624429 w 3746500"/>
                <a:gd name="connsiteY20" fmla="*/ 3746500 h 3746500"/>
                <a:gd name="connsiteX21" fmla="*/ 529933 w 3746500"/>
                <a:gd name="connsiteY21" fmla="*/ 3736974 h 3746500"/>
                <a:gd name="connsiteX22" fmla="*/ 545255 w 3746500"/>
                <a:gd name="connsiteY22" fmla="*/ 3685272 h 3746500"/>
                <a:gd name="connsiteX23" fmla="*/ 431919 w 3746500"/>
                <a:gd name="connsiteY23" fmla="*/ 3314581 h 3746500"/>
                <a:gd name="connsiteX24" fmla="*/ 61228 w 3746500"/>
                <a:gd name="connsiteY24" fmla="*/ 3201245 h 3746500"/>
                <a:gd name="connsiteX25" fmla="*/ 9526 w 3746500"/>
                <a:gd name="connsiteY25" fmla="*/ 3216567 h 3746500"/>
                <a:gd name="connsiteX26" fmla="*/ 0 w 3746500"/>
                <a:gd name="connsiteY26" fmla="*/ 3122071 h 3746500"/>
                <a:gd name="connsiteX27" fmla="*/ 0 w 3746500"/>
                <a:gd name="connsiteY27" fmla="*/ 624429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6500" h="3746500">
                  <a:moveTo>
                    <a:pt x="9526" y="529933"/>
                  </a:moveTo>
                  <a:lnTo>
                    <a:pt x="61228" y="545255"/>
                  </a:lnTo>
                  <a:cubicBezTo>
                    <a:pt x="191312" y="570441"/>
                    <a:pt x="331176" y="532662"/>
                    <a:pt x="431919" y="431919"/>
                  </a:cubicBezTo>
                  <a:cubicBezTo>
                    <a:pt x="532662" y="331176"/>
                    <a:pt x="570441" y="191312"/>
                    <a:pt x="545255" y="61228"/>
                  </a:cubicBezTo>
                  <a:lnTo>
                    <a:pt x="529933" y="9526"/>
                  </a:lnTo>
                  <a:lnTo>
                    <a:pt x="624429" y="0"/>
                  </a:lnTo>
                  <a:lnTo>
                    <a:pt x="3122071" y="0"/>
                  </a:lnTo>
                  <a:lnTo>
                    <a:pt x="3216567" y="9526"/>
                  </a:lnTo>
                  <a:lnTo>
                    <a:pt x="3201245" y="61228"/>
                  </a:lnTo>
                  <a:cubicBezTo>
                    <a:pt x="3176059" y="191312"/>
                    <a:pt x="3213838" y="331176"/>
                    <a:pt x="3314581" y="431919"/>
                  </a:cubicBezTo>
                  <a:cubicBezTo>
                    <a:pt x="3415324" y="532662"/>
                    <a:pt x="3555188" y="570441"/>
                    <a:pt x="3685272" y="545255"/>
                  </a:cubicBezTo>
                  <a:lnTo>
                    <a:pt x="3736974" y="529933"/>
                  </a:lnTo>
                  <a:lnTo>
                    <a:pt x="3746500" y="624429"/>
                  </a:lnTo>
                  <a:lnTo>
                    <a:pt x="3746500" y="3122071"/>
                  </a:lnTo>
                  <a:lnTo>
                    <a:pt x="3736974" y="3216567"/>
                  </a:lnTo>
                  <a:lnTo>
                    <a:pt x="3685272" y="3201245"/>
                  </a:lnTo>
                  <a:cubicBezTo>
                    <a:pt x="3555188" y="3176059"/>
                    <a:pt x="3415324" y="3213838"/>
                    <a:pt x="3314581" y="3314581"/>
                  </a:cubicBezTo>
                  <a:cubicBezTo>
                    <a:pt x="3213838" y="3415324"/>
                    <a:pt x="3176059" y="3555188"/>
                    <a:pt x="3201245" y="3685272"/>
                  </a:cubicBezTo>
                  <a:lnTo>
                    <a:pt x="3216567" y="3736974"/>
                  </a:lnTo>
                  <a:lnTo>
                    <a:pt x="3122071" y="3746500"/>
                  </a:lnTo>
                  <a:lnTo>
                    <a:pt x="624429" y="3746500"/>
                  </a:lnTo>
                  <a:lnTo>
                    <a:pt x="529933" y="3736974"/>
                  </a:lnTo>
                  <a:lnTo>
                    <a:pt x="545255" y="3685272"/>
                  </a:lnTo>
                  <a:cubicBezTo>
                    <a:pt x="570441" y="3555188"/>
                    <a:pt x="532662" y="3415324"/>
                    <a:pt x="431919" y="3314581"/>
                  </a:cubicBezTo>
                  <a:cubicBezTo>
                    <a:pt x="331176" y="3213838"/>
                    <a:pt x="191312" y="3176059"/>
                    <a:pt x="61228" y="3201245"/>
                  </a:cubicBezTo>
                  <a:lnTo>
                    <a:pt x="9526" y="3216567"/>
                  </a:lnTo>
                  <a:lnTo>
                    <a:pt x="0" y="3122071"/>
                  </a:lnTo>
                  <a:lnTo>
                    <a:pt x="0" y="624429"/>
                  </a:lnTo>
                  <a:close/>
                </a:path>
              </a:pathLst>
            </a:custGeom>
            <a:solidFill>
              <a:srgbClr val="634C1F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1103" y="2495010"/>
              <a:ext cx="512092" cy="550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贰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349501" y="3435477"/>
            <a:ext cx="74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sp>
        <p:nvSpPr>
          <p:cNvPr id="33" name="PA-文本框 88"/>
          <p:cNvSpPr txBox="1"/>
          <p:nvPr>
            <p:custDataLst>
              <p:tags r:id="rId1"/>
            </p:custDataLst>
          </p:nvPr>
        </p:nvSpPr>
        <p:spPr>
          <a:xfrm>
            <a:off x="3658290" y="4493567"/>
            <a:ext cx="4875420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76600" y="2197099"/>
            <a:ext cx="5638800" cy="127001"/>
            <a:chOff x="3276600" y="2197099"/>
            <a:chExt cx="5638800" cy="127001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7848600" y="2260600"/>
              <a:ext cx="1066800" cy="0"/>
            </a:xfrm>
            <a:prstGeom prst="line">
              <a:avLst/>
            </a:prstGeom>
            <a:solidFill>
              <a:srgbClr val="634C1F"/>
            </a:solidFill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3276600" y="2260600"/>
              <a:ext cx="1066800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634C1F"/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4457304" y="2197099"/>
              <a:ext cx="3277393" cy="127001"/>
              <a:chOff x="4495007" y="2197099"/>
              <a:chExt cx="3277393" cy="127001"/>
            </a:xfrm>
          </p:grpSpPr>
          <p:sp>
            <p:nvSpPr>
              <p:cNvPr id="41" name="矩形: 圆角 40"/>
              <p:cNvSpPr/>
              <p:nvPr/>
            </p:nvSpPr>
            <p:spPr>
              <a:xfrm rot="2700000">
                <a:off x="7645400" y="2197100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 rot="2700000">
                <a:off x="4495007" y="2197099"/>
                <a:ext cx="127000" cy="127000"/>
              </a:xfrm>
              <a:prstGeom prst="roundRect">
                <a:avLst/>
              </a:prstGeom>
              <a:solidFill>
                <a:srgbClr val="634C1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4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215" y="4292782"/>
            <a:ext cx="1964686" cy="171971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3060700"/>
            <a:ext cx="4267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698500" y="-582990"/>
            <a:ext cx="13589000" cy="8023980"/>
            <a:chOff x="-863600" y="-584200"/>
            <a:chExt cx="13335000" cy="7874000"/>
          </a:xfrm>
          <a:solidFill>
            <a:srgbClr val="E6E6E6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-8636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2" name="椭圆 1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2306300" y="-584200"/>
              <a:ext cx="165100" cy="7874000"/>
              <a:chOff x="-863600" y="-584200"/>
              <a:chExt cx="165100" cy="7874000"/>
            </a:xfrm>
            <a:grpFill/>
          </p:grpSpPr>
          <p:sp>
            <p:nvSpPr>
              <p:cNvPr id="6" name="椭圆 5"/>
              <p:cNvSpPr/>
              <p:nvPr/>
            </p:nvSpPr>
            <p:spPr>
              <a:xfrm>
                <a:off x="-863600" y="-5842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863600" y="7124700"/>
                <a:ext cx="165100" cy="165100"/>
              </a:xfrm>
              <a:prstGeom prst="ellipse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: 形状 23"/>
          <p:cNvSpPr/>
          <p:nvPr/>
        </p:nvSpPr>
        <p:spPr>
          <a:xfrm>
            <a:off x="444501" y="520700"/>
            <a:ext cx="11302999" cy="5816600"/>
          </a:xfrm>
          <a:custGeom>
            <a:avLst/>
            <a:gdLst>
              <a:gd name="connsiteX0" fmla="*/ 265419 w 11302999"/>
              <a:gd name="connsiteY0" fmla="*/ 0 h 5816600"/>
              <a:gd name="connsiteX1" fmla="*/ 11037579 w 11302999"/>
              <a:gd name="connsiteY1" fmla="*/ 0 h 5816600"/>
              <a:gd name="connsiteX2" fmla="*/ 11036299 w 11302999"/>
              <a:gd name="connsiteY2" fmla="*/ 12700 h 5816600"/>
              <a:gd name="connsiteX3" fmla="*/ 11265119 w 11302999"/>
              <a:gd name="connsiteY3" fmla="*/ 357908 h 5816600"/>
              <a:gd name="connsiteX4" fmla="*/ 11302999 w 11302999"/>
              <a:gd name="connsiteY4" fmla="*/ 369667 h 5816600"/>
              <a:gd name="connsiteX5" fmla="*/ 11302999 w 11302999"/>
              <a:gd name="connsiteY5" fmla="*/ 5446933 h 5816600"/>
              <a:gd name="connsiteX6" fmla="*/ 11265119 w 11302999"/>
              <a:gd name="connsiteY6" fmla="*/ 5458692 h 5816600"/>
              <a:gd name="connsiteX7" fmla="*/ 11036299 w 11302999"/>
              <a:gd name="connsiteY7" fmla="*/ 5803900 h 5816600"/>
              <a:gd name="connsiteX8" fmla="*/ 11037579 w 11302999"/>
              <a:gd name="connsiteY8" fmla="*/ 5816600 h 5816600"/>
              <a:gd name="connsiteX9" fmla="*/ 265419 w 11302999"/>
              <a:gd name="connsiteY9" fmla="*/ 5816600 h 5816600"/>
              <a:gd name="connsiteX10" fmla="*/ 266700 w 11302999"/>
              <a:gd name="connsiteY10" fmla="*/ 5803900 h 5816600"/>
              <a:gd name="connsiteX11" fmla="*/ 37880 w 11302999"/>
              <a:gd name="connsiteY11" fmla="*/ 5458692 h 5816600"/>
              <a:gd name="connsiteX12" fmla="*/ 0 w 11302999"/>
              <a:gd name="connsiteY12" fmla="*/ 5446933 h 5816600"/>
              <a:gd name="connsiteX13" fmla="*/ 0 w 11302999"/>
              <a:gd name="connsiteY13" fmla="*/ 369667 h 5816600"/>
              <a:gd name="connsiteX14" fmla="*/ 37880 w 11302999"/>
              <a:gd name="connsiteY14" fmla="*/ 357909 h 5816600"/>
              <a:gd name="connsiteX15" fmla="*/ 266700 w 11302999"/>
              <a:gd name="connsiteY15" fmla="*/ 127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02999" h="5816600">
                <a:moveTo>
                  <a:pt x="265419" y="0"/>
                </a:moveTo>
                <a:lnTo>
                  <a:pt x="11037579" y="0"/>
                </a:lnTo>
                <a:lnTo>
                  <a:pt x="11036299" y="12700"/>
                </a:lnTo>
                <a:cubicBezTo>
                  <a:pt x="11036299" y="167885"/>
                  <a:pt x="11130651" y="301033"/>
                  <a:pt x="11265119" y="357908"/>
                </a:cubicBezTo>
                <a:lnTo>
                  <a:pt x="11302999" y="369667"/>
                </a:lnTo>
                <a:lnTo>
                  <a:pt x="11302999" y="5446933"/>
                </a:lnTo>
                <a:lnTo>
                  <a:pt x="11265119" y="5458692"/>
                </a:lnTo>
                <a:cubicBezTo>
                  <a:pt x="11130651" y="5515567"/>
                  <a:pt x="11036299" y="5648715"/>
                  <a:pt x="11036299" y="5803900"/>
                </a:cubicBezTo>
                <a:lnTo>
                  <a:pt x="11037579" y="5816600"/>
                </a:lnTo>
                <a:lnTo>
                  <a:pt x="265419" y="5816600"/>
                </a:lnTo>
                <a:lnTo>
                  <a:pt x="266700" y="5803900"/>
                </a:lnTo>
                <a:cubicBezTo>
                  <a:pt x="266700" y="5648715"/>
                  <a:pt x="172347" y="5515567"/>
                  <a:pt x="37880" y="5458692"/>
                </a:cubicBezTo>
                <a:lnTo>
                  <a:pt x="0" y="5446933"/>
                </a:lnTo>
                <a:lnTo>
                  <a:pt x="0" y="369667"/>
                </a:lnTo>
                <a:lnTo>
                  <a:pt x="37880" y="357909"/>
                </a:lnTo>
                <a:cubicBezTo>
                  <a:pt x="172348" y="301034"/>
                  <a:pt x="266700" y="167885"/>
                  <a:pt x="266700" y="12700"/>
                </a:cubicBezTo>
                <a:close/>
              </a:path>
            </a:pathLst>
          </a:custGeom>
          <a:solidFill>
            <a:srgbClr val="FAF7F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083264" y="909827"/>
            <a:ext cx="1074351" cy="152400"/>
            <a:chOff x="10083264" y="909827"/>
            <a:chExt cx="1074351" cy="152400"/>
          </a:xfrm>
        </p:grpSpPr>
        <p:sp>
          <p:nvSpPr>
            <p:cNvPr id="79" name="等腰三角形 78"/>
            <p:cNvSpPr/>
            <p:nvPr/>
          </p:nvSpPr>
          <p:spPr>
            <a:xfrm rot="16200000">
              <a:off x="11015726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79"/>
            <p:cNvSpPr/>
            <p:nvPr/>
          </p:nvSpPr>
          <p:spPr>
            <a:xfrm rot="16200000">
              <a:off x="10779983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10544240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等腰三角形 81"/>
            <p:cNvSpPr/>
            <p:nvPr/>
          </p:nvSpPr>
          <p:spPr>
            <a:xfrm rot="16200000">
              <a:off x="10308497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0072754" y="920337"/>
              <a:ext cx="152400" cy="1313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57007" y="819277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此处输入标题文字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4" y="1976525"/>
            <a:ext cx="4814183" cy="35098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097968" y="2070674"/>
            <a:ext cx="1862132" cy="2526726"/>
            <a:chOff x="2201868" y="2057400"/>
            <a:chExt cx="1862132" cy="2526726"/>
          </a:xfrm>
        </p:grpSpPr>
        <p:sp>
          <p:nvSpPr>
            <p:cNvPr id="17" name="矩形: 圆角 16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19868" y="2959674"/>
            <a:ext cx="1862132" cy="2526726"/>
            <a:chOff x="2201868" y="2057400"/>
            <a:chExt cx="1862132" cy="2526726"/>
          </a:xfrm>
        </p:grpSpPr>
        <p:sp>
          <p:nvSpPr>
            <p:cNvPr id="20" name="矩形: 圆角 19"/>
            <p:cNvSpPr/>
            <p:nvPr/>
          </p:nvSpPr>
          <p:spPr>
            <a:xfrm>
              <a:off x="3492500" y="2057400"/>
              <a:ext cx="571500" cy="1651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标题文字</a:t>
              </a:r>
            </a:p>
          </p:txBody>
        </p:sp>
        <p:sp>
          <p:nvSpPr>
            <p:cNvPr id="21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01868" y="2057400"/>
              <a:ext cx="1107996" cy="252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M" panose="00020600040101010101" pitchFamily="18" charset="-122"/>
                  <a:sym typeface="+mn-lt"/>
                </a:rPr>
                <a:t>请在这里替换文字文案，调整文字文本的行间距。点击这里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37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C3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</TotalTime>
  <Words>1387</Words>
  <Application>Microsoft Office PowerPoint</Application>
  <PresentationFormat>宽屏</PresentationFormat>
  <Paragraphs>190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Meiryo</vt:lpstr>
      <vt:lpstr>OPPOSans M</vt:lpstr>
      <vt:lpstr>阿里巴巴普惠体 B</vt:lpstr>
      <vt:lpstr>阿里巴巴普惠体 M</vt:lpstr>
      <vt:lpstr>阿里巴巴普惠体 R</vt:lpstr>
      <vt:lpstr>等线</vt:lpstr>
      <vt:lpstr>等线 Light</vt:lpstr>
      <vt:lpstr>汉仪大宋简</vt:lpstr>
      <vt:lpstr>汉仪行楷简</vt:lpstr>
      <vt:lpstr>思源黑体 CN Normal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29</cp:revision>
  <dcterms:created xsi:type="dcterms:W3CDTF">2018-04-18T06:17:00Z</dcterms:created>
  <dcterms:modified xsi:type="dcterms:W3CDTF">2024-10-14T11:44:33Z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B736BE5C37F845829B14EF67670A4310_12</vt:lpwstr>
  </property>
  <property fmtid="{D5CDD505-2E9C-101B-9397-08002B2CF9AE}" pid="3" name="KSOProductBuildVer">
    <vt:lpwstr>2052-12.1.0.17133</vt:lpwstr>
  </property>
</Properties>
</file>