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54" r:id="rId3"/>
  </p:sldMasterIdLst>
  <p:notesMasterIdLst>
    <p:notesMasterId r:id="rId37"/>
  </p:notesMasterIdLst>
  <p:handoutMasterIdLst>
    <p:handoutMasterId r:id="rId38"/>
  </p:handoutMasterIdLst>
  <p:sldIdLst>
    <p:sldId id="406" r:id="rId4"/>
    <p:sldId id="391" r:id="rId5"/>
    <p:sldId id="407" r:id="rId6"/>
    <p:sldId id="397" r:id="rId7"/>
    <p:sldId id="405" r:id="rId8"/>
    <p:sldId id="400" r:id="rId9"/>
    <p:sldId id="401" r:id="rId10"/>
    <p:sldId id="402" r:id="rId11"/>
    <p:sldId id="403" r:id="rId12"/>
    <p:sldId id="380" r:id="rId13"/>
    <p:sldId id="381" r:id="rId14"/>
    <p:sldId id="382" r:id="rId15"/>
    <p:sldId id="383" r:id="rId16"/>
    <p:sldId id="384" r:id="rId17"/>
    <p:sldId id="385" r:id="rId18"/>
    <p:sldId id="386" r:id="rId19"/>
    <p:sldId id="387" r:id="rId20"/>
    <p:sldId id="327" r:id="rId21"/>
    <p:sldId id="408" r:id="rId22"/>
    <p:sldId id="340" r:id="rId23"/>
    <p:sldId id="341" r:id="rId24"/>
    <p:sldId id="409" r:id="rId25"/>
    <p:sldId id="346" r:id="rId26"/>
    <p:sldId id="411" r:id="rId27"/>
    <p:sldId id="412" r:id="rId28"/>
    <p:sldId id="413" r:id="rId29"/>
    <p:sldId id="378" r:id="rId30"/>
    <p:sldId id="410" r:id="rId31"/>
    <p:sldId id="369" r:id="rId32"/>
    <p:sldId id="373" r:id="rId33"/>
    <p:sldId id="375" r:id="rId34"/>
    <p:sldId id="470" r:id="rId35"/>
    <p:sldId id="471" r:id="rId36"/>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320" autoAdjust="0"/>
  </p:normalViewPr>
  <p:slideViewPr>
    <p:cSldViewPr snapToGrid="0">
      <p:cViewPr varScale="1">
        <p:scale>
          <a:sx n="106" d="100"/>
          <a:sy n="106" d="100"/>
        </p:scale>
        <p:origin x="708" y="10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2024/10/12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1342249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55787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170425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2419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423305C-B423-4C66-9769-56F6D2E649D4}" type="datetimeFigureOut">
              <a:rPr lang="zh-CN" altLang="en-US" smtClean="0"/>
              <a:t>2024/10/12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BC265C-B4E5-4C88-BB24-2F3FA552A90C}" type="slidenum">
              <a:rPr lang="zh-CN" altLang="en-US" smtClean="0"/>
              <a:t>‹#›</a:t>
            </a:fld>
            <a:endParaRPr lang="zh-CN" altLang="en-US"/>
          </a:p>
        </p:txBody>
      </p:sp>
    </p:spTree>
  </p:cSld>
  <p:clrMapOvr>
    <a:masterClrMapping/>
  </p:clrMapOvr>
  <p:transition/>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590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637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5621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8465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0916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26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8C1A7021-3184-47C1-8FEB-7CC59FA69B38}" type="datetimeFigureOut">
              <a:rPr lang="zh-CN" altLang="en-US" smtClean="0"/>
              <a:t>2024/10/12</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9pPr>
          </a:lstStyle>
          <a:p>
            <a:r>
              <a:rPr lang="zh-CN" altLang="en-US" dirty="0">
                <a:latin typeface="微软雅黑" panose="020B0503020204020204" pitchFamily="34" charset="-122"/>
                <a:ea typeface="微软雅黑" panose="020B0503020204020204" pitchFamily="34" charset="-122"/>
              </a:rPr>
              <a:t>单击此处编辑母版标题样式</a:t>
            </a:r>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a:solidFill>
            <a:srgbClr val="FADEB2">
              <a:alpha val="51000"/>
            </a:srgbClr>
          </a:solidFill>
        </p:spPr>
      </p:pic>
      <p:sp>
        <p:nvSpPr>
          <p:cNvPr id="6" name="矩形: 圆角 5"/>
          <p:cNvSpPr/>
          <p:nvPr userDrawn="1"/>
        </p:nvSpPr>
        <p:spPr>
          <a:xfrm>
            <a:off x="533399" y="463550"/>
            <a:ext cx="11125200" cy="5930900"/>
          </a:xfrm>
          <a:prstGeom prst="roundRect">
            <a:avLst>
              <a:gd name="adj" fmla="val 4939"/>
            </a:avLst>
          </a:prstGeom>
          <a:solidFill>
            <a:schemeClr val="bg1"/>
          </a:solidFill>
          <a:ln>
            <a:noFill/>
          </a:ln>
          <a:effectLst>
            <a:outerShdw blurRad="355600" sx="102000" sy="102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842000"/>
            <a:ext cx="12192000" cy="101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24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836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166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654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9125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3305C-B423-4C66-9769-56F6D2E649D4}" type="datetimeFigureOut">
              <a:rPr lang="zh-CN" altLang="en-US" smtClean="0"/>
              <a:t>2024/10/12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C265C-B4E5-4C88-BB24-2F3FA552A90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hf sldNum="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2024/10/12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249628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tags" Target="../tags/tag4.xml"/><Relationship Id="rId7" Type="http://schemas.openxmlformats.org/officeDocument/2006/relationships/slideLayout" Target="../slideLayouts/slideLayout3.xml"/><Relationship Id="rId12" Type="http://schemas.openxmlformats.org/officeDocument/2006/relationships/image" Target="../media/image2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5.png"/><Relationship Id="rId5" Type="http://schemas.openxmlformats.org/officeDocument/2006/relationships/tags" Target="../tags/tag6.xml"/><Relationship Id="rId10" Type="http://schemas.openxmlformats.org/officeDocument/2006/relationships/image" Target="../media/image24.png"/><Relationship Id="rId4" Type="http://schemas.openxmlformats.org/officeDocument/2006/relationships/tags" Target="../tags/tag5.xm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a:solidFill>
            <a:srgbClr val="FADEB2">
              <a:alpha val="51000"/>
            </a:srgbClr>
          </a:solidFill>
        </p:spPr>
      </p:pic>
      <p:grpSp>
        <p:nvGrpSpPr>
          <p:cNvPr id="33" name="组合 32"/>
          <p:cNvGrpSpPr/>
          <p:nvPr/>
        </p:nvGrpSpPr>
        <p:grpSpPr>
          <a:xfrm>
            <a:off x="-1" y="-1"/>
            <a:ext cx="5674887" cy="6858001"/>
            <a:chOff x="-1" y="-1"/>
            <a:chExt cx="5674887" cy="6858001"/>
          </a:xfrm>
        </p:grpSpPr>
        <p:grpSp>
          <p:nvGrpSpPr>
            <p:cNvPr id="27" name="组合 26"/>
            <p:cNvGrpSpPr/>
            <p:nvPr/>
          </p:nvGrpSpPr>
          <p:grpSpPr>
            <a:xfrm>
              <a:off x="3351454" y="723907"/>
              <a:ext cx="1742081" cy="1186587"/>
              <a:chOff x="6626739" y="1250974"/>
              <a:chExt cx="2150254" cy="1464607"/>
            </a:xfrm>
          </p:grpSpPr>
          <p:sp>
            <p:nvSpPr>
              <p:cNvPr id="26" name="矩形 25"/>
              <p:cNvSpPr/>
              <p:nvPr/>
            </p:nvSpPr>
            <p:spPr>
              <a:xfrm>
                <a:off x="6798002" y="1424916"/>
                <a:ext cx="1825298" cy="1140484"/>
              </a:xfrm>
              <a:prstGeom prst="rect">
                <a:avLst/>
              </a:prstGeom>
              <a:solidFill>
                <a:srgbClr val="FAD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rot="234253">
                <a:off x="6626739" y="1250974"/>
                <a:ext cx="2150254" cy="1464607"/>
                <a:chOff x="6556175" y="1347343"/>
                <a:chExt cx="5048250" cy="3438525"/>
              </a:xfrm>
            </p:grpSpPr>
            <p:pic>
              <p:nvPicPr>
                <p:cNvPr id="22" name="图片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01468">
                  <a:off x="7120584" y="1866695"/>
                  <a:ext cx="3877615" cy="2423509"/>
                </a:xfrm>
                <a:prstGeom prst="rect">
                  <a:avLst/>
                </a:prstGeom>
              </p:spPr>
            </p:pic>
            <p:pic>
              <p:nvPicPr>
                <p:cNvPr id="24" name="图片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32938">
                  <a:off x="6556175" y="1347343"/>
                  <a:ext cx="5048250" cy="3438525"/>
                </a:xfrm>
                <a:prstGeom prst="rect">
                  <a:avLst/>
                </a:prstGeom>
              </p:spPr>
            </p:pic>
          </p:grpSp>
        </p:grpSp>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 y="750966"/>
              <a:ext cx="2856511" cy="6107034"/>
            </a:xfrm>
            <a:prstGeom prst="rect">
              <a:avLst/>
            </a:prstGeom>
          </p:spPr>
        </p:pic>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1"/>
              <a:ext cx="1947180" cy="5251451"/>
            </a:xfrm>
            <a:prstGeom prst="rect">
              <a:avLst/>
            </a:pr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99807" y="2275368"/>
              <a:ext cx="4675079" cy="3688118"/>
            </a:xfrm>
            <a:prstGeom prst="rect">
              <a:avLst/>
            </a:prstGeom>
          </p:spPr>
        </p:pic>
      </p:grpSp>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5090668"/>
            <a:ext cx="12192000" cy="1780032"/>
          </a:xfrm>
          <a:prstGeom prst="rect">
            <a:avLst/>
          </a:prstGeom>
        </p:spPr>
      </p:pic>
      <p:sp>
        <p:nvSpPr>
          <p:cNvPr id="29" name="文本框 28"/>
          <p:cNvSpPr txBox="1"/>
          <p:nvPr/>
        </p:nvSpPr>
        <p:spPr>
          <a:xfrm>
            <a:off x="6259032" y="1910494"/>
            <a:ext cx="5250959" cy="1938020"/>
          </a:xfrm>
          <a:prstGeom prst="rect">
            <a:avLst/>
          </a:prstGeom>
          <a:noFill/>
        </p:spPr>
        <p:txBody>
          <a:bodyPr wrap="square">
            <a:spAutoFit/>
          </a:bodyPr>
          <a:lstStyle/>
          <a:p>
            <a:pPr algn="ctr"/>
            <a:r>
              <a:rPr lang="zh-CN" altLang="en-US" sz="6000" dirty="0">
                <a:solidFill>
                  <a:srgbClr val="D5232D"/>
                </a:solidFill>
                <a:latin typeface="汉仪大宋简" panose="02010609000101010101" charset="-122"/>
                <a:ea typeface="汉仪大宋简" panose="02010609000101010101" charset="-122"/>
                <a:cs typeface="阿里巴巴普惠体" panose="00020600040101010101" pitchFamily="18" charset="-122"/>
                <a:sym typeface="Arial" panose="020B0604020202020204" pitchFamily="34" charset="0"/>
              </a:rPr>
              <a:t>家庭教育知识</a:t>
            </a:r>
            <a:endParaRPr lang="en-US" altLang="zh-CN" sz="6000" dirty="0">
              <a:solidFill>
                <a:srgbClr val="D5232D"/>
              </a:solidFill>
              <a:latin typeface="汉仪大宋简" panose="02010609000101010101" charset="-122"/>
              <a:ea typeface="汉仪大宋简" panose="02010609000101010101" charset="-122"/>
              <a:cs typeface="阿里巴巴普惠体" panose="00020600040101010101" pitchFamily="18" charset="-122"/>
              <a:sym typeface="Arial" panose="020B0604020202020204" pitchFamily="34" charset="0"/>
            </a:endParaRPr>
          </a:p>
          <a:p>
            <a:pPr algn="ctr"/>
            <a:r>
              <a:rPr lang="zh-CN" altLang="en-US" sz="6000" dirty="0">
                <a:solidFill>
                  <a:srgbClr val="D5232D"/>
                </a:solidFill>
                <a:latin typeface="汉仪大宋简" panose="02010609000101010101" charset="-122"/>
                <a:ea typeface="汉仪大宋简" panose="02010609000101010101" charset="-122"/>
                <a:cs typeface="阿里巴巴普惠体" panose="00020600040101010101" pitchFamily="18" charset="-122"/>
                <a:sym typeface="Arial" panose="020B0604020202020204" pitchFamily="34" charset="0"/>
              </a:rPr>
              <a:t>培训讲座</a:t>
            </a:r>
            <a:endParaRPr lang="zh-CN" altLang="en-US" sz="6000" dirty="0">
              <a:solidFill>
                <a:srgbClr val="D5232D"/>
              </a:solidFill>
              <a:latin typeface="汉仪大宋简" panose="02010609000101010101" charset="-122"/>
              <a:ea typeface="汉仪大宋简" panose="02010609000101010101" charset="-122"/>
            </a:endParaRPr>
          </a:p>
        </p:txBody>
      </p:sp>
      <p:sp>
        <p:nvSpPr>
          <p:cNvPr id="30" name="文本框 29"/>
          <p:cNvSpPr txBox="1"/>
          <p:nvPr/>
        </p:nvSpPr>
        <p:spPr>
          <a:xfrm>
            <a:off x="6794543" y="1245133"/>
            <a:ext cx="4118727" cy="400110"/>
          </a:xfrm>
          <a:prstGeom prst="rect">
            <a:avLst/>
          </a:prstGeom>
          <a:noFill/>
        </p:spPr>
        <p:txBody>
          <a:bodyPr wrap="square">
            <a:spAutoFit/>
          </a:bodyPr>
          <a:lstStyle/>
          <a:p>
            <a:pPr algn="ctr"/>
            <a:r>
              <a:rPr lang="zh-CN" altLang="en-US" sz="2000" dirty="0">
                <a:solidFill>
                  <a:srgbClr val="D5232D"/>
                </a:solidFill>
                <a:latin typeface="微软雅黑" panose="020B0503020204020204" pitchFamily="34" charset="-122"/>
                <a:ea typeface="微软雅黑" panose="020B0503020204020204" pitchFamily="34" charset="-122"/>
                <a:cs typeface="阿里巴巴普惠体" panose="00020600040101010101" pitchFamily="18" charset="-122"/>
                <a:sym typeface="Arial" panose="020B0604020202020204" pitchFamily="34" charset="0"/>
              </a:rPr>
              <a:t>营造家庭幸福  创造美好生活</a:t>
            </a:r>
            <a:endParaRPr lang="zh-CN" altLang="en-US" sz="2000" dirty="0">
              <a:solidFill>
                <a:srgbClr val="D5232D"/>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477488" y="4093837"/>
            <a:ext cx="4827700" cy="517129"/>
          </a:xfrm>
          <a:prstGeom prst="rect">
            <a:avLst/>
          </a:prstGeom>
          <a:noFill/>
        </p:spPr>
        <p:txBody>
          <a:bodyPr wrap="square">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点此输入内容或者复制您的内容在这里，通过复制您的文本后，在此框中选择粘贴，并选择只保留文字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圆角 31"/>
          <p:cNvSpPr/>
          <p:nvPr/>
        </p:nvSpPr>
        <p:spPr>
          <a:xfrm>
            <a:off x="8158554" y="4907797"/>
            <a:ext cx="1549777" cy="365742"/>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latin typeface="微软雅黑" panose="020B0503020204020204" pitchFamily="34" charset="-122"/>
                <a:ea typeface="微软雅黑" panose="020B0503020204020204" pitchFamily="34" charset="-122"/>
              </a:rPr>
              <a:t>汇报人</a:t>
            </a:r>
            <a:r>
              <a:rPr lang="zh-CN" altLang="en-US" sz="1100" dirty="0" smtClean="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优品</a:t>
            </a:r>
            <a:r>
              <a:rPr lang="en-US" altLang="zh-CN" sz="1100" dirty="0" smtClean="0">
                <a:latin typeface="微软雅黑" panose="020B0503020204020204" pitchFamily="34" charset="-122"/>
                <a:ea typeface="微软雅黑" panose="020B0503020204020204" pitchFamily="34" charset="-122"/>
              </a:rPr>
              <a:t>PPT</a:t>
            </a:r>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dur="100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dur="100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dur="1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dur="100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dur="100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5247306" y="942998"/>
            <a:ext cx="1697388"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家长该做的</a:t>
            </a:r>
          </a:p>
        </p:txBody>
      </p:sp>
      <p:sp>
        <p:nvSpPr>
          <p:cNvPr id="7" name="textcount"/>
          <p:cNvSpPr txBox="1"/>
          <p:nvPr/>
        </p:nvSpPr>
        <p:spPr>
          <a:xfrm>
            <a:off x="8713100" y="5054792"/>
            <a:ext cx="1954000" cy="281937"/>
          </a:xfrm>
          <a:prstGeom prst="rect">
            <a:avLst/>
          </a:prstGeom>
          <a:noFill/>
        </p:spPr>
        <p:txBody>
          <a:bodyPr vert="horz" wrap="square" rtlCol="0">
            <a:spAutoFit/>
          </a:bodyPr>
          <a:lstStyle/>
          <a:p>
            <a:pPr algn="ctr">
              <a:lnSpc>
                <a:spcPct val="130000"/>
              </a:lnSpc>
            </a:pPr>
            <a:r>
              <a:rPr lang="zh-CN" altLang="en-US" sz="1050">
                <a:solidFill>
                  <a:schemeClr val="bg1">
                    <a:lumMod val="50000"/>
                  </a:schemeClr>
                </a:solidFill>
              </a:rPr>
              <a:t>给孩子成长的时间和空间。 </a:t>
            </a:r>
          </a:p>
        </p:txBody>
      </p:sp>
      <p:sp>
        <p:nvSpPr>
          <p:cNvPr id="8" name="textcount"/>
          <p:cNvSpPr txBox="1"/>
          <p:nvPr/>
        </p:nvSpPr>
        <p:spPr>
          <a:xfrm>
            <a:off x="8847825" y="4644145"/>
            <a:ext cx="1684550" cy="369332"/>
          </a:xfrm>
          <a:prstGeom prst="rect">
            <a:avLst/>
          </a:prstGeom>
          <a:noFill/>
        </p:spPr>
        <p:txBody>
          <a:bodyPr vert="horz"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给予空间</a:t>
            </a:r>
          </a:p>
        </p:txBody>
      </p:sp>
      <p:sp>
        <p:nvSpPr>
          <p:cNvPr id="11" name="textcount"/>
          <p:cNvSpPr txBox="1"/>
          <p:nvPr/>
        </p:nvSpPr>
        <p:spPr>
          <a:xfrm>
            <a:off x="5119000" y="5054792"/>
            <a:ext cx="1954000" cy="497829"/>
          </a:xfrm>
          <a:prstGeom prst="rect">
            <a:avLst/>
          </a:prstGeom>
          <a:noFill/>
        </p:spPr>
        <p:txBody>
          <a:bodyPr vert="horz" wrap="square" rtlCol="0">
            <a:spAutoFit/>
          </a:bodyPr>
          <a:lstStyle/>
          <a:p>
            <a:pPr algn="ctr">
              <a:lnSpc>
                <a:spcPct val="130000"/>
              </a:lnSpc>
            </a:pPr>
            <a:r>
              <a:rPr lang="zh-CN" altLang="en-US" sz="1050">
                <a:solidFill>
                  <a:schemeClr val="bg1">
                    <a:lumMod val="50000"/>
                  </a:schemeClr>
                </a:solidFill>
              </a:rPr>
              <a:t>要做到多鼓励、少打骂，多表扬、少批评，</a:t>
            </a:r>
          </a:p>
        </p:txBody>
      </p:sp>
      <p:sp>
        <p:nvSpPr>
          <p:cNvPr id="12" name="textcount"/>
          <p:cNvSpPr txBox="1"/>
          <p:nvPr/>
        </p:nvSpPr>
        <p:spPr>
          <a:xfrm>
            <a:off x="5253725" y="4644145"/>
            <a:ext cx="1684550" cy="369332"/>
          </a:xfrm>
          <a:prstGeom prst="rect">
            <a:avLst/>
          </a:prstGeom>
          <a:noFill/>
        </p:spPr>
        <p:txBody>
          <a:bodyPr vert="horz"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鼓励表扬</a:t>
            </a:r>
          </a:p>
        </p:txBody>
      </p:sp>
      <p:sp>
        <p:nvSpPr>
          <p:cNvPr id="15" name="textcount"/>
          <p:cNvSpPr txBox="1"/>
          <p:nvPr/>
        </p:nvSpPr>
        <p:spPr>
          <a:xfrm>
            <a:off x="1731331" y="5054792"/>
            <a:ext cx="1954000" cy="497829"/>
          </a:xfrm>
          <a:prstGeom prst="rect">
            <a:avLst/>
          </a:prstGeom>
          <a:noFill/>
        </p:spPr>
        <p:txBody>
          <a:bodyPr vert="horz" wrap="square" rtlCol="0">
            <a:spAutoFit/>
          </a:bodyPr>
          <a:lstStyle/>
          <a:p>
            <a:pPr algn="ctr">
              <a:lnSpc>
                <a:spcPct val="130000"/>
              </a:lnSpc>
            </a:pPr>
            <a:r>
              <a:rPr lang="zh-CN" altLang="en-US" sz="1050">
                <a:solidFill>
                  <a:schemeClr val="bg1">
                    <a:lumMod val="50000"/>
                  </a:schemeClr>
                </a:solidFill>
              </a:rPr>
              <a:t>家长要学会给孩子力量，让孩子懂事，最后帮助孩子成长；</a:t>
            </a:r>
          </a:p>
        </p:txBody>
      </p:sp>
      <p:sp>
        <p:nvSpPr>
          <p:cNvPr id="16" name="textcount"/>
          <p:cNvSpPr txBox="1"/>
          <p:nvPr/>
        </p:nvSpPr>
        <p:spPr>
          <a:xfrm>
            <a:off x="1866056" y="4644145"/>
            <a:ext cx="1684550" cy="369332"/>
          </a:xfrm>
          <a:prstGeom prst="rect">
            <a:avLst/>
          </a:prstGeom>
          <a:noFill/>
        </p:spPr>
        <p:txBody>
          <a:bodyPr vert="horz"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给予力量</a:t>
            </a: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2195" y="1842377"/>
            <a:ext cx="3147609" cy="2760453"/>
          </a:xfrm>
          <a:prstGeom prst="rect">
            <a:avLst/>
          </a:prstGeom>
        </p:spPr>
      </p:pic>
      <p:pic>
        <p:nvPicPr>
          <p:cNvPr id="19" name="图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7508" y="2048691"/>
            <a:ext cx="2347823" cy="2347823"/>
          </a:xfrm>
          <a:prstGeom prst="rect">
            <a:avLst/>
          </a:prstGeom>
        </p:spPr>
      </p:pic>
      <p:pic>
        <p:nvPicPr>
          <p:cNvPr id="21" name="图片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3006" y="2182659"/>
            <a:ext cx="2461486" cy="246148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文本框 5"/>
          <p:cNvSpPr txBox="1"/>
          <p:nvPr>
            <p:custDataLst>
              <p:tags r:id="rId1"/>
            </p:custDataLst>
          </p:nvPr>
        </p:nvSpPr>
        <p:spPr>
          <a:xfrm>
            <a:off x="1387399" y="3149851"/>
            <a:ext cx="2424892" cy="390171"/>
          </a:xfrm>
          <a:prstGeom prst="rect">
            <a:avLst/>
          </a:prstGeom>
          <a:noFill/>
          <a:effectLst/>
        </p:spPr>
        <p:txBody>
          <a:bodyPr wrap="square" rtlCol="0">
            <a:spAutoFit/>
          </a:bodyPr>
          <a:lstStyle/>
          <a:p>
            <a:pPr algn="ct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亲子沟通能力</a:t>
            </a:r>
          </a:p>
        </p:txBody>
      </p:sp>
      <p:sp>
        <p:nvSpPr>
          <p:cNvPr id="14" name="PA-文本框 10"/>
          <p:cNvSpPr txBox="1"/>
          <p:nvPr>
            <p:custDataLst>
              <p:tags r:id="rId2"/>
            </p:custDataLst>
          </p:nvPr>
        </p:nvSpPr>
        <p:spPr>
          <a:xfrm>
            <a:off x="1387399" y="5333762"/>
            <a:ext cx="2424892" cy="390171"/>
          </a:xfrm>
          <a:prstGeom prst="rect">
            <a:avLst/>
          </a:prstGeom>
          <a:noFill/>
          <a:effectLst/>
        </p:spPr>
        <p:txBody>
          <a:bodyPr wrap="square" rtlCol="0">
            <a:spAutoFit/>
          </a:bodyPr>
          <a:lstStyle/>
          <a:p>
            <a:pPr algn="ct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责任传承能力</a:t>
            </a:r>
          </a:p>
        </p:txBody>
      </p:sp>
      <p:sp>
        <p:nvSpPr>
          <p:cNvPr id="19" name="PA-文本框 15"/>
          <p:cNvSpPr txBox="1"/>
          <p:nvPr>
            <p:custDataLst>
              <p:tags r:id="rId3"/>
            </p:custDataLst>
          </p:nvPr>
        </p:nvSpPr>
        <p:spPr>
          <a:xfrm>
            <a:off x="4886696" y="3149851"/>
            <a:ext cx="2424892" cy="390171"/>
          </a:xfrm>
          <a:prstGeom prst="rect">
            <a:avLst/>
          </a:prstGeom>
          <a:noFill/>
          <a:effectLst/>
        </p:spPr>
        <p:txBody>
          <a:bodyPr wrap="square" rtlCol="0">
            <a:spAutoFit/>
          </a:bodyPr>
          <a:lstStyle/>
          <a:p>
            <a:pPr algn="ct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家庭支持能力</a:t>
            </a:r>
          </a:p>
        </p:txBody>
      </p:sp>
      <p:sp>
        <p:nvSpPr>
          <p:cNvPr id="24" name="PA-文本框 20"/>
          <p:cNvSpPr txBox="1"/>
          <p:nvPr>
            <p:custDataLst>
              <p:tags r:id="rId4"/>
            </p:custDataLst>
          </p:nvPr>
        </p:nvSpPr>
        <p:spPr>
          <a:xfrm>
            <a:off x="4886696" y="5333762"/>
            <a:ext cx="2424892" cy="390171"/>
          </a:xfrm>
          <a:prstGeom prst="rect">
            <a:avLst/>
          </a:prstGeom>
          <a:noFill/>
          <a:effectLst/>
        </p:spPr>
        <p:txBody>
          <a:bodyPr wrap="square" rtlCol="0">
            <a:spAutoFit/>
          </a:bodyPr>
          <a:lstStyle/>
          <a:p>
            <a:pPr algn="ct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学习成长能力</a:t>
            </a:r>
          </a:p>
        </p:txBody>
      </p:sp>
      <p:sp>
        <p:nvSpPr>
          <p:cNvPr id="29" name="PA-文本框 25"/>
          <p:cNvSpPr txBox="1"/>
          <p:nvPr>
            <p:custDataLst>
              <p:tags r:id="rId5"/>
            </p:custDataLst>
          </p:nvPr>
        </p:nvSpPr>
        <p:spPr>
          <a:xfrm>
            <a:off x="8383461" y="3149851"/>
            <a:ext cx="2424892" cy="390171"/>
          </a:xfrm>
          <a:prstGeom prst="rect">
            <a:avLst/>
          </a:prstGeom>
          <a:noFill/>
          <a:effectLst/>
        </p:spPr>
        <p:txBody>
          <a:bodyPr wrap="square" rtlCol="0">
            <a:spAutoFit/>
          </a:bodyPr>
          <a:lstStyle/>
          <a:p>
            <a:pPr algn="ct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情绪管理能力</a:t>
            </a:r>
          </a:p>
        </p:txBody>
      </p:sp>
      <p:sp>
        <p:nvSpPr>
          <p:cNvPr id="34" name="PA-文本框 30"/>
          <p:cNvSpPr txBox="1"/>
          <p:nvPr>
            <p:custDataLst>
              <p:tags r:id="rId6"/>
            </p:custDataLst>
          </p:nvPr>
        </p:nvSpPr>
        <p:spPr>
          <a:xfrm>
            <a:off x="8383461" y="5333762"/>
            <a:ext cx="2424892" cy="390171"/>
          </a:xfrm>
          <a:prstGeom prst="rect">
            <a:avLst/>
          </a:prstGeom>
          <a:noFill/>
          <a:effectLst/>
        </p:spPr>
        <p:txBody>
          <a:bodyPr wrap="square" rtlCol="0">
            <a:spAutoFit/>
          </a:bodyPr>
          <a:lstStyle/>
          <a:p>
            <a:pPr algn="ct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珍爱生命能力 </a:t>
            </a:r>
          </a:p>
        </p:txBody>
      </p:sp>
      <p:sp>
        <p:nvSpPr>
          <p:cNvPr id="4" name="矩形: 圆角 3"/>
          <p:cNvSpPr/>
          <p:nvPr/>
        </p:nvSpPr>
        <p:spPr>
          <a:xfrm>
            <a:off x="4593384" y="942998"/>
            <a:ext cx="3005230"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父母需要具备六大能力</a:t>
            </a:r>
          </a:p>
        </p:txBody>
      </p:sp>
      <p:pic>
        <p:nvPicPr>
          <p:cNvPr id="5" name="图片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14549" y="1820829"/>
            <a:ext cx="1446362" cy="1446362"/>
          </a:xfrm>
          <a:prstGeom prst="rect">
            <a:avLst/>
          </a:prstGeom>
        </p:spPr>
      </p:pic>
      <p:pic>
        <p:nvPicPr>
          <p:cNvPr id="10" name="图片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20726" y="3740898"/>
            <a:ext cx="1950546" cy="1710629"/>
          </a:xfrm>
          <a:prstGeom prst="rect">
            <a:avLst/>
          </a:prstGeom>
        </p:spPr>
      </p:pic>
      <p:pic>
        <p:nvPicPr>
          <p:cNvPr id="15" name="图片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07602" y="4017587"/>
            <a:ext cx="1176609" cy="1176609"/>
          </a:xfrm>
          <a:prstGeom prst="rect">
            <a:avLst/>
          </a:prstGeom>
        </p:spPr>
      </p:pic>
      <p:pic>
        <p:nvPicPr>
          <p:cNvPr id="20" name="图片 1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12152" y="1660162"/>
            <a:ext cx="1767696" cy="1767696"/>
          </a:xfrm>
          <a:prstGeom prst="rect">
            <a:avLst/>
          </a:prstGeom>
        </p:spPr>
      </p:pic>
      <p:pic>
        <p:nvPicPr>
          <p:cNvPr id="25" name="图片 2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62518" y="3818218"/>
            <a:ext cx="2074653" cy="1555990"/>
          </a:xfrm>
          <a:prstGeom prst="rect">
            <a:avLst/>
          </a:prstGeom>
        </p:spPr>
      </p:pic>
      <p:pic>
        <p:nvPicPr>
          <p:cNvPr id="30" name="图片 2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31089" y="1820829"/>
            <a:ext cx="1446362" cy="144636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4 Elipse"/>
          <p:cNvSpPr/>
          <p:nvPr/>
        </p:nvSpPr>
        <p:spPr>
          <a:xfrm>
            <a:off x="1148995" y="3801516"/>
            <a:ext cx="3485028"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gradFill>
          <a:ln w="25400" cap="flat" cmpd="sng" algn="ctr">
            <a:noFill/>
            <a:prstDash val="solid"/>
          </a:ln>
          <a:effectLst>
            <a:softEdge rad="444500"/>
          </a:effectLst>
        </p:spPr>
        <p:txBody>
          <a:bodyPr lIns="120782" tIns="60391" rIns="120782" bIns="60391"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s-MX" sz="900" b="0" i="0" u="none" strike="noStrike" kern="0" cap="none" spc="0" normalizeH="0" baseline="0" noProof="0">
              <a:ln>
                <a:noFill/>
              </a:ln>
              <a:solidFill>
                <a:srgbClr val="262626"/>
              </a:solidFill>
              <a:effectLst/>
              <a:uLnTx/>
              <a:uFillTx/>
              <a:cs typeface="+mn-ea"/>
              <a:sym typeface="+mn-lt"/>
            </a:endParaRPr>
          </a:p>
        </p:txBody>
      </p:sp>
      <p:sp>
        <p:nvSpPr>
          <p:cNvPr id="9" name="24 Elipse"/>
          <p:cNvSpPr/>
          <p:nvPr/>
        </p:nvSpPr>
        <p:spPr>
          <a:xfrm>
            <a:off x="4356294" y="3801516"/>
            <a:ext cx="3485028"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gradFill>
          <a:ln w="25400" cap="flat" cmpd="sng" algn="ctr">
            <a:noFill/>
            <a:prstDash val="solid"/>
          </a:ln>
          <a:effectLst>
            <a:softEdge rad="444500"/>
          </a:effectLst>
        </p:spPr>
        <p:txBody>
          <a:bodyPr lIns="120782" tIns="60391" rIns="120782" bIns="60391"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s-MX" sz="900" b="0" i="0" u="none" strike="noStrike" kern="0" cap="none" spc="0" normalizeH="0" baseline="0" noProof="0">
              <a:ln>
                <a:noFill/>
              </a:ln>
              <a:solidFill>
                <a:srgbClr val="262626"/>
              </a:solidFill>
              <a:effectLst/>
              <a:uLnTx/>
              <a:uFillTx/>
              <a:cs typeface="+mn-ea"/>
              <a:sym typeface="+mn-lt"/>
            </a:endParaRPr>
          </a:p>
        </p:txBody>
      </p:sp>
      <p:sp>
        <p:nvSpPr>
          <p:cNvPr id="10" name="24 Elipse"/>
          <p:cNvSpPr/>
          <p:nvPr/>
        </p:nvSpPr>
        <p:spPr>
          <a:xfrm>
            <a:off x="7632827" y="3801516"/>
            <a:ext cx="3485028"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gradFill>
          <a:ln w="25400" cap="flat" cmpd="sng" algn="ctr">
            <a:noFill/>
            <a:prstDash val="solid"/>
          </a:ln>
          <a:effectLst>
            <a:softEdge rad="444500"/>
          </a:effectLst>
        </p:spPr>
        <p:txBody>
          <a:bodyPr lIns="120782" tIns="60391" rIns="120782" bIns="60391"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s-MX" sz="900" b="0" i="0" u="none" strike="noStrike" kern="0" cap="none" spc="0" normalizeH="0" baseline="0" noProof="0">
              <a:ln>
                <a:noFill/>
              </a:ln>
              <a:solidFill>
                <a:srgbClr val="262626"/>
              </a:solidFill>
              <a:effectLst/>
              <a:uLnTx/>
              <a:uFillTx/>
              <a:cs typeface="+mn-ea"/>
              <a:sym typeface="+mn-lt"/>
            </a:endParaRPr>
          </a:p>
        </p:txBody>
      </p:sp>
      <p:pic>
        <p:nvPicPr>
          <p:cNvPr id="11" name="图片占位符 4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109141" y="1978344"/>
            <a:ext cx="1967324" cy="2207785"/>
          </a:xfrm>
          <a:custGeom>
            <a:avLst/>
            <a:gdLst>
              <a:gd name="connsiteX0" fmla="*/ 1571643 w 3142852"/>
              <a:gd name="connsiteY0" fmla="*/ 0 h 3532456"/>
              <a:gd name="connsiteX1" fmla="*/ 1601512 w 3142852"/>
              <a:gd name="connsiteY1" fmla="*/ 1541 h 3532456"/>
              <a:gd name="connsiteX2" fmla="*/ 1632249 w 3142852"/>
              <a:gd name="connsiteY2" fmla="*/ 6384 h 3532456"/>
              <a:gd name="connsiteX3" fmla="*/ 1663850 w 3142852"/>
              <a:gd name="connsiteY3" fmla="*/ 14088 h 3532456"/>
              <a:gd name="connsiteX4" fmla="*/ 1696534 w 3142852"/>
              <a:gd name="connsiteY4" fmla="*/ 25093 h 3532456"/>
              <a:gd name="connsiteX5" fmla="*/ 1731167 w 3142852"/>
              <a:gd name="connsiteY5" fmla="*/ 39402 h 3532456"/>
              <a:gd name="connsiteX6" fmla="*/ 1767962 w 3142852"/>
              <a:gd name="connsiteY6" fmla="*/ 56570 h 3532456"/>
              <a:gd name="connsiteX7" fmla="*/ 1807356 w 3142852"/>
              <a:gd name="connsiteY7" fmla="*/ 77042 h 3532456"/>
              <a:gd name="connsiteX8" fmla="*/ 1849781 w 3142852"/>
              <a:gd name="connsiteY8" fmla="*/ 100374 h 3532456"/>
              <a:gd name="connsiteX9" fmla="*/ 1895668 w 3142852"/>
              <a:gd name="connsiteY9" fmla="*/ 127229 h 3532456"/>
              <a:gd name="connsiteX10" fmla="*/ 1945668 w 3142852"/>
              <a:gd name="connsiteY10" fmla="*/ 156945 h 3532456"/>
              <a:gd name="connsiteX11" fmla="*/ 1999997 w 3142852"/>
              <a:gd name="connsiteY11" fmla="*/ 190182 h 3532456"/>
              <a:gd name="connsiteX12" fmla="*/ 2059304 w 3142852"/>
              <a:gd name="connsiteY12" fmla="*/ 226062 h 3532456"/>
              <a:gd name="connsiteX13" fmla="*/ 2123806 w 3142852"/>
              <a:gd name="connsiteY13" fmla="*/ 265462 h 3532456"/>
              <a:gd name="connsiteX14" fmla="*/ 2193936 w 3142852"/>
              <a:gd name="connsiteY14" fmla="*/ 307725 h 3532456"/>
              <a:gd name="connsiteX15" fmla="*/ 2270342 w 3142852"/>
              <a:gd name="connsiteY15" fmla="*/ 353510 h 3532456"/>
              <a:gd name="connsiteX16" fmla="*/ 2353459 w 3142852"/>
              <a:gd name="connsiteY16" fmla="*/ 401935 h 3532456"/>
              <a:gd name="connsiteX17" fmla="*/ 2436576 w 3142852"/>
              <a:gd name="connsiteY17" fmla="*/ 450142 h 3532456"/>
              <a:gd name="connsiteX18" fmla="*/ 2514065 w 3142852"/>
              <a:gd name="connsiteY18" fmla="*/ 493945 h 3532456"/>
              <a:gd name="connsiteX19" fmla="*/ 2585493 w 3142852"/>
              <a:gd name="connsiteY19" fmla="*/ 534007 h 3532456"/>
              <a:gd name="connsiteX20" fmla="*/ 2651727 w 3142852"/>
              <a:gd name="connsiteY20" fmla="*/ 570766 h 3532456"/>
              <a:gd name="connsiteX21" fmla="*/ 2712117 w 3142852"/>
              <a:gd name="connsiteY21" fmla="*/ 604225 h 3532456"/>
              <a:gd name="connsiteX22" fmla="*/ 2767744 w 3142852"/>
              <a:gd name="connsiteY22" fmla="*/ 635262 h 3532456"/>
              <a:gd name="connsiteX23" fmla="*/ 2818394 w 3142852"/>
              <a:gd name="connsiteY23" fmla="*/ 663876 h 3532456"/>
              <a:gd name="connsiteX24" fmla="*/ 2864281 w 3142852"/>
              <a:gd name="connsiteY24" fmla="*/ 690511 h 3532456"/>
              <a:gd name="connsiteX25" fmla="*/ 2905840 w 3142852"/>
              <a:gd name="connsiteY25" fmla="*/ 716044 h 3532456"/>
              <a:gd name="connsiteX26" fmla="*/ 2943286 w 3142852"/>
              <a:gd name="connsiteY26" fmla="*/ 740037 h 3532456"/>
              <a:gd name="connsiteX27" fmla="*/ 2976186 w 3142852"/>
              <a:gd name="connsiteY27" fmla="*/ 763370 h 3532456"/>
              <a:gd name="connsiteX28" fmla="*/ 3005840 w 3142852"/>
              <a:gd name="connsiteY28" fmla="*/ 786702 h 3532456"/>
              <a:gd name="connsiteX29" fmla="*/ 3031813 w 3142852"/>
              <a:gd name="connsiteY29" fmla="*/ 809595 h 3532456"/>
              <a:gd name="connsiteX30" fmla="*/ 3054108 w 3142852"/>
              <a:gd name="connsiteY30" fmla="*/ 833147 h 3532456"/>
              <a:gd name="connsiteX31" fmla="*/ 3073588 w 3142852"/>
              <a:gd name="connsiteY31" fmla="*/ 857580 h 3532456"/>
              <a:gd name="connsiteX32" fmla="*/ 3090038 w 3142852"/>
              <a:gd name="connsiteY32" fmla="*/ 883114 h 3532456"/>
              <a:gd name="connsiteX33" fmla="*/ 3103675 w 3142852"/>
              <a:gd name="connsiteY33" fmla="*/ 910189 h 3532456"/>
              <a:gd name="connsiteX34" fmla="*/ 3114930 w 3142852"/>
              <a:gd name="connsiteY34" fmla="*/ 939245 h 3532456"/>
              <a:gd name="connsiteX35" fmla="*/ 3124021 w 3142852"/>
              <a:gd name="connsiteY35" fmla="*/ 970722 h 3532456"/>
              <a:gd name="connsiteX36" fmla="*/ 3130731 w 3142852"/>
              <a:gd name="connsiteY36" fmla="*/ 1004840 h 3532456"/>
              <a:gd name="connsiteX37" fmla="*/ 3136142 w 3142852"/>
              <a:gd name="connsiteY37" fmla="*/ 1042039 h 3532456"/>
              <a:gd name="connsiteX38" fmla="*/ 3139605 w 3142852"/>
              <a:gd name="connsiteY38" fmla="*/ 1082762 h 3532456"/>
              <a:gd name="connsiteX39" fmla="*/ 3141770 w 3142852"/>
              <a:gd name="connsiteY39" fmla="*/ 1127225 h 3532456"/>
              <a:gd name="connsiteX40" fmla="*/ 3142636 w 3142852"/>
              <a:gd name="connsiteY40" fmla="*/ 1176091 h 3532456"/>
              <a:gd name="connsiteX41" fmla="*/ 3142852 w 3142852"/>
              <a:gd name="connsiteY41" fmla="*/ 1229800 h 3532456"/>
              <a:gd name="connsiteX42" fmla="*/ 3142203 w 3142852"/>
              <a:gd name="connsiteY42" fmla="*/ 1288352 h 3532456"/>
              <a:gd name="connsiteX43" fmla="*/ 3140904 w 3142852"/>
              <a:gd name="connsiteY43" fmla="*/ 1351966 h 3532456"/>
              <a:gd name="connsiteX44" fmla="*/ 3139605 w 3142852"/>
              <a:gd name="connsiteY44" fmla="*/ 1421743 h 3532456"/>
              <a:gd name="connsiteX45" fmla="*/ 3138090 w 3142852"/>
              <a:gd name="connsiteY45" fmla="*/ 1497684 h 3532456"/>
              <a:gd name="connsiteX46" fmla="*/ 3136791 w 3142852"/>
              <a:gd name="connsiteY46" fmla="*/ 1580009 h 3532456"/>
              <a:gd name="connsiteX47" fmla="*/ 3135709 w 3142852"/>
              <a:gd name="connsiteY47" fmla="*/ 1669596 h 3532456"/>
              <a:gd name="connsiteX48" fmla="*/ 3135277 w 3142852"/>
              <a:gd name="connsiteY48" fmla="*/ 1766229 h 3532456"/>
              <a:gd name="connsiteX49" fmla="*/ 3135709 w 3142852"/>
              <a:gd name="connsiteY49" fmla="*/ 1862860 h 3532456"/>
              <a:gd name="connsiteX50" fmla="*/ 3136791 w 3142852"/>
              <a:gd name="connsiteY50" fmla="*/ 1952449 h 3532456"/>
              <a:gd name="connsiteX51" fmla="*/ 3138090 w 3142852"/>
              <a:gd name="connsiteY51" fmla="*/ 2034773 h 3532456"/>
              <a:gd name="connsiteX52" fmla="*/ 3139605 w 3142852"/>
              <a:gd name="connsiteY52" fmla="*/ 2110713 h 3532456"/>
              <a:gd name="connsiteX53" fmla="*/ 3140904 w 3142852"/>
              <a:gd name="connsiteY53" fmla="*/ 2180490 h 3532456"/>
              <a:gd name="connsiteX54" fmla="*/ 3142203 w 3142852"/>
              <a:gd name="connsiteY54" fmla="*/ 2244105 h 3532456"/>
              <a:gd name="connsiteX55" fmla="*/ 3142852 w 3142852"/>
              <a:gd name="connsiteY55" fmla="*/ 2302656 h 3532456"/>
              <a:gd name="connsiteX56" fmla="*/ 3142636 w 3142852"/>
              <a:gd name="connsiteY56" fmla="*/ 2356365 h 3532456"/>
              <a:gd name="connsiteX57" fmla="*/ 3141770 w 3142852"/>
              <a:gd name="connsiteY57" fmla="*/ 2405231 h 3532456"/>
              <a:gd name="connsiteX58" fmla="*/ 3139605 w 3142852"/>
              <a:gd name="connsiteY58" fmla="*/ 2449695 h 3532456"/>
              <a:gd name="connsiteX59" fmla="*/ 3136142 w 3142852"/>
              <a:gd name="connsiteY59" fmla="*/ 2490417 h 3532456"/>
              <a:gd name="connsiteX60" fmla="*/ 3130948 w 3142852"/>
              <a:gd name="connsiteY60" fmla="*/ 2527617 h 3532456"/>
              <a:gd name="connsiteX61" fmla="*/ 3124021 w 3142852"/>
              <a:gd name="connsiteY61" fmla="*/ 2561736 h 3532456"/>
              <a:gd name="connsiteX62" fmla="*/ 3114930 w 3142852"/>
              <a:gd name="connsiteY62" fmla="*/ 2593213 h 3532456"/>
              <a:gd name="connsiteX63" fmla="*/ 3103675 w 3142852"/>
              <a:gd name="connsiteY63" fmla="*/ 2622267 h 3532456"/>
              <a:gd name="connsiteX64" fmla="*/ 3090038 w 3142852"/>
              <a:gd name="connsiteY64" fmla="*/ 2649342 h 3532456"/>
              <a:gd name="connsiteX65" fmla="*/ 3073588 w 3142852"/>
              <a:gd name="connsiteY65" fmla="*/ 2674876 h 3532456"/>
              <a:gd name="connsiteX66" fmla="*/ 3054108 w 3142852"/>
              <a:gd name="connsiteY66" fmla="*/ 2699309 h 3532456"/>
              <a:gd name="connsiteX67" fmla="*/ 3031813 w 3142852"/>
              <a:gd name="connsiteY67" fmla="*/ 2722862 h 3532456"/>
              <a:gd name="connsiteX68" fmla="*/ 3005840 w 3142852"/>
              <a:gd name="connsiteY68" fmla="*/ 2745754 h 3532456"/>
              <a:gd name="connsiteX69" fmla="*/ 2976402 w 3142852"/>
              <a:gd name="connsiteY69" fmla="*/ 2769086 h 3532456"/>
              <a:gd name="connsiteX70" fmla="*/ 2943286 w 3142852"/>
              <a:gd name="connsiteY70" fmla="*/ 2792419 h 3532456"/>
              <a:gd name="connsiteX71" fmla="*/ 2905840 w 3142852"/>
              <a:gd name="connsiteY71" fmla="*/ 2816632 h 3532456"/>
              <a:gd name="connsiteX72" fmla="*/ 2864498 w 3142852"/>
              <a:gd name="connsiteY72" fmla="*/ 2841945 h 3532456"/>
              <a:gd name="connsiteX73" fmla="*/ 2818394 w 3142852"/>
              <a:gd name="connsiteY73" fmla="*/ 2868580 h 3532456"/>
              <a:gd name="connsiteX74" fmla="*/ 2767744 w 3142852"/>
              <a:gd name="connsiteY74" fmla="*/ 2897196 h 3532456"/>
              <a:gd name="connsiteX75" fmla="*/ 2712117 w 3142852"/>
              <a:gd name="connsiteY75" fmla="*/ 2928232 h 3532456"/>
              <a:gd name="connsiteX76" fmla="*/ 2651727 w 3142852"/>
              <a:gd name="connsiteY76" fmla="*/ 2961910 h 3532456"/>
              <a:gd name="connsiteX77" fmla="*/ 2585493 w 3142852"/>
              <a:gd name="connsiteY77" fmla="*/ 2998669 h 3532456"/>
              <a:gd name="connsiteX78" fmla="*/ 2514065 w 3142852"/>
              <a:gd name="connsiteY78" fmla="*/ 3038511 h 3532456"/>
              <a:gd name="connsiteX79" fmla="*/ 2436576 w 3142852"/>
              <a:gd name="connsiteY79" fmla="*/ 3082314 h 3532456"/>
              <a:gd name="connsiteX80" fmla="*/ 2353459 w 3142852"/>
              <a:gd name="connsiteY80" fmla="*/ 3130521 h 3532456"/>
              <a:gd name="connsiteX81" fmla="*/ 2270342 w 3142852"/>
              <a:gd name="connsiteY81" fmla="*/ 3178947 h 3532456"/>
              <a:gd name="connsiteX82" fmla="*/ 2193936 w 3142852"/>
              <a:gd name="connsiteY82" fmla="*/ 3224731 h 3532456"/>
              <a:gd name="connsiteX83" fmla="*/ 2123806 w 3142852"/>
              <a:gd name="connsiteY83" fmla="*/ 3266994 h 3532456"/>
              <a:gd name="connsiteX84" fmla="*/ 2059304 w 3142852"/>
              <a:gd name="connsiteY84" fmla="*/ 3306395 h 3532456"/>
              <a:gd name="connsiteX85" fmla="*/ 1999997 w 3142852"/>
              <a:gd name="connsiteY85" fmla="*/ 3342274 h 3532456"/>
              <a:gd name="connsiteX86" fmla="*/ 1945668 w 3142852"/>
              <a:gd name="connsiteY86" fmla="*/ 3375513 h 3532456"/>
              <a:gd name="connsiteX87" fmla="*/ 1895668 w 3142852"/>
              <a:gd name="connsiteY87" fmla="*/ 3405228 h 3532456"/>
              <a:gd name="connsiteX88" fmla="*/ 1849781 w 3142852"/>
              <a:gd name="connsiteY88" fmla="*/ 3432083 h 3532456"/>
              <a:gd name="connsiteX89" fmla="*/ 1807356 w 3142852"/>
              <a:gd name="connsiteY89" fmla="*/ 3455415 h 3532456"/>
              <a:gd name="connsiteX90" fmla="*/ 1767962 w 3142852"/>
              <a:gd name="connsiteY90" fmla="*/ 3475886 h 3532456"/>
              <a:gd name="connsiteX91" fmla="*/ 1731167 w 3142852"/>
              <a:gd name="connsiteY91" fmla="*/ 3493055 h 3532456"/>
              <a:gd name="connsiteX92" fmla="*/ 1696534 w 3142852"/>
              <a:gd name="connsiteY92" fmla="*/ 3507363 h 3532456"/>
              <a:gd name="connsiteX93" fmla="*/ 1663850 w 3142852"/>
              <a:gd name="connsiteY93" fmla="*/ 3518369 h 3532456"/>
              <a:gd name="connsiteX94" fmla="*/ 1632249 w 3142852"/>
              <a:gd name="connsiteY94" fmla="*/ 3526073 h 3532456"/>
              <a:gd name="connsiteX95" fmla="*/ 1601512 w 3142852"/>
              <a:gd name="connsiteY95" fmla="*/ 3530916 h 3532456"/>
              <a:gd name="connsiteX96" fmla="*/ 1571643 w 3142852"/>
              <a:gd name="connsiteY96" fmla="*/ 3532456 h 3532456"/>
              <a:gd name="connsiteX97" fmla="*/ 1541339 w 3142852"/>
              <a:gd name="connsiteY97" fmla="*/ 3530916 h 3532456"/>
              <a:gd name="connsiteX98" fmla="*/ 1510604 w 3142852"/>
              <a:gd name="connsiteY98" fmla="*/ 3526073 h 3532456"/>
              <a:gd name="connsiteX99" fmla="*/ 1479003 w 3142852"/>
              <a:gd name="connsiteY99" fmla="*/ 3518369 h 3532456"/>
              <a:gd name="connsiteX100" fmla="*/ 1446318 w 3142852"/>
              <a:gd name="connsiteY100" fmla="*/ 3507363 h 3532456"/>
              <a:gd name="connsiteX101" fmla="*/ 1411687 w 3142852"/>
              <a:gd name="connsiteY101" fmla="*/ 3493055 h 3532456"/>
              <a:gd name="connsiteX102" fmla="*/ 1374890 w 3142852"/>
              <a:gd name="connsiteY102" fmla="*/ 3475886 h 3532456"/>
              <a:gd name="connsiteX103" fmla="*/ 1335496 w 3142852"/>
              <a:gd name="connsiteY103" fmla="*/ 3455415 h 3532456"/>
              <a:gd name="connsiteX104" fmla="*/ 1293071 w 3142852"/>
              <a:gd name="connsiteY104" fmla="*/ 3432083 h 3532456"/>
              <a:gd name="connsiteX105" fmla="*/ 1247184 w 3142852"/>
              <a:gd name="connsiteY105" fmla="*/ 3405228 h 3532456"/>
              <a:gd name="connsiteX106" fmla="*/ 1197184 w 3142852"/>
              <a:gd name="connsiteY106" fmla="*/ 3375513 h 3532456"/>
              <a:gd name="connsiteX107" fmla="*/ 1142856 w 3142852"/>
              <a:gd name="connsiteY107" fmla="*/ 3342274 h 3532456"/>
              <a:gd name="connsiteX108" fmla="*/ 1083548 w 3142852"/>
              <a:gd name="connsiteY108" fmla="*/ 3306395 h 3532456"/>
              <a:gd name="connsiteX109" fmla="*/ 1019046 w 3142852"/>
              <a:gd name="connsiteY109" fmla="*/ 3266994 h 3532456"/>
              <a:gd name="connsiteX110" fmla="*/ 948917 w 3142852"/>
              <a:gd name="connsiteY110" fmla="*/ 3224731 h 3532456"/>
              <a:gd name="connsiteX111" fmla="*/ 872510 w 3142852"/>
              <a:gd name="connsiteY111" fmla="*/ 3178947 h 3532456"/>
              <a:gd name="connsiteX112" fmla="*/ 789393 w 3142852"/>
              <a:gd name="connsiteY112" fmla="*/ 3130521 h 3532456"/>
              <a:gd name="connsiteX113" fmla="*/ 706276 w 3142852"/>
              <a:gd name="connsiteY113" fmla="*/ 3082314 h 3532456"/>
              <a:gd name="connsiteX114" fmla="*/ 628786 w 3142852"/>
              <a:gd name="connsiteY114" fmla="*/ 3038511 h 3532456"/>
              <a:gd name="connsiteX115" fmla="*/ 557359 w 3142852"/>
              <a:gd name="connsiteY115" fmla="*/ 2998450 h 3532456"/>
              <a:gd name="connsiteX116" fmla="*/ 491125 w 3142852"/>
              <a:gd name="connsiteY116" fmla="*/ 2961690 h 3532456"/>
              <a:gd name="connsiteX117" fmla="*/ 430735 w 3142852"/>
              <a:gd name="connsiteY117" fmla="*/ 2928232 h 3532456"/>
              <a:gd name="connsiteX118" fmla="*/ 375108 w 3142852"/>
              <a:gd name="connsiteY118" fmla="*/ 2897196 h 3532456"/>
              <a:gd name="connsiteX119" fmla="*/ 324458 w 3142852"/>
              <a:gd name="connsiteY119" fmla="*/ 2868580 h 3532456"/>
              <a:gd name="connsiteX120" fmla="*/ 278571 w 3142852"/>
              <a:gd name="connsiteY120" fmla="*/ 2841945 h 3532456"/>
              <a:gd name="connsiteX121" fmla="*/ 237012 w 3142852"/>
              <a:gd name="connsiteY121" fmla="*/ 2816412 h 3532456"/>
              <a:gd name="connsiteX122" fmla="*/ 199567 w 3142852"/>
              <a:gd name="connsiteY122" fmla="*/ 2792419 h 3532456"/>
              <a:gd name="connsiteX123" fmla="*/ 166667 w 3142852"/>
              <a:gd name="connsiteY123" fmla="*/ 2769086 h 3532456"/>
              <a:gd name="connsiteX124" fmla="*/ 137013 w 3142852"/>
              <a:gd name="connsiteY124" fmla="*/ 2745754 h 3532456"/>
              <a:gd name="connsiteX125" fmla="*/ 111039 w 3142852"/>
              <a:gd name="connsiteY125" fmla="*/ 2722862 h 3532456"/>
              <a:gd name="connsiteX126" fmla="*/ 88744 w 3142852"/>
              <a:gd name="connsiteY126" fmla="*/ 2699309 h 3532456"/>
              <a:gd name="connsiteX127" fmla="*/ 69264 w 3142852"/>
              <a:gd name="connsiteY127" fmla="*/ 2674876 h 3532456"/>
              <a:gd name="connsiteX128" fmla="*/ 52814 w 3142852"/>
              <a:gd name="connsiteY128" fmla="*/ 2649342 h 3532456"/>
              <a:gd name="connsiteX129" fmla="*/ 39178 w 3142852"/>
              <a:gd name="connsiteY129" fmla="*/ 2622267 h 3532456"/>
              <a:gd name="connsiteX130" fmla="*/ 27922 w 3142852"/>
              <a:gd name="connsiteY130" fmla="*/ 2593213 h 3532456"/>
              <a:gd name="connsiteX131" fmla="*/ 18831 w 3142852"/>
              <a:gd name="connsiteY131" fmla="*/ 2561736 h 3532456"/>
              <a:gd name="connsiteX132" fmla="*/ 12121 w 3142852"/>
              <a:gd name="connsiteY132" fmla="*/ 2527617 h 3532456"/>
              <a:gd name="connsiteX133" fmla="*/ 6710 w 3142852"/>
              <a:gd name="connsiteY133" fmla="*/ 2490417 h 3532456"/>
              <a:gd name="connsiteX134" fmla="*/ 3246 w 3142852"/>
              <a:gd name="connsiteY134" fmla="*/ 2449695 h 3532456"/>
              <a:gd name="connsiteX135" fmla="*/ 1082 w 3142852"/>
              <a:gd name="connsiteY135" fmla="*/ 2405231 h 3532456"/>
              <a:gd name="connsiteX136" fmla="*/ 216 w 3142852"/>
              <a:gd name="connsiteY136" fmla="*/ 2356365 h 3532456"/>
              <a:gd name="connsiteX137" fmla="*/ 0 w 3142852"/>
              <a:gd name="connsiteY137" fmla="*/ 2302656 h 3532456"/>
              <a:gd name="connsiteX138" fmla="*/ 649 w 3142852"/>
              <a:gd name="connsiteY138" fmla="*/ 2244105 h 3532456"/>
              <a:gd name="connsiteX139" fmla="*/ 1948 w 3142852"/>
              <a:gd name="connsiteY139" fmla="*/ 2180490 h 3532456"/>
              <a:gd name="connsiteX140" fmla="*/ 3246 w 3142852"/>
              <a:gd name="connsiteY140" fmla="*/ 2110713 h 3532456"/>
              <a:gd name="connsiteX141" fmla="*/ 4762 w 3142852"/>
              <a:gd name="connsiteY141" fmla="*/ 2034773 h 3532456"/>
              <a:gd name="connsiteX142" fmla="*/ 6061 w 3142852"/>
              <a:gd name="connsiteY142" fmla="*/ 1952449 h 3532456"/>
              <a:gd name="connsiteX143" fmla="*/ 7143 w 3142852"/>
              <a:gd name="connsiteY143" fmla="*/ 1862860 h 3532456"/>
              <a:gd name="connsiteX144" fmla="*/ 7576 w 3142852"/>
              <a:gd name="connsiteY144" fmla="*/ 1766229 h 3532456"/>
              <a:gd name="connsiteX145" fmla="*/ 7143 w 3142852"/>
              <a:gd name="connsiteY145" fmla="*/ 1669596 h 3532456"/>
              <a:gd name="connsiteX146" fmla="*/ 6061 w 3142852"/>
              <a:gd name="connsiteY146" fmla="*/ 1580009 h 3532456"/>
              <a:gd name="connsiteX147" fmla="*/ 4762 w 3142852"/>
              <a:gd name="connsiteY147" fmla="*/ 1497684 h 3532456"/>
              <a:gd name="connsiteX148" fmla="*/ 3246 w 3142852"/>
              <a:gd name="connsiteY148" fmla="*/ 1421743 h 3532456"/>
              <a:gd name="connsiteX149" fmla="*/ 1948 w 3142852"/>
              <a:gd name="connsiteY149" fmla="*/ 1351966 h 3532456"/>
              <a:gd name="connsiteX150" fmla="*/ 649 w 3142852"/>
              <a:gd name="connsiteY150" fmla="*/ 1288352 h 3532456"/>
              <a:gd name="connsiteX151" fmla="*/ 0 w 3142852"/>
              <a:gd name="connsiteY151" fmla="*/ 1229800 h 3532456"/>
              <a:gd name="connsiteX152" fmla="*/ 216 w 3142852"/>
              <a:gd name="connsiteY152" fmla="*/ 1176091 h 3532456"/>
              <a:gd name="connsiteX153" fmla="*/ 1082 w 3142852"/>
              <a:gd name="connsiteY153" fmla="*/ 1127225 h 3532456"/>
              <a:gd name="connsiteX154" fmla="*/ 3246 w 3142852"/>
              <a:gd name="connsiteY154" fmla="*/ 1082762 h 3532456"/>
              <a:gd name="connsiteX155" fmla="*/ 6710 w 3142852"/>
              <a:gd name="connsiteY155" fmla="*/ 1042039 h 3532456"/>
              <a:gd name="connsiteX156" fmla="*/ 11905 w 3142852"/>
              <a:gd name="connsiteY156" fmla="*/ 1004840 h 3532456"/>
              <a:gd name="connsiteX157" fmla="*/ 18831 w 3142852"/>
              <a:gd name="connsiteY157" fmla="*/ 970722 h 3532456"/>
              <a:gd name="connsiteX158" fmla="*/ 27922 w 3142852"/>
              <a:gd name="connsiteY158" fmla="*/ 939245 h 3532456"/>
              <a:gd name="connsiteX159" fmla="*/ 39178 w 3142852"/>
              <a:gd name="connsiteY159" fmla="*/ 910189 h 3532456"/>
              <a:gd name="connsiteX160" fmla="*/ 52814 w 3142852"/>
              <a:gd name="connsiteY160" fmla="*/ 883114 h 3532456"/>
              <a:gd name="connsiteX161" fmla="*/ 69264 w 3142852"/>
              <a:gd name="connsiteY161" fmla="*/ 857580 h 3532456"/>
              <a:gd name="connsiteX162" fmla="*/ 88744 w 3142852"/>
              <a:gd name="connsiteY162" fmla="*/ 833147 h 3532456"/>
              <a:gd name="connsiteX163" fmla="*/ 111039 w 3142852"/>
              <a:gd name="connsiteY163" fmla="*/ 809595 h 3532456"/>
              <a:gd name="connsiteX164" fmla="*/ 137013 w 3142852"/>
              <a:gd name="connsiteY164" fmla="*/ 786702 h 3532456"/>
              <a:gd name="connsiteX165" fmla="*/ 166450 w 3142852"/>
              <a:gd name="connsiteY165" fmla="*/ 763370 h 3532456"/>
              <a:gd name="connsiteX166" fmla="*/ 199567 w 3142852"/>
              <a:gd name="connsiteY166" fmla="*/ 740037 h 3532456"/>
              <a:gd name="connsiteX167" fmla="*/ 237012 w 3142852"/>
              <a:gd name="connsiteY167" fmla="*/ 715825 h 3532456"/>
              <a:gd name="connsiteX168" fmla="*/ 278354 w 3142852"/>
              <a:gd name="connsiteY168" fmla="*/ 690511 h 3532456"/>
              <a:gd name="connsiteX169" fmla="*/ 324458 w 3142852"/>
              <a:gd name="connsiteY169" fmla="*/ 663876 h 3532456"/>
              <a:gd name="connsiteX170" fmla="*/ 375108 w 3142852"/>
              <a:gd name="connsiteY170" fmla="*/ 635262 h 3532456"/>
              <a:gd name="connsiteX171" fmla="*/ 430735 w 3142852"/>
              <a:gd name="connsiteY171" fmla="*/ 604225 h 3532456"/>
              <a:gd name="connsiteX172" fmla="*/ 491125 w 3142852"/>
              <a:gd name="connsiteY172" fmla="*/ 570547 h 3532456"/>
              <a:gd name="connsiteX173" fmla="*/ 557359 w 3142852"/>
              <a:gd name="connsiteY173" fmla="*/ 533787 h 3532456"/>
              <a:gd name="connsiteX174" fmla="*/ 628786 w 3142852"/>
              <a:gd name="connsiteY174" fmla="*/ 493945 h 3532456"/>
              <a:gd name="connsiteX175" fmla="*/ 706276 w 3142852"/>
              <a:gd name="connsiteY175" fmla="*/ 450142 h 3532456"/>
              <a:gd name="connsiteX176" fmla="*/ 789393 w 3142852"/>
              <a:gd name="connsiteY176" fmla="*/ 401935 h 3532456"/>
              <a:gd name="connsiteX177" fmla="*/ 872510 w 3142852"/>
              <a:gd name="connsiteY177" fmla="*/ 353510 h 3532456"/>
              <a:gd name="connsiteX178" fmla="*/ 948917 w 3142852"/>
              <a:gd name="connsiteY178" fmla="*/ 307725 h 3532456"/>
              <a:gd name="connsiteX179" fmla="*/ 1019046 w 3142852"/>
              <a:gd name="connsiteY179" fmla="*/ 265462 h 3532456"/>
              <a:gd name="connsiteX180" fmla="*/ 1083548 w 3142852"/>
              <a:gd name="connsiteY180" fmla="*/ 226062 h 3532456"/>
              <a:gd name="connsiteX181" fmla="*/ 1142856 w 3142852"/>
              <a:gd name="connsiteY181" fmla="*/ 190182 h 3532456"/>
              <a:gd name="connsiteX182" fmla="*/ 1197184 w 3142852"/>
              <a:gd name="connsiteY182" fmla="*/ 156945 h 3532456"/>
              <a:gd name="connsiteX183" fmla="*/ 1247184 w 3142852"/>
              <a:gd name="connsiteY183" fmla="*/ 127229 h 3532456"/>
              <a:gd name="connsiteX184" fmla="*/ 1293071 w 3142852"/>
              <a:gd name="connsiteY184" fmla="*/ 100374 h 3532456"/>
              <a:gd name="connsiteX185" fmla="*/ 1335496 w 3142852"/>
              <a:gd name="connsiteY185" fmla="*/ 77042 h 3532456"/>
              <a:gd name="connsiteX186" fmla="*/ 1374890 w 3142852"/>
              <a:gd name="connsiteY186" fmla="*/ 56570 h 3532456"/>
              <a:gd name="connsiteX187" fmla="*/ 1411687 w 3142852"/>
              <a:gd name="connsiteY187" fmla="*/ 39402 h 3532456"/>
              <a:gd name="connsiteX188" fmla="*/ 1446318 w 3142852"/>
              <a:gd name="connsiteY188" fmla="*/ 25093 h 3532456"/>
              <a:gd name="connsiteX189" fmla="*/ 1479003 w 3142852"/>
              <a:gd name="connsiteY189" fmla="*/ 14088 h 3532456"/>
              <a:gd name="connsiteX190" fmla="*/ 1510604 w 3142852"/>
              <a:gd name="connsiteY190" fmla="*/ 6384 h 3532456"/>
              <a:gd name="connsiteX191" fmla="*/ 1541339 w 3142852"/>
              <a:gd name="connsiteY191" fmla="*/ 1541 h 353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142852" h="3532456">
                <a:moveTo>
                  <a:pt x="1571643" y="0"/>
                </a:moveTo>
                <a:lnTo>
                  <a:pt x="1601512" y="1541"/>
                </a:lnTo>
                <a:lnTo>
                  <a:pt x="1632249" y="6384"/>
                </a:lnTo>
                <a:lnTo>
                  <a:pt x="1663850" y="14088"/>
                </a:lnTo>
                <a:lnTo>
                  <a:pt x="1696534" y="25093"/>
                </a:lnTo>
                <a:lnTo>
                  <a:pt x="1731167" y="39402"/>
                </a:lnTo>
                <a:lnTo>
                  <a:pt x="1767962" y="56570"/>
                </a:lnTo>
                <a:lnTo>
                  <a:pt x="1807356" y="77042"/>
                </a:lnTo>
                <a:lnTo>
                  <a:pt x="1849781" y="100374"/>
                </a:lnTo>
                <a:lnTo>
                  <a:pt x="1895668" y="127229"/>
                </a:lnTo>
                <a:lnTo>
                  <a:pt x="1945668" y="156945"/>
                </a:lnTo>
                <a:lnTo>
                  <a:pt x="1999997" y="190182"/>
                </a:lnTo>
                <a:lnTo>
                  <a:pt x="2059304" y="226062"/>
                </a:lnTo>
                <a:lnTo>
                  <a:pt x="2123806" y="265462"/>
                </a:lnTo>
                <a:lnTo>
                  <a:pt x="2193936" y="307725"/>
                </a:lnTo>
                <a:lnTo>
                  <a:pt x="2270342" y="353510"/>
                </a:lnTo>
                <a:lnTo>
                  <a:pt x="2353459" y="401935"/>
                </a:lnTo>
                <a:lnTo>
                  <a:pt x="2436576" y="450142"/>
                </a:lnTo>
                <a:lnTo>
                  <a:pt x="2514065" y="493945"/>
                </a:lnTo>
                <a:lnTo>
                  <a:pt x="2585493" y="534007"/>
                </a:lnTo>
                <a:lnTo>
                  <a:pt x="2651727" y="570766"/>
                </a:lnTo>
                <a:lnTo>
                  <a:pt x="2712117" y="604225"/>
                </a:lnTo>
                <a:lnTo>
                  <a:pt x="2767744" y="635262"/>
                </a:lnTo>
                <a:lnTo>
                  <a:pt x="2818394" y="663876"/>
                </a:lnTo>
                <a:lnTo>
                  <a:pt x="2864281" y="690511"/>
                </a:lnTo>
                <a:lnTo>
                  <a:pt x="2905840" y="716044"/>
                </a:lnTo>
                <a:lnTo>
                  <a:pt x="2943286" y="740037"/>
                </a:lnTo>
                <a:lnTo>
                  <a:pt x="2976186" y="763370"/>
                </a:lnTo>
                <a:lnTo>
                  <a:pt x="3005840" y="786702"/>
                </a:lnTo>
                <a:lnTo>
                  <a:pt x="3031813" y="809595"/>
                </a:lnTo>
                <a:lnTo>
                  <a:pt x="3054108" y="833147"/>
                </a:lnTo>
                <a:lnTo>
                  <a:pt x="3073588" y="857580"/>
                </a:lnTo>
                <a:lnTo>
                  <a:pt x="3090038" y="883114"/>
                </a:lnTo>
                <a:lnTo>
                  <a:pt x="3103675" y="910189"/>
                </a:lnTo>
                <a:lnTo>
                  <a:pt x="3114930" y="939245"/>
                </a:lnTo>
                <a:lnTo>
                  <a:pt x="3124021" y="970722"/>
                </a:lnTo>
                <a:lnTo>
                  <a:pt x="3130731" y="1004840"/>
                </a:lnTo>
                <a:lnTo>
                  <a:pt x="3136142" y="1042039"/>
                </a:lnTo>
                <a:lnTo>
                  <a:pt x="3139605" y="1082762"/>
                </a:lnTo>
                <a:lnTo>
                  <a:pt x="3141770" y="1127225"/>
                </a:lnTo>
                <a:lnTo>
                  <a:pt x="3142636" y="1176091"/>
                </a:lnTo>
                <a:lnTo>
                  <a:pt x="3142852" y="1229800"/>
                </a:lnTo>
                <a:lnTo>
                  <a:pt x="3142203" y="1288352"/>
                </a:lnTo>
                <a:lnTo>
                  <a:pt x="3140904" y="1351966"/>
                </a:lnTo>
                <a:lnTo>
                  <a:pt x="3139605" y="1421743"/>
                </a:lnTo>
                <a:lnTo>
                  <a:pt x="3138090" y="1497684"/>
                </a:lnTo>
                <a:lnTo>
                  <a:pt x="3136791" y="1580009"/>
                </a:lnTo>
                <a:lnTo>
                  <a:pt x="3135709" y="1669596"/>
                </a:lnTo>
                <a:lnTo>
                  <a:pt x="3135277" y="1766229"/>
                </a:lnTo>
                <a:lnTo>
                  <a:pt x="3135709" y="1862860"/>
                </a:lnTo>
                <a:lnTo>
                  <a:pt x="3136791" y="1952449"/>
                </a:lnTo>
                <a:lnTo>
                  <a:pt x="3138090" y="2034773"/>
                </a:lnTo>
                <a:lnTo>
                  <a:pt x="3139605" y="2110713"/>
                </a:lnTo>
                <a:lnTo>
                  <a:pt x="3140904" y="2180490"/>
                </a:lnTo>
                <a:lnTo>
                  <a:pt x="3142203" y="2244105"/>
                </a:lnTo>
                <a:lnTo>
                  <a:pt x="3142852" y="2302656"/>
                </a:lnTo>
                <a:lnTo>
                  <a:pt x="3142636" y="2356365"/>
                </a:lnTo>
                <a:lnTo>
                  <a:pt x="3141770" y="2405231"/>
                </a:lnTo>
                <a:lnTo>
                  <a:pt x="3139605" y="2449695"/>
                </a:lnTo>
                <a:lnTo>
                  <a:pt x="3136142" y="2490417"/>
                </a:lnTo>
                <a:lnTo>
                  <a:pt x="3130948" y="2527617"/>
                </a:lnTo>
                <a:lnTo>
                  <a:pt x="3124021" y="2561736"/>
                </a:lnTo>
                <a:lnTo>
                  <a:pt x="3114930" y="2593213"/>
                </a:lnTo>
                <a:lnTo>
                  <a:pt x="3103675" y="2622267"/>
                </a:lnTo>
                <a:lnTo>
                  <a:pt x="3090038" y="2649342"/>
                </a:lnTo>
                <a:lnTo>
                  <a:pt x="3073588" y="2674876"/>
                </a:lnTo>
                <a:lnTo>
                  <a:pt x="3054108" y="2699309"/>
                </a:lnTo>
                <a:lnTo>
                  <a:pt x="3031813" y="2722862"/>
                </a:lnTo>
                <a:lnTo>
                  <a:pt x="3005840" y="2745754"/>
                </a:lnTo>
                <a:lnTo>
                  <a:pt x="2976402" y="2769086"/>
                </a:lnTo>
                <a:lnTo>
                  <a:pt x="2943286" y="2792419"/>
                </a:lnTo>
                <a:lnTo>
                  <a:pt x="2905840" y="2816632"/>
                </a:lnTo>
                <a:lnTo>
                  <a:pt x="2864498" y="2841945"/>
                </a:lnTo>
                <a:lnTo>
                  <a:pt x="2818394" y="2868580"/>
                </a:lnTo>
                <a:lnTo>
                  <a:pt x="2767744" y="2897196"/>
                </a:lnTo>
                <a:lnTo>
                  <a:pt x="2712117" y="2928232"/>
                </a:lnTo>
                <a:lnTo>
                  <a:pt x="2651727" y="2961910"/>
                </a:lnTo>
                <a:lnTo>
                  <a:pt x="2585493" y="2998669"/>
                </a:lnTo>
                <a:lnTo>
                  <a:pt x="2514065" y="3038511"/>
                </a:lnTo>
                <a:lnTo>
                  <a:pt x="2436576" y="3082314"/>
                </a:lnTo>
                <a:lnTo>
                  <a:pt x="2353459" y="3130521"/>
                </a:lnTo>
                <a:lnTo>
                  <a:pt x="2270342" y="3178947"/>
                </a:lnTo>
                <a:lnTo>
                  <a:pt x="2193936" y="3224731"/>
                </a:lnTo>
                <a:lnTo>
                  <a:pt x="2123806" y="3266994"/>
                </a:lnTo>
                <a:lnTo>
                  <a:pt x="2059304" y="3306395"/>
                </a:lnTo>
                <a:lnTo>
                  <a:pt x="1999997" y="3342274"/>
                </a:lnTo>
                <a:lnTo>
                  <a:pt x="1945668" y="3375513"/>
                </a:lnTo>
                <a:lnTo>
                  <a:pt x="1895668" y="3405228"/>
                </a:lnTo>
                <a:lnTo>
                  <a:pt x="1849781" y="3432083"/>
                </a:lnTo>
                <a:lnTo>
                  <a:pt x="1807356" y="3455415"/>
                </a:lnTo>
                <a:lnTo>
                  <a:pt x="1767962" y="3475886"/>
                </a:lnTo>
                <a:lnTo>
                  <a:pt x="1731167" y="3493055"/>
                </a:lnTo>
                <a:lnTo>
                  <a:pt x="1696534" y="3507363"/>
                </a:lnTo>
                <a:lnTo>
                  <a:pt x="1663850" y="3518369"/>
                </a:lnTo>
                <a:lnTo>
                  <a:pt x="1632249" y="3526073"/>
                </a:lnTo>
                <a:lnTo>
                  <a:pt x="1601512" y="3530916"/>
                </a:lnTo>
                <a:lnTo>
                  <a:pt x="1571643" y="3532456"/>
                </a:lnTo>
                <a:lnTo>
                  <a:pt x="1541339" y="3530916"/>
                </a:lnTo>
                <a:lnTo>
                  <a:pt x="1510604" y="3526073"/>
                </a:lnTo>
                <a:lnTo>
                  <a:pt x="1479003" y="3518369"/>
                </a:lnTo>
                <a:lnTo>
                  <a:pt x="1446318" y="3507363"/>
                </a:lnTo>
                <a:lnTo>
                  <a:pt x="1411687" y="3493055"/>
                </a:lnTo>
                <a:lnTo>
                  <a:pt x="1374890" y="3475886"/>
                </a:lnTo>
                <a:lnTo>
                  <a:pt x="1335496" y="3455415"/>
                </a:lnTo>
                <a:lnTo>
                  <a:pt x="1293071" y="3432083"/>
                </a:lnTo>
                <a:lnTo>
                  <a:pt x="1247184" y="3405228"/>
                </a:lnTo>
                <a:lnTo>
                  <a:pt x="1197184" y="3375513"/>
                </a:lnTo>
                <a:lnTo>
                  <a:pt x="1142856" y="3342274"/>
                </a:lnTo>
                <a:lnTo>
                  <a:pt x="1083548" y="3306395"/>
                </a:lnTo>
                <a:lnTo>
                  <a:pt x="1019046" y="3266994"/>
                </a:lnTo>
                <a:lnTo>
                  <a:pt x="948917" y="3224731"/>
                </a:lnTo>
                <a:lnTo>
                  <a:pt x="872510" y="3178947"/>
                </a:lnTo>
                <a:lnTo>
                  <a:pt x="789393" y="3130521"/>
                </a:lnTo>
                <a:lnTo>
                  <a:pt x="706276" y="3082314"/>
                </a:lnTo>
                <a:lnTo>
                  <a:pt x="628786" y="3038511"/>
                </a:lnTo>
                <a:lnTo>
                  <a:pt x="557359" y="2998450"/>
                </a:lnTo>
                <a:lnTo>
                  <a:pt x="491125" y="2961690"/>
                </a:lnTo>
                <a:lnTo>
                  <a:pt x="430735" y="2928232"/>
                </a:lnTo>
                <a:lnTo>
                  <a:pt x="375108" y="2897196"/>
                </a:lnTo>
                <a:lnTo>
                  <a:pt x="324458" y="2868580"/>
                </a:lnTo>
                <a:lnTo>
                  <a:pt x="278571" y="2841945"/>
                </a:lnTo>
                <a:lnTo>
                  <a:pt x="237012" y="2816412"/>
                </a:lnTo>
                <a:lnTo>
                  <a:pt x="199567" y="2792419"/>
                </a:lnTo>
                <a:lnTo>
                  <a:pt x="166667" y="2769086"/>
                </a:lnTo>
                <a:lnTo>
                  <a:pt x="137013" y="2745754"/>
                </a:lnTo>
                <a:lnTo>
                  <a:pt x="111039" y="2722862"/>
                </a:lnTo>
                <a:lnTo>
                  <a:pt x="88744" y="2699309"/>
                </a:lnTo>
                <a:lnTo>
                  <a:pt x="69264" y="2674876"/>
                </a:lnTo>
                <a:lnTo>
                  <a:pt x="52814" y="2649342"/>
                </a:lnTo>
                <a:lnTo>
                  <a:pt x="39178" y="2622267"/>
                </a:lnTo>
                <a:lnTo>
                  <a:pt x="27922" y="2593213"/>
                </a:lnTo>
                <a:lnTo>
                  <a:pt x="18831" y="2561736"/>
                </a:lnTo>
                <a:lnTo>
                  <a:pt x="12121" y="2527617"/>
                </a:lnTo>
                <a:lnTo>
                  <a:pt x="6710" y="2490417"/>
                </a:lnTo>
                <a:lnTo>
                  <a:pt x="3246" y="2449695"/>
                </a:lnTo>
                <a:lnTo>
                  <a:pt x="1082" y="2405231"/>
                </a:lnTo>
                <a:lnTo>
                  <a:pt x="216" y="2356365"/>
                </a:lnTo>
                <a:lnTo>
                  <a:pt x="0" y="2302656"/>
                </a:lnTo>
                <a:lnTo>
                  <a:pt x="649" y="2244105"/>
                </a:lnTo>
                <a:lnTo>
                  <a:pt x="1948" y="2180490"/>
                </a:lnTo>
                <a:lnTo>
                  <a:pt x="3246" y="2110713"/>
                </a:lnTo>
                <a:lnTo>
                  <a:pt x="4762" y="2034773"/>
                </a:lnTo>
                <a:lnTo>
                  <a:pt x="6061" y="1952449"/>
                </a:lnTo>
                <a:lnTo>
                  <a:pt x="7143" y="1862860"/>
                </a:lnTo>
                <a:lnTo>
                  <a:pt x="7576" y="1766229"/>
                </a:lnTo>
                <a:lnTo>
                  <a:pt x="7143" y="1669596"/>
                </a:lnTo>
                <a:lnTo>
                  <a:pt x="6061" y="1580009"/>
                </a:lnTo>
                <a:lnTo>
                  <a:pt x="4762" y="1497684"/>
                </a:lnTo>
                <a:lnTo>
                  <a:pt x="3246" y="1421743"/>
                </a:lnTo>
                <a:lnTo>
                  <a:pt x="1948" y="1351966"/>
                </a:lnTo>
                <a:lnTo>
                  <a:pt x="649" y="1288352"/>
                </a:lnTo>
                <a:lnTo>
                  <a:pt x="0" y="1229800"/>
                </a:lnTo>
                <a:lnTo>
                  <a:pt x="216" y="1176091"/>
                </a:lnTo>
                <a:lnTo>
                  <a:pt x="1082" y="1127225"/>
                </a:lnTo>
                <a:lnTo>
                  <a:pt x="3246" y="1082762"/>
                </a:lnTo>
                <a:lnTo>
                  <a:pt x="6710" y="1042039"/>
                </a:lnTo>
                <a:lnTo>
                  <a:pt x="11905" y="1004840"/>
                </a:lnTo>
                <a:lnTo>
                  <a:pt x="18831" y="970722"/>
                </a:lnTo>
                <a:lnTo>
                  <a:pt x="27922" y="939245"/>
                </a:lnTo>
                <a:lnTo>
                  <a:pt x="39178" y="910189"/>
                </a:lnTo>
                <a:lnTo>
                  <a:pt x="52814" y="883114"/>
                </a:lnTo>
                <a:lnTo>
                  <a:pt x="69264" y="857580"/>
                </a:lnTo>
                <a:lnTo>
                  <a:pt x="88744" y="833147"/>
                </a:lnTo>
                <a:lnTo>
                  <a:pt x="111039" y="809595"/>
                </a:lnTo>
                <a:lnTo>
                  <a:pt x="137013" y="786702"/>
                </a:lnTo>
                <a:lnTo>
                  <a:pt x="166450" y="763370"/>
                </a:lnTo>
                <a:lnTo>
                  <a:pt x="199567" y="740037"/>
                </a:lnTo>
                <a:lnTo>
                  <a:pt x="237012" y="715825"/>
                </a:lnTo>
                <a:lnTo>
                  <a:pt x="278354" y="690511"/>
                </a:lnTo>
                <a:lnTo>
                  <a:pt x="324458" y="663876"/>
                </a:lnTo>
                <a:lnTo>
                  <a:pt x="375108" y="635262"/>
                </a:lnTo>
                <a:lnTo>
                  <a:pt x="430735" y="604225"/>
                </a:lnTo>
                <a:lnTo>
                  <a:pt x="491125" y="570547"/>
                </a:lnTo>
                <a:lnTo>
                  <a:pt x="557359" y="533787"/>
                </a:lnTo>
                <a:lnTo>
                  <a:pt x="628786" y="493945"/>
                </a:lnTo>
                <a:lnTo>
                  <a:pt x="706276" y="450142"/>
                </a:lnTo>
                <a:lnTo>
                  <a:pt x="789393" y="401935"/>
                </a:lnTo>
                <a:lnTo>
                  <a:pt x="872510" y="353510"/>
                </a:lnTo>
                <a:lnTo>
                  <a:pt x="948917" y="307725"/>
                </a:lnTo>
                <a:lnTo>
                  <a:pt x="1019046" y="265462"/>
                </a:lnTo>
                <a:lnTo>
                  <a:pt x="1083548" y="226062"/>
                </a:lnTo>
                <a:lnTo>
                  <a:pt x="1142856" y="190182"/>
                </a:lnTo>
                <a:lnTo>
                  <a:pt x="1197184" y="156945"/>
                </a:lnTo>
                <a:lnTo>
                  <a:pt x="1247184" y="127229"/>
                </a:lnTo>
                <a:lnTo>
                  <a:pt x="1293071" y="100374"/>
                </a:lnTo>
                <a:lnTo>
                  <a:pt x="1335496" y="77042"/>
                </a:lnTo>
                <a:lnTo>
                  <a:pt x="1374890" y="56570"/>
                </a:lnTo>
                <a:lnTo>
                  <a:pt x="1411687" y="39402"/>
                </a:lnTo>
                <a:lnTo>
                  <a:pt x="1446318" y="25093"/>
                </a:lnTo>
                <a:lnTo>
                  <a:pt x="1479003" y="14088"/>
                </a:lnTo>
                <a:lnTo>
                  <a:pt x="1510604" y="6384"/>
                </a:lnTo>
                <a:lnTo>
                  <a:pt x="1541339" y="1541"/>
                </a:lnTo>
                <a:close/>
              </a:path>
            </a:pathLst>
          </a:custGeom>
        </p:spPr>
      </p:pic>
      <p:pic>
        <p:nvPicPr>
          <p:cNvPr id="12" name="图片占位符 4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340349" y="1978344"/>
            <a:ext cx="1967324" cy="2207785"/>
          </a:xfrm>
          <a:custGeom>
            <a:avLst/>
            <a:gdLst>
              <a:gd name="connsiteX0" fmla="*/ 1571643 w 3142852"/>
              <a:gd name="connsiteY0" fmla="*/ 0 h 3532456"/>
              <a:gd name="connsiteX1" fmla="*/ 1601512 w 3142852"/>
              <a:gd name="connsiteY1" fmla="*/ 1541 h 3532456"/>
              <a:gd name="connsiteX2" fmla="*/ 1632249 w 3142852"/>
              <a:gd name="connsiteY2" fmla="*/ 6384 h 3532456"/>
              <a:gd name="connsiteX3" fmla="*/ 1663850 w 3142852"/>
              <a:gd name="connsiteY3" fmla="*/ 14088 h 3532456"/>
              <a:gd name="connsiteX4" fmla="*/ 1696534 w 3142852"/>
              <a:gd name="connsiteY4" fmla="*/ 25093 h 3532456"/>
              <a:gd name="connsiteX5" fmla="*/ 1731167 w 3142852"/>
              <a:gd name="connsiteY5" fmla="*/ 39402 h 3532456"/>
              <a:gd name="connsiteX6" fmla="*/ 1767962 w 3142852"/>
              <a:gd name="connsiteY6" fmla="*/ 56570 h 3532456"/>
              <a:gd name="connsiteX7" fmla="*/ 1807356 w 3142852"/>
              <a:gd name="connsiteY7" fmla="*/ 77042 h 3532456"/>
              <a:gd name="connsiteX8" fmla="*/ 1849781 w 3142852"/>
              <a:gd name="connsiteY8" fmla="*/ 100374 h 3532456"/>
              <a:gd name="connsiteX9" fmla="*/ 1895668 w 3142852"/>
              <a:gd name="connsiteY9" fmla="*/ 127229 h 3532456"/>
              <a:gd name="connsiteX10" fmla="*/ 1945668 w 3142852"/>
              <a:gd name="connsiteY10" fmla="*/ 156945 h 3532456"/>
              <a:gd name="connsiteX11" fmla="*/ 1999997 w 3142852"/>
              <a:gd name="connsiteY11" fmla="*/ 190182 h 3532456"/>
              <a:gd name="connsiteX12" fmla="*/ 2059304 w 3142852"/>
              <a:gd name="connsiteY12" fmla="*/ 226062 h 3532456"/>
              <a:gd name="connsiteX13" fmla="*/ 2123806 w 3142852"/>
              <a:gd name="connsiteY13" fmla="*/ 265462 h 3532456"/>
              <a:gd name="connsiteX14" fmla="*/ 2193936 w 3142852"/>
              <a:gd name="connsiteY14" fmla="*/ 307725 h 3532456"/>
              <a:gd name="connsiteX15" fmla="*/ 2270342 w 3142852"/>
              <a:gd name="connsiteY15" fmla="*/ 353510 h 3532456"/>
              <a:gd name="connsiteX16" fmla="*/ 2353459 w 3142852"/>
              <a:gd name="connsiteY16" fmla="*/ 401935 h 3532456"/>
              <a:gd name="connsiteX17" fmla="*/ 2436576 w 3142852"/>
              <a:gd name="connsiteY17" fmla="*/ 450142 h 3532456"/>
              <a:gd name="connsiteX18" fmla="*/ 2514065 w 3142852"/>
              <a:gd name="connsiteY18" fmla="*/ 493945 h 3532456"/>
              <a:gd name="connsiteX19" fmla="*/ 2585493 w 3142852"/>
              <a:gd name="connsiteY19" fmla="*/ 534007 h 3532456"/>
              <a:gd name="connsiteX20" fmla="*/ 2651727 w 3142852"/>
              <a:gd name="connsiteY20" fmla="*/ 570766 h 3532456"/>
              <a:gd name="connsiteX21" fmla="*/ 2712117 w 3142852"/>
              <a:gd name="connsiteY21" fmla="*/ 604225 h 3532456"/>
              <a:gd name="connsiteX22" fmla="*/ 2767744 w 3142852"/>
              <a:gd name="connsiteY22" fmla="*/ 635262 h 3532456"/>
              <a:gd name="connsiteX23" fmla="*/ 2818394 w 3142852"/>
              <a:gd name="connsiteY23" fmla="*/ 663876 h 3532456"/>
              <a:gd name="connsiteX24" fmla="*/ 2864281 w 3142852"/>
              <a:gd name="connsiteY24" fmla="*/ 690511 h 3532456"/>
              <a:gd name="connsiteX25" fmla="*/ 2905840 w 3142852"/>
              <a:gd name="connsiteY25" fmla="*/ 716044 h 3532456"/>
              <a:gd name="connsiteX26" fmla="*/ 2943286 w 3142852"/>
              <a:gd name="connsiteY26" fmla="*/ 740037 h 3532456"/>
              <a:gd name="connsiteX27" fmla="*/ 2976186 w 3142852"/>
              <a:gd name="connsiteY27" fmla="*/ 763370 h 3532456"/>
              <a:gd name="connsiteX28" fmla="*/ 3005840 w 3142852"/>
              <a:gd name="connsiteY28" fmla="*/ 786702 h 3532456"/>
              <a:gd name="connsiteX29" fmla="*/ 3031813 w 3142852"/>
              <a:gd name="connsiteY29" fmla="*/ 809595 h 3532456"/>
              <a:gd name="connsiteX30" fmla="*/ 3054108 w 3142852"/>
              <a:gd name="connsiteY30" fmla="*/ 833147 h 3532456"/>
              <a:gd name="connsiteX31" fmla="*/ 3073588 w 3142852"/>
              <a:gd name="connsiteY31" fmla="*/ 857580 h 3532456"/>
              <a:gd name="connsiteX32" fmla="*/ 3090038 w 3142852"/>
              <a:gd name="connsiteY32" fmla="*/ 883114 h 3532456"/>
              <a:gd name="connsiteX33" fmla="*/ 3103675 w 3142852"/>
              <a:gd name="connsiteY33" fmla="*/ 910189 h 3532456"/>
              <a:gd name="connsiteX34" fmla="*/ 3114930 w 3142852"/>
              <a:gd name="connsiteY34" fmla="*/ 939245 h 3532456"/>
              <a:gd name="connsiteX35" fmla="*/ 3124021 w 3142852"/>
              <a:gd name="connsiteY35" fmla="*/ 970722 h 3532456"/>
              <a:gd name="connsiteX36" fmla="*/ 3130731 w 3142852"/>
              <a:gd name="connsiteY36" fmla="*/ 1004840 h 3532456"/>
              <a:gd name="connsiteX37" fmla="*/ 3136142 w 3142852"/>
              <a:gd name="connsiteY37" fmla="*/ 1042039 h 3532456"/>
              <a:gd name="connsiteX38" fmla="*/ 3139605 w 3142852"/>
              <a:gd name="connsiteY38" fmla="*/ 1082762 h 3532456"/>
              <a:gd name="connsiteX39" fmla="*/ 3141770 w 3142852"/>
              <a:gd name="connsiteY39" fmla="*/ 1127225 h 3532456"/>
              <a:gd name="connsiteX40" fmla="*/ 3142636 w 3142852"/>
              <a:gd name="connsiteY40" fmla="*/ 1176091 h 3532456"/>
              <a:gd name="connsiteX41" fmla="*/ 3142852 w 3142852"/>
              <a:gd name="connsiteY41" fmla="*/ 1229800 h 3532456"/>
              <a:gd name="connsiteX42" fmla="*/ 3142203 w 3142852"/>
              <a:gd name="connsiteY42" fmla="*/ 1288352 h 3532456"/>
              <a:gd name="connsiteX43" fmla="*/ 3140904 w 3142852"/>
              <a:gd name="connsiteY43" fmla="*/ 1351966 h 3532456"/>
              <a:gd name="connsiteX44" fmla="*/ 3139605 w 3142852"/>
              <a:gd name="connsiteY44" fmla="*/ 1421743 h 3532456"/>
              <a:gd name="connsiteX45" fmla="*/ 3138090 w 3142852"/>
              <a:gd name="connsiteY45" fmla="*/ 1497684 h 3532456"/>
              <a:gd name="connsiteX46" fmla="*/ 3136791 w 3142852"/>
              <a:gd name="connsiteY46" fmla="*/ 1580009 h 3532456"/>
              <a:gd name="connsiteX47" fmla="*/ 3135709 w 3142852"/>
              <a:gd name="connsiteY47" fmla="*/ 1669596 h 3532456"/>
              <a:gd name="connsiteX48" fmla="*/ 3135277 w 3142852"/>
              <a:gd name="connsiteY48" fmla="*/ 1766229 h 3532456"/>
              <a:gd name="connsiteX49" fmla="*/ 3135709 w 3142852"/>
              <a:gd name="connsiteY49" fmla="*/ 1862860 h 3532456"/>
              <a:gd name="connsiteX50" fmla="*/ 3136791 w 3142852"/>
              <a:gd name="connsiteY50" fmla="*/ 1952449 h 3532456"/>
              <a:gd name="connsiteX51" fmla="*/ 3138090 w 3142852"/>
              <a:gd name="connsiteY51" fmla="*/ 2034773 h 3532456"/>
              <a:gd name="connsiteX52" fmla="*/ 3139605 w 3142852"/>
              <a:gd name="connsiteY52" fmla="*/ 2110713 h 3532456"/>
              <a:gd name="connsiteX53" fmla="*/ 3140904 w 3142852"/>
              <a:gd name="connsiteY53" fmla="*/ 2180490 h 3532456"/>
              <a:gd name="connsiteX54" fmla="*/ 3142203 w 3142852"/>
              <a:gd name="connsiteY54" fmla="*/ 2244105 h 3532456"/>
              <a:gd name="connsiteX55" fmla="*/ 3142852 w 3142852"/>
              <a:gd name="connsiteY55" fmla="*/ 2302656 h 3532456"/>
              <a:gd name="connsiteX56" fmla="*/ 3142636 w 3142852"/>
              <a:gd name="connsiteY56" fmla="*/ 2356365 h 3532456"/>
              <a:gd name="connsiteX57" fmla="*/ 3141770 w 3142852"/>
              <a:gd name="connsiteY57" fmla="*/ 2405231 h 3532456"/>
              <a:gd name="connsiteX58" fmla="*/ 3139605 w 3142852"/>
              <a:gd name="connsiteY58" fmla="*/ 2449695 h 3532456"/>
              <a:gd name="connsiteX59" fmla="*/ 3136142 w 3142852"/>
              <a:gd name="connsiteY59" fmla="*/ 2490417 h 3532456"/>
              <a:gd name="connsiteX60" fmla="*/ 3130948 w 3142852"/>
              <a:gd name="connsiteY60" fmla="*/ 2527617 h 3532456"/>
              <a:gd name="connsiteX61" fmla="*/ 3124021 w 3142852"/>
              <a:gd name="connsiteY61" fmla="*/ 2561736 h 3532456"/>
              <a:gd name="connsiteX62" fmla="*/ 3114930 w 3142852"/>
              <a:gd name="connsiteY62" fmla="*/ 2593213 h 3532456"/>
              <a:gd name="connsiteX63" fmla="*/ 3103675 w 3142852"/>
              <a:gd name="connsiteY63" fmla="*/ 2622267 h 3532456"/>
              <a:gd name="connsiteX64" fmla="*/ 3090038 w 3142852"/>
              <a:gd name="connsiteY64" fmla="*/ 2649342 h 3532456"/>
              <a:gd name="connsiteX65" fmla="*/ 3073588 w 3142852"/>
              <a:gd name="connsiteY65" fmla="*/ 2674876 h 3532456"/>
              <a:gd name="connsiteX66" fmla="*/ 3054108 w 3142852"/>
              <a:gd name="connsiteY66" fmla="*/ 2699309 h 3532456"/>
              <a:gd name="connsiteX67" fmla="*/ 3031813 w 3142852"/>
              <a:gd name="connsiteY67" fmla="*/ 2722862 h 3532456"/>
              <a:gd name="connsiteX68" fmla="*/ 3005840 w 3142852"/>
              <a:gd name="connsiteY68" fmla="*/ 2745754 h 3532456"/>
              <a:gd name="connsiteX69" fmla="*/ 2976402 w 3142852"/>
              <a:gd name="connsiteY69" fmla="*/ 2769086 h 3532456"/>
              <a:gd name="connsiteX70" fmla="*/ 2943286 w 3142852"/>
              <a:gd name="connsiteY70" fmla="*/ 2792419 h 3532456"/>
              <a:gd name="connsiteX71" fmla="*/ 2905840 w 3142852"/>
              <a:gd name="connsiteY71" fmla="*/ 2816632 h 3532456"/>
              <a:gd name="connsiteX72" fmla="*/ 2864498 w 3142852"/>
              <a:gd name="connsiteY72" fmla="*/ 2841945 h 3532456"/>
              <a:gd name="connsiteX73" fmla="*/ 2818394 w 3142852"/>
              <a:gd name="connsiteY73" fmla="*/ 2868580 h 3532456"/>
              <a:gd name="connsiteX74" fmla="*/ 2767744 w 3142852"/>
              <a:gd name="connsiteY74" fmla="*/ 2897196 h 3532456"/>
              <a:gd name="connsiteX75" fmla="*/ 2712117 w 3142852"/>
              <a:gd name="connsiteY75" fmla="*/ 2928232 h 3532456"/>
              <a:gd name="connsiteX76" fmla="*/ 2651727 w 3142852"/>
              <a:gd name="connsiteY76" fmla="*/ 2961910 h 3532456"/>
              <a:gd name="connsiteX77" fmla="*/ 2585493 w 3142852"/>
              <a:gd name="connsiteY77" fmla="*/ 2998669 h 3532456"/>
              <a:gd name="connsiteX78" fmla="*/ 2514065 w 3142852"/>
              <a:gd name="connsiteY78" fmla="*/ 3038511 h 3532456"/>
              <a:gd name="connsiteX79" fmla="*/ 2436576 w 3142852"/>
              <a:gd name="connsiteY79" fmla="*/ 3082314 h 3532456"/>
              <a:gd name="connsiteX80" fmla="*/ 2353459 w 3142852"/>
              <a:gd name="connsiteY80" fmla="*/ 3130521 h 3532456"/>
              <a:gd name="connsiteX81" fmla="*/ 2270342 w 3142852"/>
              <a:gd name="connsiteY81" fmla="*/ 3178947 h 3532456"/>
              <a:gd name="connsiteX82" fmla="*/ 2193936 w 3142852"/>
              <a:gd name="connsiteY82" fmla="*/ 3224731 h 3532456"/>
              <a:gd name="connsiteX83" fmla="*/ 2123806 w 3142852"/>
              <a:gd name="connsiteY83" fmla="*/ 3266994 h 3532456"/>
              <a:gd name="connsiteX84" fmla="*/ 2059304 w 3142852"/>
              <a:gd name="connsiteY84" fmla="*/ 3306395 h 3532456"/>
              <a:gd name="connsiteX85" fmla="*/ 1999997 w 3142852"/>
              <a:gd name="connsiteY85" fmla="*/ 3342274 h 3532456"/>
              <a:gd name="connsiteX86" fmla="*/ 1945668 w 3142852"/>
              <a:gd name="connsiteY86" fmla="*/ 3375513 h 3532456"/>
              <a:gd name="connsiteX87" fmla="*/ 1895668 w 3142852"/>
              <a:gd name="connsiteY87" fmla="*/ 3405228 h 3532456"/>
              <a:gd name="connsiteX88" fmla="*/ 1849781 w 3142852"/>
              <a:gd name="connsiteY88" fmla="*/ 3432083 h 3532456"/>
              <a:gd name="connsiteX89" fmla="*/ 1807356 w 3142852"/>
              <a:gd name="connsiteY89" fmla="*/ 3455415 h 3532456"/>
              <a:gd name="connsiteX90" fmla="*/ 1767962 w 3142852"/>
              <a:gd name="connsiteY90" fmla="*/ 3475886 h 3532456"/>
              <a:gd name="connsiteX91" fmla="*/ 1731167 w 3142852"/>
              <a:gd name="connsiteY91" fmla="*/ 3493055 h 3532456"/>
              <a:gd name="connsiteX92" fmla="*/ 1696534 w 3142852"/>
              <a:gd name="connsiteY92" fmla="*/ 3507363 h 3532456"/>
              <a:gd name="connsiteX93" fmla="*/ 1663850 w 3142852"/>
              <a:gd name="connsiteY93" fmla="*/ 3518369 h 3532456"/>
              <a:gd name="connsiteX94" fmla="*/ 1632249 w 3142852"/>
              <a:gd name="connsiteY94" fmla="*/ 3526073 h 3532456"/>
              <a:gd name="connsiteX95" fmla="*/ 1601512 w 3142852"/>
              <a:gd name="connsiteY95" fmla="*/ 3530916 h 3532456"/>
              <a:gd name="connsiteX96" fmla="*/ 1571643 w 3142852"/>
              <a:gd name="connsiteY96" fmla="*/ 3532456 h 3532456"/>
              <a:gd name="connsiteX97" fmla="*/ 1541339 w 3142852"/>
              <a:gd name="connsiteY97" fmla="*/ 3530916 h 3532456"/>
              <a:gd name="connsiteX98" fmla="*/ 1510604 w 3142852"/>
              <a:gd name="connsiteY98" fmla="*/ 3526073 h 3532456"/>
              <a:gd name="connsiteX99" fmla="*/ 1479003 w 3142852"/>
              <a:gd name="connsiteY99" fmla="*/ 3518369 h 3532456"/>
              <a:gd name="connsiteX100" fmla="*/ 1446318 w 3142852"/>
              <a:gd name="connsiteY100" fmla="*/ 3507363 h 3532456"/>
              <a:gd name="connsiteX101" fmla="*/ 1411687 w 3142852"/>
              <a:gd name="connsiteY101" fmla="*/ 3493055 h 3532456"/>
              <a:gd name="connsiteX102" fmla="*/ 1374890 w 3142852"/>
              <a:gd name="connsiteY102" fmla="*/ 3475886 h 3532456"/>
              <a:gd name="connsiteX103" fmla="*/ 1335496 w 3142852"/>
              <a:gd name="connsiteY103" fmla="*/ 3455415 h 3532456"/>
              <a:gd name="connsiteX104" fmla="*/ 1293071 w 3142852"/>
              <a:gd name="connsiteY104" fmla="*/ 3432083 h 3532456"/>
              <a:gd name="connsiteX105" fmla="*/ 1247184 w 3142852"/>
              <a:gd name="connsiteY105" fmla="*/ 3405228 h 3532456"/>
              <a:gd name="connsiteX106" fmla="*/ 1197184 w 3142852"/>
              <a:gd name="connsiteY106" fmla="*/ 3375513 h 3532456"/>
              <a:gd name="connsiteX107" fmla="*/ 1142856 w 3142852"/>
              <a:gd name="connsiteY107" fmla="*/ 3342274 h 3532456"/>
              <a:gd name="connsiteX108" fmla="*/ 1083548 w 3142852"/>
              <a:gd name="connsiteY108" fmla="*/ 3306395 h 3532456"/>
              <a:gd name="connsiteX109" fmla="*/ 1019046 w 3142852"/>
              <a:gd name="connsiteY109" fmla="*/ 3266994 h 3532456"/>
              <a:gd name="connsiteX110" fmla="*/ 948917 w 3142852"/>
              <a:gd name="connsiteY110" fmla="*/ 3224731 h 3532456"/>
              <a:gd name="connsiteX111" fmla="*/ 872510 w 3142852"/>
              <a:gd name="connsiteY111" fmla="*/ 3178947 h 3532456"/>
              <a:gd name="connsiteX112" fmla="*/ 789393 w 3142852"/>
              <a:gd name="connsiteY112" fmla="*/ 3130521 h 3532456"/>
              <a:gd name="connsiteX113" fmla="*/ 706276 w 3142852"/>
              <a:gd name="connsiteY113" fmla="*/ 3082314 h 3532456"/>
              <a:gd name="connsiteX114" fmla="*/ 628786 w 3142852"/>
              <a:gd name="connsiteY114" fmla="*/ 3038511 h 3532456"/>
              <a:gd name="connsiteX115" fmla="*/ 557359 w 3142852"/>
              <a:gd name="connsiteY115" fmla="*/ 2998450 h 3532456"/>
              <a:gd name="connsiteX116" fmla="*/ 491125 w 3142852"/>
              <a:gd name="connsiteY116" fmla="*/ 2961690 h 3532456"/>
              <a:gd name="connsiteX117" fmla="*/ 430735 w 3142852"/>
              <a:gd name="connsiteY117" fmla="*/ 2928232 h 3532456"/>
              <a:gd name="connsiteX118" fmla="*/ 375108 w 3142852"/>
              <a:gd name="connsiteY118" fmla="*/ 2897196 h 3532456"/>
              <a:gd name="connsiteX119" fmla="*/ 324458 w 3142852"/>
              <a:gd name="connsiteY119" fmla="*/ 2868580 h 3532456"/>
              <a:gd name="connsiteX120" fmla="*/ 278571 w 3142852"/>
              <a:gd name="connsiteY120" fmla="*/ 2841945 h 3532456"/>
              <a:gd name="connsiteX121" fmla="*/ 237012 w 3142852"/>
              <a:gd name="connsiteY121" fmla="*/ 2816412 h 3532456"/>
              <a:gd name="connsiteX122" fmla="*/ 199567 w 3142852"/>
              <a:gd name="connsiteY122" fmla="*/ 2792419 h 3532456"/>
              <a:gd name="connsiteX123" fmla="*/ 166667 w 3142852"/>
              <a:gd name="connsiteY123" fmla="*/ 2769086 h 3532456"/>
              <a:gd name="connsiteX124" fmla="*/ 137013 w 3142852"/>
              <a:gd name="connsiteY124" fmla="*/ 2745754 h 3532456"/>
              <a:gd name="connsiteX125" fmla="*/ 111039 w 3142852"/>
              <a:gd name="connsiteY125" fmla="*/ 2722862 h 3532456"/>
              <a:gd name="connsiteX126" fmla="*/ 88744 w 3142852"/>
              <a:gd name="connsiteY126" fmla="*/ 2699309 h 3532456"/>
              <a:gd name="connsiteX127" fmla="*/ 69264 w 3142852"/>
              <a:gd name="connsiteY127" fmla="*/ 2674876 h 3532456"/>
              <a:gd name="connsiteX128" fmla="*/ 52814 w 3142852"/>
              <a:gd name="connsiteY128" fmla="*/ 2649342 h 3532456"/>
              <a:gd name="connsiteX129" fmla="*/ 39178 w 3142852"/>
              <a:gd name="connsiteY129" fmla="*/ 2622267 h 3532456"/>
              <a:gd name="connsiteX130" fmla="*/ 27922 w 3142852"/>
              <a:gd name="connsiteY130" fmla="*/ 2593213 h 3532456"/>
              <a:gd name="connsiteX131" fmla="*/ 18831 w 3142852"/>
              <a:gd name="connsiteY131" fmla="*/ 2561736 h 3532456"/>
              <a:gd name="connsiteX132" fmla="*/ 12121 w 3142852"/>
              <a:gd name="connsiteY132" fmla="*/ 2527617 h 3532456"/>
              <a:gd name="connsiteX133" fmla="*/ 6710 w 3142852"/>
              <a:gd name="connsiteY133" fmla="*/ 2490417 h 3532456"/>
              <a:gd name="connsiteX134" fmla="*/ 3246 w 3142852"/>
              <a:gd name="connsiteY134" fmla="*/ 2449695 h 3532456"/>
              <a:gd name="connsiteX135" fmla="*/ 1082 w 3142852"/>
              <a:gd name="connsiteY135" fmla="*/ 2405231 h 3532456"/>
              <a:gd name="connsiteX136" fmla="*/ 216 w 3142852"/>
              <a:gd name="connsiteY136" fmla="*/ 2356365 h 3532456"/>
              <a:gd name="connsiteX137" fmla="*/ 0 w 3142852"/>
              <a:gd name="connsiteY137" fmla="*/ 2302656 h 3532456"/>
              <a:gd name="connsiteX138" fmla="*/ 649 w 3142852"/>
              <a:gd name="connsiteY138" fmla="*/ 2244105 h 3532456"/>
              <a:gd name="connsiteX139" fmla="*/ 1948 w 3142852"/>
              <a:gd name="connsiteY139" fmla="*/ 2180490 h 3532456"/>
              <a:gd name="connsiteX140" fmla="*/ 3246 w 3142852"/>
              <a:gd name="connsiteY140" fmla="*/ 2110713 h 3532456"/>
              <a:gd name="connsiteX141" fmla="*/ 4762 w 3142852"/>
              <a:gd name="connsiteY141" fmla="*/ 2034773 h 3532456"/>
              <a:gd name="connsiteX142" fmla="*/ 6061 w 3142852"/>
              <a:gd name="connsiteY142" fmla="*/ 1952449 h 3532456"/>
              <a:gd name="connsiteX143" fmla="*/ 7143 w 3142852"/>
              <a:gd name="connsiteY143" fmla="*/ 1862860 h 3532456"/>
              <a:gd name="connsiteX144" fmla="*/ 7576 w 3142852"/>
              <a:gd name="connsiteY144" fmla="*/ 1766229 h 3532456"/>
              <a:gd name="connsiteX145" fmla="*/ 7143 w 3142852"/>
              <a:gd name="connsiteY145" fmla="*/ 1669596 h 3532456"/>
              <a:gd name="connsiteX146" fmla="*/ 6061 w 3142852"/>
              <a:gd name="connsiteY146" fmla="*/ 1580009 h 3532456"/>
              <a:gd name="connsiteX147" fmla="*/ 4762 w 3142852"/>
              <a:gd name="connsiteY147" fmla="*/ 1497684 h 3532456"/>
              <a:gd name="connsiteX148" fmla="*/ 3246 w 3142852"/>
              <a:gd name="connsiteY148" fmla="*/ 1421743 h 3532456"/>
              <a:gd name="connsiteX149" fmla="*/ 1948 w 3142852"/>
              <a:gd name="connsiteY149" fmla="*/ 1351966 h 3532456"/>
              <a:gd name="connsiteX150" fmla="*/ 649 w 3142852"/>
              <a:gd name="connsiteY150" fmla="*/ 1288352 h 3532456"/>
              <a:gd name="connsiteX151" fmla="*/ 0 w 3142852"/>
              <a:gd name="connsiteY151" fmla="*/ 1229800 h 3532456"/>
              <a:gd name="connsiteX152" fmla="*/ 216 w 3142852"/>
              <a:gd name="connsiteY152" fmla="*/ 1176091 h 3532456"/>
              <a:gd name="connsiteX153" fmla="*/ 1082 w 3142852"/>
              <a:gd name="connsiteY153" fmla="*/ 1127225 h 3532456"/>
              <a:gd name="connsiteX154" fmla="*/ 3246 w 3142852"/>
              <a:gd name="connsiteY154" fmla="*/ 1082762 h 3532456"/>
              <a:gd name="connsiteX155" fmla="*/ 6710 w 3142852"/>
              <a:gd name="connsiteY155" fmla="*/ 1042039 h 3532456"/>
              <a:gd name="connsiteX156" fmla="*/ 11905 w 3142852"/>
              <a:gd name="connsiteY156" fmla="*/ 1004840 h 3532456"/>
              <a:gd name="connsiteX157" fmla="*/ 18831 w 3142852"/>
              <a:gd name="connsiteY157" fmla="*/ 970722 h 3532456"/>
              <a:gd name="connsiteX158" fmla="*/ 27922 w 3142852"/>
              <a:gd name="connsiteY158" fmla="*/ 939245 h 3532456"/>
              <a:gd name="connsiteX159" fmla="*/ 39178 w 3142852"/>
              <a:gd name="connsiteY159" fmla="*/ 910189 h 3532456"/>
              <a:gd name="connsiteX160" fmla="*/ 52814 w 3142852"/>
              <a:gd name="connsiteY160" fmla="*/ 883114 h 3532456"/>
              <a:gd name="connsiteX161" fmla="*/ 69264 w 3142852"/>
              <a:gd name="connsiteY161" fmla="*/ 857580 h 3532456"/>
              <a:gd name="connsiteX162" fmla="*/ 88744 w 3142852"/>
              <a:gd name="connsiteY162" fmla="*/ 833147 h 3532456"/>
              <a:gd name="connsiteX163" fmla="*/ 111039 w 3142852"/>
              <a:gd name="connsiteY163" fmla="*/ 809595 h 3532456"/>
              <a:gd name="connsiteX164" fmla="*/ 137013 w 3142852"/>
              <a:gd name="connsiteY164" fmla="*/ 786702 h 3532456"/>
              <a:gd name="connsiteX165" fmla="*/ 166450 w 3142852"/>
              <a:gd name="connsiteY165" fmla="*/ 763370 h 3532456"/>
              <a:gd name="connsiteX166" fmla="*/ 199567 w 3142852"/>
              <a:gd name="connsiteY166" fmla="*/ 740037 h 3532456"/>
              <a:gd name="connsiteX167" fmla="*/ 237012 w 3142852"/>
              <a:gd name="connsiteY167" fmla="*/ 715825 h 3532456"/>
              <a:gd name="connsiteX168" fmla="*/ 278354 w 3142852"/>
              <a:gd name="connsiteY168" fmla="*/ 690511 h 3532456"/>
              <a:gd name="connsiteX169" fmla="*/ 324458 w 3142852"/>
              <a:gd name="connsiteY169" fmla="*/ 663876 h 3532456"/>
              <a:gd name="connsiteX170" fmla="*/ 375108 w 3142852"/>
              <a:gd name="connsiteY170" fmla="*/ 635262 h 3532456"/>
              <a:gd name="connsiteX171" fmla="*/ 430735 w 3142852"/>
              <a:gd name="connsiteY171" fmla="*/ 604225 h 3532456"/>
              <a:gd name="connsiteX172" fmla="*/ 491125 w 3142852"/>
              <a:gd name="connsiteY172" fmla="*/ 570547 h 3532456"/>
              <a:gd name="connsiteX173" fmla="*/ 557359 w 3142852"/>
              <a:gd name="connsiteY173" fmla="*/ 533787 h 3532456"/>
              <a:gd name="connsiteX174" fmla="*/ 628786 w 3142852"/>
              <a:gd name="connsiteY174" fmla="*/ 493945 h 3532456"/>
              <a:gd name="connsiteX175" fmla="*/ 706276 w 3142852"/>
              <a:gd name="connsiteY175" fmla="*/ 450142 h 3532456"/>
              <a:gd name="connsiteX176" fmla="*/ 789393 w 3142852"/>
              <a:gd name="connsiteY176" fmla="*/ 401935 h 3532456"/>
              <a:gd name="connsiteX177" fmla="*/ 872510 w 3142852"/>
              <a:gd name="connsiteY177" fmla="*/ 353510 h 3532456"/>
              <a:gd name="connsiteX178" fmla="*/ 948917 w 3142852"/>
              <a:gd name="connsiteY178" fmla="*/ 307725 h 3532456"/>
              <a:gd name="connsiteX179" fmla="*/ 1019046 w 3142852"/>
              <a:gd name="connsiteY179" fmla="*/ 265462 h 3532456"/>
              <a:gd name="connsiteX180" fmla="*/ 1083548 w 3142852"/>
              <a:gd name="connsiteY180" fmla="*/ 226062 h 3532456"/>
              <a:gd name="connsiteX181" fmla="*/ 1142856 w 3142852"/>
              <a:gd name="connsiteY181" fmla="*/ 190182 h 3532456"/>
              <a:gd name="connsiteX182" fmla="*/ 1197184 w 3142852"/>
              <a:gd name="connsiteY182" fmla="*/ 156945 h 3532456"/>
              <a:gd name="connsiteX183" fmla="*/ 1247184 w 3142852"/>
              <a:gd name="connsiteY183" fmla="*/ 127229 h 3532456"/>
              <a:gd name="connsiteX184" fmla="*/ 1293071 w 3142852"/>
              <a:gd name="connsiteY184" fmla="*/ 100374 h 3532456"/>
              <a:gd name="connsiteX185" fmla="*/ 1335496 w 3142852"/>
              <a:gd name="connsiteY185" fmla="*/ 77042 h 3532456"/>
              <a:gd name="connsiteX186" fmla="*/ 1374890 w 3142852"/>
              <a:gd name="connsiteY186" fmla="*/ 56570 h 3532456"/>
              <a:gd name="connsiteX187" fmla="*/ 1411687 w 3142852"/>
              <a:gd name="connsiteY187" fmla="*/ 39402 h 3532456"/>
              <a:gd name="connsiteX188" fmla="*/ 1446318 w 3142852"/>
              <a:gd name="connsiteY188" fmla="*/ 25093 h 3532456"/>
              <a:gd name="connsiteX189" fmla="*/ 1479003 w 3142852"/>
              <a:gd name="connsiteY189" fmla="*/ 14088 h 3532456"/>
              <a:gd name="connsiteX190" fmla="*/ 1510604 w 3142852"/>
              <a:gd name="connsiteY190" fmla="*/ 6384 h 3532456"/>
              <a:gd name="connsiteX191" fmla="*/ 1541339 w 3142852"/>
              <a:gd name="connsiteY191" fmla="*/ 1541 h 353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142852" h="3532456">
                <a:moveTo>
                  <a:pt x="1571643" y="0"/>
                </a:moveTo>
                <a:lnTo>
                  <a:pt x="1601512" y="1541"/>
                </a:lnTo>
                <a:lnTo>
                  <a:pt x="1632249" y="6384"/>
                </a:lnTo>
                <a:lnTo>
                  <a:pt x="1663850" y="14088"/>
                </a:lnTo>
                <a:lnTo>
                  <a:pt x="1696534" y="25093"/>
                </a:lnTo>
                <a:lnTo>
                  <a:pt x="1731167" y="39402"/>
                </a:lnTo>
                <a:lnTo>
                  <a:pt x="1767962" y="56570"/>
                </a:lnTo>
                <a:lnTo>
                  <a:pt x="1807356" y="77042"/>
                </a:lnTo>
                <a:lnTo>
                  <a:pt x="1849781" y="100374"/>
                </a:lnTo>
                <a:lnTo>
                  <a:pt x="1895668" y="127229"/>
                </a:lnTo>
                <a:lnTo>
                  <a:pt x="1945668" y="156945"/>
                </a:lnTo>
                <a:lnTo>
                  <a:pt x="1999997" y="190182"/>
                </a:lnTo>
                <a:lnTo>
                  <a:pt x="2059304" y="226062"/>
                </a:lnTo>
                <a:lnTo>
                  <a:pt x="2123806" y="265462"/>
                </a:lnTo>
                <a:lnTo>
                  <a:pt x="2193936" y="307725"/>
                </a:lnTo>
                <a:lnTo>
                  <a:pt x="2270342" y="353510"/>
                </a:lnTo>
                <a:lnTo>
                  <a:pt x="2353459" y="401935"/>
                </a:lnTo>
                <a:lnTo>
                  <a:pt x="2436576" y="450142"/>
                </a:lnTo>
                <a:lnTo>
                  <a:pt x="2514065" y="493945"/>
                </a:lnTo>
                <a:lnTo>
                  <a:pt x="2585493" y="534007"/>
                </a:lnTo>
                <a:lnTo>
                  <a:pt x="2651727" y="570766"/>
                </a:lnTo>
                <a:lnTo>
                  <a:pt x="2712117" y="604225"/>
                </a:lnTo>
                <a:lnTo>
                  <a:pt x="2767744" y="635262"/>
                </a:lnTo>
                <a:lnTo>
                  <a:pt x="2818394" y="663876"/>
                </a:lnTo>
                <a:lnTo>
                  <a:pt x="2864281" y="690511"/>
                </a:lnTo>
                <a:lnTo>
                  <a:pt x="2905840" y="716044"/>
                </a:lnTo>
                <a:lnTo>
                  <a:pt x="2943286" y="740037"/>
                </a:lnTo>
                <a:lnTo>
                  <a:pt x="2976186" y="763370"/>
                </a:lnTo>
                <a:lnTo>
                  <a:pt x="3005840" y="786702"/>
                </a:lnTo>
                <a:lnTo>
                  <a:pt x="3031813" y="809595"/>
                </a:lnTo>
                <a:lnTo>
                  <a:pt x="3054108" y="833147"/>
                </a:lnTo>
                <a:lnTo>
                  <a:pt x="3073588" y="857580"/>
                </a:lnTo>
                <a:lnTo>
                  <a:pt x="3090038" y="883114"/>
                </a:lnTo>
                <a:lnTo>
                  <a:pt x="3103675" y="910189"/>
                </a:lnTo>
                <a:lnTo>
                  <a:pt x="3114930" y="939245"/>
                </a:lnTo>
                <a:lnTo>
                  <a:pt x="3124021" y="970722"/>
                </a:lnTo>
                <a:lnTo>
                  <a:pt x="3130731" y="1004840"/>
                </a:lnTo>
                <a:lnTo>
                  <a:pt x="3136142" y="1042039"/>
                </a:lnTo>
                <a:lnTo>
                  <a:pt x="3139605" y="1082762"/>
                </a:lnTo>
                <a:lnTo>
                  <a:pt x="3141770" y="1127225"/>
                </a:lnTo>
                <a:lnTo>
                  <a:pt x="3142636" y="1176091"/>
                </a:lnTo>
                <a:lnTo>
                  <a:pt x="3142852" y="1229800"/>
                </a:lnTo>
                <a:lnTo>
                  <a:pt x="3142203" y="1288352"/>
                </a:lnTo>
                <a:lnTo>
                  <a:pt x="3140904" y="1351966"/>
                </a:lnTo>
                <a:lnTo>
                  <a:pt x="3139605" y="1421743"/>
                </a:lnTo>
                <a:lnTo>
                  <a:pt x="3138090" y="1497684"/>
                </a:lnTo>
                <a:lnTo>
                  <a:pt x="3136791" y="1580009"/>
                </a:lnTo>
                <a:lnTo>
                  <a:pt x="3135709" y="1669596"/>
                </a:lnTo>
                <a:lnTo>
                  <a:pt x="3135277" y="1766229"/>
                </a:lnTo>
                <a:lnTo>
                  <a:pt x="3135709" y="1862860"/>
                </a:lnTo>
                <a:lnTo>
                  <a:pt x="3136791" y="1952449"/>
                </a:lnTo>
                <a:lnTo>
                  <a:pt x="3138090" y="2034773"/>
                </a:lnTo>
                <a:lnTo>
                  <a:pt x="3139605" y="2110713"/>
                </a:lnTo>
                <a:lnTo>
                  <a:pt x="3140904" y="2180490"/>
                </a:lnTo>
                <a:lnTo>
                  <a:pt x="3142203" y="2244105"/>
                </a:lnTo>
                <a:lnTo>
                  <a:pt x="3142852" y="2302656"/>
                </a:lnTo>
                <a:lnTo>
                  <a:pt x="3142636" y="2356365"/>
                </a:lnTo>
                <a:lnTo>
                  <a:pt x="3141770" y="2405231"/>
                </a:lnTo>
                <a:lnTo>
                  <a:pt x="3139605" y="2449695"/>
                </a:lnTo>
                <a:lnTo>
                  <a:pt x="3136142" y="2490417"/>
                </a:lnTo>
                <a:lnTo>
                  <a:pt x="3130948" y="2527617"/>
                </a:lnTo>
                <a:lnTo>
                  <a:pt x="3124021" y="2561736"/>
                </a:lnTo>
                <a:lnTo>
                  <a:pt x="3114930" y="2593213"/>
                </a:lnTo>
                <a:lnTo>
                  <a:pt x="3103675" y="2622267"/>
                </a:lnTo>
                <a:lnTo>
                  <a:pt x="3090038" y="2649342"/>
                </a:lnTo>
                <a:lnTo>
                  <a:pt x="3073588" y="2674876"/>
                </a:lnTo>
                <a:lnTo>
                  <a:pt x="3054108" y="2699309"/>
                </a:lnTo>
                <a:lnTo>
                  <a:pt x="3031813" y="2722862"/>
                </a:lnTo>
                <a:lnTo>
                  <a:pt x="3005840" y="2745754"/>
                </a:lnTo>
                <a:lnTo>
                  <a:pt x="2976402" y="2769086"/>
                </a:lnTo>
                <a:lnTo>
                  <a:pt x="2943286" y="2792419"/>
                </a:lnTo>
                <a:lnTo>
                  <a:pt x="2905840" y="2816632"/>
                </a:lnTo>
                <a:lnTo>
                  <a:pt x="2864498" y="2841945"/>
                </a:lnTo>
                <a:lnTo>
                  <a:pt x="2818394" y="2868580"/>
                </a:lnTo>
                <a:lnTo>
                  <a:pt x="2767744" y="2897196"/>
                </a:lnTo>
                <a:lnTo>
                  <a:pt x="2712117" y="2928232"/>
                </a:lnTo>
                <a:lnTo>
                  <a:pt x="2651727" y="2961910"/>
                </a:lnTo>
                <a:lnTo>
                  <a:pt x="2585493" y="2998669"/>
                </a:lnTo>
                <a:lnTo>
                  <a:pt x="2514065" y="3038511"/>
                </a:lnTo>
                <a:lnTo>
                  <a:pt x="2436576" y="3082314"/>
                </a:lnTo>
                <a:lnTo>
                  <a:pt x="2353459" y="3130521"/>
                </a:lnTo>
                <a:lnTo>
                  <a:pt x="2270342" y="3178947"/>
                </a:lnTo>
                <a:lnTo>
                  <a:pt x="2193936" y="3224731"/>
                </a:lnTo>
                <a:lnTo>
                  <a:pt x="2123806" y="3266994"/>
                </a:lnTo>
                <a:lnTo>
                  <a:pt x="2059304" y="3306395"/>
                </a:lnTo>
                <a:lnTo>
                  <a:pt x="1999997" y="3342274"/>
                </a:lnTo>
                <a:lnTo>
                  <a:pt x="1945668" y="3375513"/>
                </a:lnTo>
                <a:lnTo>
                  <a:pt x="1895668" y="3405228"/>
                </a:lnTo>
                <a:lnTo>
                  <a:pt x="1849781" y="3432083"/>
                </a:lnTo>
                <a:lnTo>
                  <a:pt x="1807356" y="3455415"/>
                </a:lnTo>
                <a:lnTo>
                  <a:pt x="1767962" y="3475886"/>
                </a:lnTo>
                <a:lnTo>
                  <a:pt x="1731167" y="3493055"/>
                </a:lnTo>
                <a:lnTo>
                  <a:pt x="1696534" y="3507363"/>
                </a:lnTo>
                <a:lnTo>
                  <a:pt x="1663850" y="3518369"/>
                </a:lnTo>
                <a:lnTo>
                  <a:pt x="1632249" y="3526073"/>
                </a:lnTo>
                <a:lnTo>
                  <a:pt x="1601512" y="3530916"/>
                </a:lnTo>
                <a:lnTo>
                  <a:pt x="1571643" y="3532456"/>
                </a:lnTo>
                <a:lnTo>
                  <a:pt x="1541339" y="3530916"/>
                </a:lnTo>
                <a:lnTo>
                  <a:pt x="1510604" y="3526073"/>
                </a:lnTo>
                <a:lnTo>
                  <a:pt x="1479003" y="3518369"/>
                </a:lnTo>
                <a:lnTo>
                  <a:pt x="1446318" y="3507363"/>
                </a:lnTo>
                <a:lnTo>
                  <a:pt x="1411687" y="3493055"/>
                </a:lnTo>
                <a:lnTo>
                  <a:pt x="1374890" y="3475886"/>
                </a:lnTo>
                <a:lnTo>
                  <a:pt x="1335496" y="3455415"/>
                </a:lnTo>
                <a:lnTo>
                  <a:pt x="1293071" y="3432083"/>
                </a:lnTo>
                <a:lnTo>
                  <a:pt x="1247184" y="3405228"/>
                </a:lnTo>
                <a:lnTo>
                  <a:pt x="1197184" y="3375513"/>
                </a:lnTo>
                <a:lnTo>
                  <a:pt x="1142856" y="3342274"/>
                </a:lnTo>
                <a:lnTo>
                  <a:pt x="1083548" y="3306395"/>
                </a:lnTo>
                <a:lnTo>
                  <a:pt x="1019046" y="3266994"/>
                </a:lnTo>
                <a:lnTo>
                  <a:pt x="948917" y="3224731"/>
                </a:lnTo>
                <a:lnTo>
                  <a:pt x="872510" y="3178947"/>
                </a:lnTo>
                <a:lnTo>
                  <a:pt x="789393" y="3130521"/>
                </a:lnTo>
                <a:lnTo>
                  <a:pt x="706276" y="3082314"/>
                </a:lnTo>
                <a:lnTo>
                  <a:pt x="628786" y="3038511"/>
                </a:lnTo>
                <a:lnTo>
                  <a:pt x="557359" y="2998450"/>
                </a:lnTo>
                <a:lnTo>
                  <a:pt x="491125" y="2961690"/>
                </a:lnTo>
                <a:lnTo>
                  <a:pt x="430735" y="2928232"/>
                </a:lnTo>
                <a:lnTo>
                  <a:pt x="375108" y="2897196"/>
                </a:lnTo>
                <a:lnTo>
                  <a:pt x="324458" y="2868580"/>
                </a:lnTo>
                <a:lnTo>
                  <a:pt x="278571" y="2841945"/>
                </a:lnTo>
                <a:lnTo>
                  <a:pt x="237012" y="2816412"/>
                </a:lnTo>
                <a:lnTo>
                  <a:pt x="199567" y="2792419"/>
                </a:lnTo>
                <a:lnTo>
                  <a:pt x="166667" y="2769086"/>
                </a:lnTo>
                <a:lnTo>
                  <a:pt x="137013" y="2745754"/>
                </a:lnTo>
                <a:lnTo>
                  <a:pt x="111039" y="2722862"/>
                </a:lnTo>
                <a:lnTo>
                  <a:pt x="88744" y="2699309"/>
                </a:lnTo>
                <a:lnTo>
                  <a:pt x="69264" y="2674876"/>
                </a:lnTo>
                <a:lnTo>
                  <a:pt x="52814" y="2649342"/>
                </a:lnTo>
                <a:lnTo>
                  <a:pt x="39178" y="2622267"/>
                </a:lnTo>
                <a:lnTo>
                  <a:pt x="27922" y="2593213"/>
                </a:lnTo>
                <a:lnTo>
                  <a:pt x="18831" y="2561736"/>
                </a:lnTo>
                <a:lnTo>
                  <a:pt x="12121" y="2527617"/>
                </a:lnTo>
                <a:lnTo>
                  <a:pt x="6710" y="2490417"/>
                </a:lnTo>
                <a:lnTo>
                  <a:pt x="3246" y="2449695"/>
                </a:lnTo>
                <a:lnTo>
                  <a:pt x="1082" y="2405231"/>
                </a:lnTo>
                <a:lnTo>
                  <a:pt x="216" y="2356365"/>
                </a:lnTo>
                <a:lnTo>
                  <a:pt x="0" y="2302656"/>
                </a:lnTo>
                <a:lnTo>
                  <a:pt x="649" y="2244105"/>
                </a:lnTo>
                <a:lnTo>
                  <a:pt x="1948" y="2180490"/>
                </a:lnTo>
                <a:lnTo>
                  <a:pt x="3246" y="2110713"/>
                </a:lnTo>
                <a:lnTo>
                  <a:pt x="4762" y="2034773"/>
                </a:lnTo>
                <a:lnTo>
                  <a:pt x="6061" y="1952449"/>
                </a:lnTo>
                <a:lnTo>
                  <a:pt x="7143" y="1862860"/>
                </a:lnTo>
                <a:lnTo>
                  <a:pt x="7576" y="1766229"/>
                </a:lnTo>
                <a:lnTo>
                  <a:pt x="7143" y="1669596"/>
                </a:lnTo>
                <a:lnTo>
                  <a:pt x="6061" y="1580009"/>
                </a:lnTo>
                <a:lnTo>
                  <a:pt x="4762" y="1497684"/>
                </a:lnTo>
                <a:lnTo>
                  <a:pt x="3246" y="1421743"/>
                </a:lnTo>
                <a:lnTo>
                  <a:pt x="1948" y="1351966"/>
                </a:lnTo>
                <a:lnTo>
                  <a:pt x="649" y="1288352"/>
                </a:lnTo>
                <a:lnTo>
                  <a:pt x="0" y="1229800"/>
                </a:lnTo>
                <a:lnTo>
                  <a:pt x="216" y="1176091"/>
                </a:lnTo>
                <a:lnTo>
                  <a:pt x="1082" y="1127225"/>
                </a:lnTo>
                <a:lnTo>
                  <a:pt x="3246" y="1082762"/>
                </a:lnTo>
                <a:lnTo>
                  <a:pt x="6710" y="1042039"/>
                </a:lnTo>
                <a:lnTo>
                  <a:pt x="11905" y="1004840"/>
                </a:lnTo>
                <a:lnTo>
                  <a:pt x="18831" y="970722"/>
                </a:lnTo>
                <a:lnTo>
                  <a:pt x="27922" y="939245"/>
                </a:lnTo>
                <a:lnTo>
                  <a:pt x="39178" y="910189"/>
                </a:lnTo>
                <a:lnTo>
                  <a:pt x="52814" y="883114"/>
                </a:lnTo>
                <a:lnTo>
                  <a:pt x="69264" y="857580"/>
                </a:lnTo>
                <a:lnTo>
                  <a:pt x="88744" y="833147"/>
                </a:lnTo>
                <a:lnTo>
                  <a:pt x="111039" y="809595"/>
                </a:lnTo>
                <a:lnTo>
                  <a:pt x="137013" y="786702"/>
                </a:lnTo>
                <a:lnTo>
                  <a:pt x="166450" y="763370"/>
                </a:lnTo>
                <a:lnTo>
                  <a:pt x="199567" y="740037"/>
                </a:lnTo>
                <a:lnTo>
                  <a:pt x="237012" y="715825"/>
                </a:lnTo>
                <a:lnTo>
                  <a:pt x="278354" y="690511"/>
                </a:lnTo>
                <a:lnTo>
                  <a:pt x="324458" y="663876"/>
                </a:lnTo>
                <a:lnTo>
                  <a:pt x="375108" y="635262"/>
                </a:lnTo>
                <a:lnTo>
                  <a:pt x="430735" y="604225"/>
                </a:lnTo>
                <a:lnTo>
                  <a:pt x="491125" y="570547"/>
                </a:lnTo>
                <a:lnTo>
                  <a:pt x="557359" y="533787"/>
                </a:lnTo>
                <a:lnTo>
                  <a:pt x="628786" y="493945"/>
                </a:lnTo>
                <a:lnTo>
                  <a:pt x="706276" y="450142"/>
                </a:lnTo>
                <a:lnTo>
                  <a:pt x="789393" y="401935"/>
                </a:lnTo>
                <a:lnTo>
                  <a:pt x="872510" y="353510"/>
                </a:lnTo>
                <a:lnTo>
                  <a:pt x="948917" y="307725"/>
                </a:lnTo>
                <a:lnTo>
                  <a:pt x="1019046" y="265462"/>
                </a:lnTo>
                <a:lnTo>
                  <a:pt x="1083548" y="226062"/>
                </a:lnTo>
                <a:lnTo>
                  <a:pt x="1142856" y="190182"/>
                </a:lnTo>
                <a:lnTo>
                  <a:pt x="1197184" y="156945"/>
                </a:lnTo>
                <a:lnTo>
                  <a:pt x="1247184" y="127229"/>
                </a:lnTo>
                <a:lnTo>
                  <a:pt x="1293071" y="100374"/>
                </a:lnTo>
                <a:lnTo>
                  <a:pt x="1335496" y="77042"/>
                </a:lnTo>
                <a:lnTo>
                  <a:pt x="1374890" y="56570"/>
                </a:lnTo>
                <a:lnTo>
                  <a:pt x="1411687" y="39402"/>
                </a:lnTo>
                <a:lnTo>
                  <a:pt x="1446318" y="25093"/>
                </a:lnTo>
                <a:lnTo>
                  <a:pt x="1479003" y="14088"/>
                </a:lnTo>
                <a:lnTo>
                  <a:pt x="1510604" y="6384"/>
                </a:lnTo>
                <a:lnTo>
                  <a:pt x="1541339" y="1541"/>
                </a:lnTo>
                <a:close/>
              </a:path>
            </a:pathLst>
          </a:custGeom>
        </p:spPr>
      </p:pic>
      <p:pic>
        <p:nvPicPr>
          <p:cNvPr id="13" name="图片占位符 3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877935" y="1978344"/>
            <a:ext cx="1967324" cy="2207785"/>
          </a:xfrm>
          <a:custGeom>
            <a:avLst/>
            <a:gdLst>
              <a:gd name="connsiteX0" fmla="*/ 1571643 w 3142852"/>
              <a:gd name="connsiteY0" fmla="*/ 0 h 3532456"/>
              <a:gd name="connsiteX1" fmla="*/ 1601512 w 3142852"/>
              <a:gd name="connsiteY1" fmla="*/ 1541 h 3532456"/>
              <a:gd name="connsiteX2" fmla="*/ 1632249 w 3142852"/>
              <a:gd name="connsiteY2" fmla="*/ 6384 h 3532456"/>
              <a:gd name="connsiteX3" fmla="*/ 1663850 w 3142852"/>
              <a:gd name="connsiteY3" fmla="*/ 14088 h 3532456"/>
              <a:gd name="connsiteX4" fmla="*/ 1696534 w 3142852"/>
              <a:gd name="connsiteY4" fmla="*/ 25093 h 3532456"/>
              <a:gd name="connsiteX5" fmla="*/ 1731167 w 3142852"/>
              <a:gd name="connsiteY5" fmla="*/ 39402 h 3532456"/>
              <a:gd name="connsiteX6" fmla="*/ 1767962 w 3142852"/>
              <a:gd name="connsiteY6" fmla="*/ 56570 h 3532456"/>
              <a:gd name="connsiteX7" fmla="*/ 1807356 w 3142852"/>
              <a:gd name="connsiteY7" fmla="*/ 77042 h 3532456"/>
              <a:gd name="connsiteX8" fmla="*/ 1849781 w 3142852"/>
              <a:gd name="connsiteY8" fmla="*/ 100374 h 3532456"/>
              <a:gd name="connsiteX9" fmla="*/ 1895668 w 3142852"/>
              <a:gd name="connsiteY9" fmla="*/ 127229 h 3532456"/>
              <a:gd name="connsiteX10" fmla="*/ 1945668 w 3142852"/>
              <a:gd name="connsiteY10" fmla="*/ 156945 h 3532456"/>
              <a:gd name="connsiteX11" fmla="*/ 1999997 w 3142852"/>
              <a:gd name="connsiteY11" fmla="*/ 190182 h 3532456"/>
              <a:gd name="connsiteX12" fmla="*/ 2059304 w 3142852"/>
              <a:gd name="connsiteY12" fmla="*/ 226062 h 3532456"/>
              <a:gd name="connsiteX13" fmla="*/ 2123806 w 3142852"/>
              <a:gd name="connsiteY13" fmla="*/ 265462 h 3532456"/>
              <a:gd name="connsiteX14" fmla="*/ 2193936 w 3142852"/>
              <a:gd name="connsiteY14" fmla="*/ 307725 h 3532456"/>
              <a:gd name="connsiteX15" fmla="*/ 2270342 w 3142852"/>
              <a:gd name="connsiteY15" fmla="*/ 353510 h 3532456"/>
              <a:gd name="connsiteX16" fmla="*/ 2353459 w 3142852"/>
              <a:gd name="connsiteY16" fmla="*/ 401935 h 3532456"/>
              <a:gd name="connsiteX17" fmla="*/ 2436576 w 3142852"/>
              <a:gd name="connsiteY17" fmla="*/ 450142 h 3532456"/>
              <a:gd name="connsiteX18" fmla="*/ 2514065 w 3142852"/>
              <a:gd name="connsiteY18" fmla="*/ 493945 h 3532456"/>
              <a:gd name="connsiteX19" fmla="*/ 2585493 w 3142852"/>
              <a:gd name="connsiteY19" fmla="*/ 534007 h 3532456"/>
              <a:gd name="connsiteX20" fmla="*/ 2651727 w 3142852"/>
              <a:gd name="connsiteY20" fmla="*/ 570766 h 3532456"/>
              <a:gd name="connsiteX21" fmla="*/ 2712117 w 3142852"/>
              <a:gd name="connsiteY21" fmla="*/ 604225 h 3532456"/>
              <a:gd name="connsiteX22" fmla="*/ 2767744 w 3142852"/>
              <a:gd name="connsiteY22" fmla="*/ 635262 h 3532456"/>
              <a:gd name="connsiteX23" fmla="*/ 2818394 w 3142852"/>
              <a:gd name="connsiteY23" fmla="*/ 663876 h 3532456"/>
              <a:gd name="connsiteX24" fmla="*/ 2864281 w 3142852"/>
              <a:gd name="connsiteY24" fmla="*/ 690511 h 3532456"/>
              <a:gd name="connsiteX25" fmla="*/ 2905840 w 3142852"/>
              <a:gd name="connsiteY25" fmla="*/ 716044 h 3532456"/>
              <a:gd name="connsiteX26" fmla="*/ 2943286 w 3142852"/>
              <a:gd name="connsiteY26" fmla="*/ 740037 h 3532456"/>
              <a:gd name="connsiteX27" fmla="*/ 2976186 w 3142852"/>
              <a:gd name="connsiteY27" fmla="*/ 763370 h 3532456"/>
              <a:gd name="connsiteX28" fmla="*/ 3005840 w 3142852"/>
              <a:gd name="connsiteY28" fmla="*/ 786702 h 3532456"/>
              <a:gd name="connsiteX29" fmla="*/ 3031813 w 3142852"/>
              <a:gd name="connsiteY29" fmla="*/ 809595 h 3532456"/>
              <a:gd name="connsiteX30" fmla="*/ 3054108 w 3142852"/>
              <a:gd name="connsiteY30" fmla="*/ 833147 h 3532456"/>
              <a:gd name="connsiteX31" fmla="*/ 3073588 w 3142852"/>
              <a:gd name="connsiteY31" fmla="*/ 857580 h 3532456"/>
              <a:gd name="connsiteX32" fmla="*/ 3090038 w 3142852"/>
              <a:gd name="connsiteY32" fmla="*/ 883114 h 3532456"/>
              <a:gd name="connsiteX33" fmla="*/ 3103675 w 3142852"/>
              <a:gd name="connsiteY33" fmla="*/ 910189 h 3532456"/>
              <a:gd name="connsiteX34" fmla="*/ 3114930 w 3142852"/>
              <a:gd name="connsiteY34" fmla="*/ 939245 h 3532456"/>
              <a:gd name="connsiteX35" fmla="*/ 3124021 w 3142852"/>
              <a:gd name="connsiteY35" fmla="*/ 970722 h 3532456"/>
              <a:gd name="connsiteX36" fmla="*/ 3130731 w 3142852"/>
              <a:gd name="connsiteY36" fmla="*/ 1004840 h 3532456"/>
              <a:gd name="connsiteX37" fmla="*/ 3136142 w 3142852"/>
              <a:gd name="connsiteY37" fmla="*/ 1042039 h 3532456"/>
              <a:gd name="connsiteX38" fmla="*/ 3139605 w 3142852"/>
              <a:gd name="connsiteY38" fmla="*/ 1082762 h 3532456"/>
              <a:gd name="connsiteX39" fmla="*/ 3141770 w 3142852"/>
              <a:gd name="connsiteY39" fmla="*/ 1127225 h 3532456"/>
              <a:gd name="connsiteX40" fmla="*/ 3142636 w 3142852"/>
              <a:gd name="connsiteY40" fmla="*/ 1176091 h 3532456"/>
              <a:gd name="connsiteX41" fmla="*/ 3142852 w 3142852"/>
              <a:gd name="connsiteY41" fmla="*/ 1229800 h 3532456"/>
              <a:gd name="connsiteX42" fmla="*/ 3142203 w 3142852"/>
              <a:gd name="connsiteY42" fmla="*/ 1288352 h 3532456"/>
              <a:gd name="connsiteX43" fmla="*/ 3140904 w 3142852"/>
              <a:gd name="connsiteY43" fmla="*/ 1351966 h 3532456"/>
              <a:gd name="connsiteX44" fmla="*/ 3139605 w 3142852"/>
              <a:gd name="connsiteY44" fmla="*/ 1421743 h 3532456"/>
              <a:gd name="connsiteX45" fmla="*/ 3138090 w 3142852"/>
              <a:gd name="connsiteY45" fmla="*/ 1497684 h 3532456"/>
              <a:gd name="connsiteX46" fmla="*/ 3136791 w 3142852"/>
              <a:gd name="connsiteY46" fmla="*/ 1580009 h 3532456"/>
              <a:gd name="connsiteX47" fmla="*/ 3135709 w 3142852"/>
              <a:gd name="connsiteY47" fmla="*/ 1669596 h 3532456"/>
              <a:gd name="connsiteX48" fmla="*/ 3135277 w 3142852"/>
              <a:gd name="connsiteY48" fmla="*/ 1766229 h 3532456"/>
              <a:gd name="connsiteX49" fmla="*/ 3135709 w 3142852"/>
              <a:gd name="connsiteY49" fmla="*/ 1862860 h 3532456"/>
              <a:gd name="connsiteX50" fmla="*/ 3136791 w 3142852"/>
              <a:gd name="connsiteY50" fmla="*/ 1952449 h 3532456"/>
              <a:gd name="connsiteX51" fmla="*/ 3138090 w 3142852"/>
              <a:gd name="connsiteY51" fmla="*/ 2034773 h 3532456"/>
              <a:gd name="connsiteX52" fmla="*/ 3139605 w 3142852"/>
              <a:gd name="connsiteY52" fmla="*/ 2110713 h 3532456"/>
              <a:gd name="connsiteX53" fmla="*/ 3140904 w 3142852"/>
              <a:gd name="connsiteY53" fmla="*/ 2180490 h 3532456"/>
              <a:gd name="connsiteX54" fmla="*/ 3142203 w 3142852"/>
              <a:gd name="connsiteY54" fmla="*/ 2244105 h 3532456"/>
              <a:gd name="connsiteX55" fmla="*/ 3142852 w 3142852"/>
              <a:gd name="connsiteY55" fmla="*/ 2302656 h 3532456"/>
              <a:gd name="connsiteX56" fmla="*/ 3142636 w 3142852"/>
              <a:gd name="connsiteY56" fmla="*/ 2356365 h 3532456"/>
              <a:gd name="connsiteX57" fmla="*/ 3141770 w 3142852"/>
              <a:gd name="connsiteY57" fmla="*/ 2405231 h 3532456"/>
              <a:gd name="connsiteX58" fmla="*/ 3139605 w 3142852"/>
              <a:gd name="connsiteY58" fmla="*/ 2449695 h 3532456"/>
              <a:gd name="connsiteX59" fmla="*/ 3136142 w 3142852"/>
              <a:gd name="connsiteY59" fmla="*/ 2490417 h 3532456"/>
              <a:gd name="connsiteX60" fmla="*/ 3130948 w 3142852"/>
              <a:gd name="connsiteY60" fmla="*/ 2527617 h 3532456"/>
              <a:gd name="connsiteX61" fmla="*/ 3124021 w 3142852"/>
              <a:gd name="connsiteY61" fmla="*/ 2561736 h 3532456"/>
              <a:gd name="connsiteX62" fmla="*/ 3114930 w 3142852"/>
              <a:gd name="connsiteY62" fmla="*/ 2593213 h 3532456"/>
              <a:gd name="connsiteX63" fmla="*/ 3103675 w 3142852"/>
              <a:gd name="connsiteY63" fmla="*/ 2622267 h 3532456"/>
              <a:gd name="connsiteX64" fmla="*/ 3090038 w 3142852"/>
              <a:gd name="connsiteY64" fmla="*/ 2649342 h 3532456"/>
              <a:gd name="connsiteX65" fmla="*/ 3073588 w 3142852"/>
              <a:gd name="connsiteY65" fmla="*/ 2674876 h 3532456"/>
              <a:gd name="connsiteX66" fmla="*/ 3054108 w 3142852"/>
              <a:gd name="connsiteY66" fmla="*/ 2699309 h 3532456"/>
              <a:gd name="connsiteX67" fmla="*/ 3031813 w 3142852"/>
              <a:gd name="connsiteY67" fmla="*/ 2722862 h 3532456"/>
              <a:gd name="connsiteX68" fmla="*/ 3005840 w 3142852"/>
              <a:gd name="connsiteY68" fmla="*/ 2745754 h 3532456"/>
              <a:gd name="connsiteX69" fmla="*/ 2976402 w 3142852"/>
              <a:gd name="connsiteY69" fmla="*/ 2769086 h 3532456"/>
              <a:gd name="connsiteX70" fmla="*/ 2943286 w 3142852"/>
              <a:gd name="connsiteY70" fmla="*/ 2792419 h 3532456"/>
              <a:gd name="connsiteX71" fmla="*/ 2905840 w 3142852"/>
              <a:gd name="connsiteY71" fmla="*/ 2816632 h 3532456"/>
              <a:gd name="connsiteX72" fmla="*/ 2864498 w 3142852"/>
              <a:gd name="connsiteY72" fmla="*/ 2841945 h 3532456"/>
              <a:gd name="connsiteX73" fmla="*/ 2818394 w 3142852"/>
              <a:gd name="connsiteY73" fmla="*/ 2868580 h 3532456"/>
              <a:gd name="connsiteX74" fmla="*/ 2767744 w 3142852"/>
              <a:gd name="connsiteY74" fmla="*/ 2897196 h 3532456"/>
              <a:gd name="connsiteX75" fmla="*/ 2712117 w 3142852"/>
              <a:gd name="connsiteY75" fmla="*/ 2928232 h 3532456"/>
              <a:gd name="connsiteX76" fmla="*/ 2651727 w 3142852"/>
              <a:gd name="connsiteY76" fmla="*/ 2961910 h 3532456"/>
              <a:gd name="connsiteX77" fmla="*/ 2585493 w 3142852"/>
              <a:gd name="connsiteY77" fmla="*/ 2998669 h 3532456"/>
              <a:gd name="connsiteX78" fmla="*/ 2514065 w 3142852"/>
              <a:gd name="connsiteY78" fmla="*/ 3038511 h 3532456"/>
              <a:gd name="connsiteX79" fmla="*/ 2436576 w 3142852"/>
              <a:gd name="connsiteY79" fmla="*/ 3082314 h 3532456"/>
              <a:gd name="connsiteX80" fmla="*/ 2353459 w 3142852"/>
              <a:gd name="connsiteY80" fmla="*/ 3130521 h 3532456"/>
              <a:gd name="connsiteX81" fmla="*/ 2270342 w 3142852"/>
              <a:gd name="connsiteY81" fmla="*/ 3178947 h 3532456"/>
              <a:gd name="connsiteX82" fmla="*/ 2193936 w 3142852"/>
              <a:gd name="connsiteY82" fmla="*/ 3224731 h 3532456"/>
              <a:gd name="connsiteX83" fmla="*/ 2123806 w 3142852"/>
              <a:gd name="connsiteY83" fmla="*/ 3266994 h 3532456"/>
              <a:gd name="connsiteX84" fmla="*/ 2059304 w 3142852"/>
              <a:gd name="connsiteY84" fmla="*/ 3306395 h 3532456"/>
              <a:gd name="connsiteX85" fmla="*/ 1999997 w 3142852"/>
              <a:gd name="connsiteY85" fmla="*/ 3342274 h 3532456"/>
              <a:gd name="connsiteX86" fmla="*/ 1945668 w 3142852"/>
              <a:gd name="connsiteY86" fmla="*/ 3375513 h 3532456"/>
              <a:gd name="connsiteX87" fmla="*/ 1895668 w 3142852"/>
              <a:gd name="connsiteY87" fmla="*/ 3405228 h 3532456"/>
              <a:gd name="connsiteX88" fmla="*/ 1849781 w 3142852"/>
              <a:gd name="connsiteY88" fmla="*/ 3432083 h 3532456"/>
              <a:gd name="connsiteX89" fmla="*/ 1807356 w 3142852"/>
              <a:gd name="connsiteY89" fmla="*/ 3455415 h 3532456"/>
              <a:gd name="connsiteX90" fmla="*/ 1767962 w 3142852"/>
              <a:gd name="connsiteY90" fmla="*/ 3475886 h 3532456"/>
              <a:gd name="connsiteX91" fmla="*/ 1731167 w 3142852"/>
              <a:gd name="connsiteY91" fmla="*/ 3493055 h 3532456"/>
              <a:gd name="connsiteX92" fmla="*/ 1696534 w 3142852"/>
              <a:gd name="connsiteY92" fmla="*/ 3507363 h 3532456"/>
              <a:gd name="connsiteX93" fmla="*/ 1663850 w 3142852"/>
              <a:gd name="connsiteY93" fmla="*/ 3518369 h 3532456"/>
              <a:gd name="connsiteX94" fmla="*/ 1632249 w 3142852"/>
              <a:gd name="connsiteY94" fmla="*/ 3526073 h 3532456"/>
              <a:gd name="connsiteX95" fmla="*/ 1601512 w 3142852"/>
              <a:gd name="connsiteY95" fmla="*/ 3530916 h 3532456"/>
              <a:gd name="connsiteX96" fmla="*/ 1571643 w 3142852"/>
              <a:gd name="connsiteY96" fmla="*/ 3532456 h 3532456"/>
              <a:gd name="connsiteX97" fmla="*/ 1541339 w 3142852"/>
              <a:gd name="connsiteY97" fmla="*/ 3530916 h 3532456"/>
              <a:gd name="connsiteX98" fmla="*/ 1510604 w 3142852"/>
              <a:gd name="connsiteY98" fmla="*/ 3526073 h 3532456"/>
              <a:gd name="connsiteX99" fmla="*/ 1479003 w 3142852"/>
              <a:gd name="connsiteY99" fmla="*/ 3518369 h 3532456"/>
              <a:gd name="connsiteX100" fmla="*/ 1446318 w 3142852"/>
              <a:gd name="connsiteY100" fmla="*/ 3507363 h 3532456"/>
              <a:gd name="connsiteX101" fmla="*/ 1411687 w 3142852"/>
              <a:gd name="connsiteY101" fmla="*/ 3493055 h 3532456"/>
              <a:gd name="connsiteX102" fmla="*/ 1374890 w 3142852"/>
              <a:gd name="connsiteY102" fmla="*/ 3475886 h 3532456"/>
              <a:gd name="connsiteX103" fmla="*/ 1335496 w 3142852"/>
              <a:gd name="connsiteY103" fmla="*/ 3455415 h 3532456"/>
              <a:gd name="connsiteX104" fmla="*/ 1293071 w 3142852"/>
              <a:gd name="connsiteY104" fmla="*/ 3432083 h 3532456"/>
              <a:gd name="connsiteX105" fmla="*/ 1247184 w 3142852"/>
              <a:gd name="connsiteY105" fmla="*/ 3405228 h 3532456"/>
              <a:gd name="connsiteX106" fmla="*/ 1197184 w 3142852"/>
              <a:gd name="connsiteY106" fmla="*/ 3375513 h 3532456"/>
              <a:gd name="connsiteX107" fmla="*/ 1142856 w 3142852"/>
              <a:gd name="connsiteY107" fmla="*/ 3342274 h 3532456"/>
              <a:gd name="connsiteX108" fmla="*/ 1083548 w 3142852"/>
              <a:gd name="connsiteY108" fmla="*/ 3306395 h 3532456"/>
              <a:gd name="connsiteX109" fmla="*/ 1019046 w 3142852"/>
              <a:gd name="connsiteY109" fmla="*/ 3266994 h 3532456"/>
              <a:gd name="connsiteX110" fmla="*/ 948917 w 3142852"/>
              <a:gd name="connsiteY110" fmla="*/ 3224731 h 3532456"/>
              <a:gd name="connsiteX111" fmla="*/ 872510 w 3142852"/>
              <a:gd name="connsiteY111" fmla="*/ 3178947 h 3532456"/>
              <a:gd name="connsiteX112" fmla="*/ 789393 w 3142852"/>
              <a:gd name="connsiteY112" fmla="*/ 3130521 h 3532456"/>
              <a:gd name="connsiteX113" fmla="*/ 706276 w 3142852"/>
              <a:gd name="connsiteY113" fmla="*/ 3082314 h 3532456"/>
              <a:gd name="connsiteX114" fmla="*/ 628786 w 3142852"/>
              <a:gd name="connsiteY114" fmla="*/ 3038511 h 3532456"/>
              <a:gd name="connsiteX115" fmla="*/ 557359 w 3142852"/>
              <a:gd name="connsiteY115" fmla="*/ 2998450 h 3532456"/>
              <a:gd name="connsiteX116" fmla="*/ 491125 w 3142852"/>
              <a:gd name="connsiteY116" fmla="*/ 2961690 h 3532456"/>
              <a:gd name="connsiteX117" fmla="*/ 430735 w 3142852"/>
              <a:gd name="connsiteY117" fmla="*/ 2928232 h 3532456"/>
              <a:gd name="connsiteX118" fmla="*/ 375108 w 3142852"/>
              <a:gd name="connsiteY118" fmla="*/ 2897196 h 3532456"/>
              <a:gd name="connsiteX119" fmla="*/ 324458 w 3142852"/>
              <a:gd name="connsiteY119" fmla="*/ 2868580 h 3532456"/>
              <a:gd name="connsiteX120" fmla="*/ 278571 w 3142852"/>
              <a:gd name="connsiteY120" fmla="*/ 2841945 h 3532456"/>
              <a:gd name="connsiteX121" fmla="*/ 237012 w 3142852"/>
              <a:gd name="connsiteY121" fmla="*/ 2816412 h 3532456"/>
              <a:gd name="connsiteX122" fmla="*/ 199567 w 3142852"/>
              <a:gd name="connsiteY122" fmla="*/ 2792419 h 3532456"/>
              <a:gd name="connsiteX123" fmla="*/ 166667 w 3142852"/>
              <a:gd name="connsiteY123" fmla="*/ 2769086 h 3532456"/>
              <a:gd name="connsiteX124" fmla="*/ 137013 w 3142852"/>
              <a:gd name="connsiteY124" fmla="*/ 2745754 h 3532456"/>
              <a:gd name="connsiteX125" fmla="*/ 111039 w 3142852"/>
              <a:gd name="connsiteY125" fmla="*/ 2722862 h 3532456"/>
              <a:gd name="connsiteX126" fmla="*/ 88744 w 3142852"/>
              <a:gd name="connsiteY126" fmla="*/ 2699309 h 3532456"/>
              <a:gd name="connsiteX127" fmla="*/ 69264 w 3142852"/>
              <a:gd name="connsiteY127" fmla="*/ 2674876 h 3532456"/>
              <a:gd name="connsiteX128" fmla="*/ 52814 w 3142852"/>
              <a:gd name="connsiteY128" fmla="*/ 2649342 h 3532456"/>
              <a:gd name="connsiteX129" fmla="*/ 39178 w 3142852"/>
              <a:gd name="connsiteY129" fmla="*/ 2622267 h 3532456"/>
              <a:gd name="connsiteX130" fmla="*/ 27922 w 3142852"/>
              <a:gd name="connsiteY130" fmla="*/ 2593213 h 3532456"/>
              <a:gd name="connsiteX131" fmla="*/ 18831 w 3142852"/>
              <a:gd name="connsiteY131" fmla="*/ 2561736 h 3532456"/>
              <a:gd name="connsiteX132" fmla="*/ 12121 w 3142852"/>
              <a:gd name="connsiteY132" fmla="*/ 2527617 h 3532456"/>
              <a:gd name="connsiteX133" fmla="*/ 6710 w 3142852"/>
              <a:gd name="connsiteY133" fmla="*/ 2490417 h 3532456"/>
              <a:gd name="connsiteX134" fmla="*/ 3246 w 3142852"/>
              <a:gd name="connsiteY134" fmla="*/ 2449695 h 3532456"/>
              <a:gd name="connsiteX135" fmla="*/ 1082 w 3142852"/>
              <a:gd name="connsiteY135" fmla="*/ 2405231 h 3532456"/>
              <a:gd name="connsiteX136" fmla="*/ 216 w 3142852"/>
              <a:gd name="connsiteY136" fmla="*/ 2356365 h 3532456"/>
              <a:gd name="connsiteX137" fmla="*/ 0 w 3142852"/>
              <a:gd name="connsiteY137" fmla="*/ 2302656 h 3532456"/>
              <a:gd name="connsiteX138" fmla="*/ 649 w 3142852"/>
              <a:gd name="connsiteY138" fmla="*/ 2244105 h 3532456"/>
              <a:gd name="connsiteX139" fmla="*/ 1948 w 3142852"/>
              <a:gd name="connsiteY139" fmla="*/ 2180490 h 3532456"/>
              <a:gd name="connsiteX140" fmla="*/ 3246 w 3142852"/>
              <a:gd name="connsiteY140" fmla="*/ 2110713 h 3532456"/>
              <a:gd name="connsiteX141" fmla="*/ 4762 w 3142852"/>
              <a:gd name="connsiteY141" fmla="*/ 2034773 h 3532456"/>
              <a:gd name="connsiteX142" fmla="*/ 6061 w 3142852"/>
              <a:gd name="connsiteY142" fmla="*/ 1952449 h 3532456"/>
              <a:gd name="connsiteX143" fmla="*/ 7143 w 3142852"/>
              <a:gd name="connsiteY143" fmla="*/ 1862860 h 3532456"/>
              <a:gd name="connsiteX144" fmla="*/ 7576 w 3142852"/>
              <a:gd name="connsiteY144" fmla="*/ 1766229 h 3532456"/>
              <a:gd name="connsiteX145" fmla="*/ 7143 w 3142852"/>
              <a:gd name="connsiteY145" fmla="*/ 1669596 h 3532456"/>
              <a:gd name="connsiteX146" fmla="*/ 6061 w 3142852"/>
              <a:gd name="connsiteY146" fmla="*/ 1580009 h 3532456"/>
              <a:gd name="connsiteX147" fmla="*/ 4762 w 3142852"/>
              <a:gd name="connsiteY147" fmla="*/ 1497684 h 3532456"/>
              <a:gd name="connsiteX148" fmla="*/ 3246 w 3142852"/>
              <a:gd name="connsiteY148" fmla="*/ 1421743 h 3532456"/>
              <a:gd name="connsiteX149" fmla="*/ 1948 w 3142852"/>
              <a:gd name="connsiteY149" fmla="*/ 1351966 h 3532456"/>
              <a:gd name="connsiteX150" fmla="*/ 649 w 3142852"/>
              <a:gd name="connsiteY150" fmla="*/ 1288352 h 3532456"/>
              <a:gd name="connsiteX151" fmla="*/ 0 w 3142852"/>
              <a:gd name="connsiteY151" fmla="*/ 1229800 h 3532456"/>
              <a:gd name="connsiteX152" fmla="*/ 216 w 3142852"/>
              <a:gd name="connsiteY152" fmla="*/ 1176091 h 3532456"/>
              <a:gd name="connsiteX153" fmla="*/ 1082 w 3142852"/>
              <a:gd name="connsiteY153" fmla="*/ 1127225 h 3532456"/>
              <a:gd name="connsiteX154" fmla="*/ 3246 w 3142852"/>
              <a:gd name="connsiteY154" fmla="*/ 1082762 h 3532456"/>
              <a:gd name="connsiteX155" fmla="*/ 6710 w 3142852"/>
              <a:gd name="connsiteY155" fmla="*/ 1042039 h 3532456"/>
              <a:gd name="connsiteX156" fmla="*/ 11905 w 3142852"/>
              <a:gd name="connsiteY156" fmla="*/ 1004840 h 3532456"/>
              <a:gd name="connsiteX157" fmla="*/ 18831 w 3142852"/>
              <a:gd name="connsiteY157" fmla="*/ 970722 h 3532456"/>
              <a:gd name="connsiteX158" fmla="*/ 27922 w 3142852"/>
              <a:gd name="connsiteY158" fmla="*/ 939245 h 3532456"/>
              <a:gd name="connsiteX159" fmla="*/ 39178 w 3142852"/>
              <a:gd name="connsiteY159" fmla="*/ 910189 h 3532456"/>
              <a:gd name="connsiteX160" fmla="*/ 52814 w 3142852"/>
              <a:gd name="connsiteY160" fmla="*/ 883114 h 3532456"/>
              <a:gd name="connsiteX161" fmla="*/ 69264 w 3142852"/>
              <a:gd name="connsiteY161" fmla="*/ 857580 h 3532456"/>
              <a:gd name="connsiteX162" fmla="*/ 88744 w 3142852"/>
              <a:gd name="connsiteY162" fmla="*/ 833147 h 3532456"/>
              <a:gd name="connsiteX163" fmla="*/ 111039 w 3142852"/>
              <a:gd name="connsiteY163" fmla="*/ 809595 h 3532456"/>
              <a:gd name="connsiteX164" fmla="*/ 137013 w 3142852"/>
              <a:gd name="connsiteY164" fmla="*/ 786702 h 3532456"/>
              <a:gd name="connsiteX165" fmla="*/ 166450 w 3142852"/>
              <a:gd name="connsiteY165" fmla="*/ 763370 h 3532456"/>
              <a:gd name="connsiteX166" fmla="*/ 199567 w 3142852"/>
              <a:gd name="connsiteY166" fmla="*/ 740037 h 3532456"/>
              <a:gd name="connsiteX167" fmla="*/ 237012 w 3142852"/>
              <a:gd name="connsiteY167" fmla="*/ 715825 h 3532456"/>
              <a:gd name="connsiteX168" fmla="*/ 278354 w 3142852"/>
              <a:gd name="connsiteY168" fmla="*/ 690511 h 3532456"/>
              <a:gd name="connsiteX169" fmla="*/ 324458 w 3142852"/>
              <a:gd name="connsiteY169" fmla="*/ 663876 h 3532456"/>
              <a:gd name="connsiteX170" fmla="*/ 375108 w 3142852"/>
              <a:gd name="connsiteY170" fmla="*/ 635262 h 3532456"/>
              <a:gd name="connsiteX171" fmla="*/ 430735 w 3142852"/>
              <a:gd name="connsiteY171" fmla="*/ 604225 h 3532456"/>
              <a:gd name="connsiteX172" fmla="*/ 491125 w 3142852"/>
              <a:gd name="connsiteY172" fmla="*/ 570547 h 3532456"/>
              <a:gd name="connsiteX173" fmla="*/ 557359 w 3142852"/>
              <a:gd name="connsiteY173" fmla="*/ 533787 h 3532456"/>
              <a:gd name="connsiteX174" fmla="*/ 628786 w 3142852"/>
              <a:gd name="connsiteY174" fmla="*/ 493945 h 3532456"/>
              <a:gd name="connsiteX175" fmla="*/ 706276 w 3142852"/>
              <a:gd name="connsiteY175" fmla="*/ 450142 h 3532456"/>
              <a:gd name="connsiteX176" fmla="*/ 789393 w 3142852"/>
              <a:gd name="connsiteY176" fmla="*/ 401935 h 3532456"/>
              <a:gd name="connsiteX177" fmla="*/ 872510 w 3142852"/>
              <a:gd name="connsiteY177" fmla="*/ 353510 h 3532456"/>
              <a:gd name="connsiteX178" fmla="*/ 948917 w 3142852"/>
              <a:gd name="connsiteY178" fmla="*/ 307725 h 3532456"/>
              <a:gd name="connsiteX179" fmla="*/ 1019046 w 3142852"/>
              <a:gd name="connsiteY179" fmla="*/ 265462 h 3532456"/>
              <a:gd name="connsiteX180" fmla="*/ 1083548 w 3142852"/>
              <a:gd name="connsiteY180" fmla="*/ 226062 h 3532456"/>
              <a:gd name="connsiteX181" fmla="*/ 1142856 w 3142852"/>
              <a:gd name="connsiteY181" fmla="*/ 190182 h 3532456"/>
              <a:gd name="connsiteX182" fmla="*/ 1197184 w 3142852"/>
              <a:gd name="connsiteY182" fmla="*/ 156945 h 3532456"/>
              <a:gd name="connsiteX183" fmla="*/ 1247184 w 3142852"/>
              <a:gd name="connsiteY183" fmla="*/ 127229 h 3532456"/>
              <a:gd name="connsiteX184" fmla="*/ 1293071 w 3142852"/>
              <a:gd name="connsiteY184" fmla="*/ 100374 h 3532456"/>
              <a:gd name="connsiteX185" fmla="*/ 1335496 w 3142852"/>
              <a:gd name="connsiteY185" fmla="*/ 77042 h 3532456"/>
              <a:gd name="connsiteX186" fmla="*/ 1374890 w 3142852"/>
              <a:gd name="connsiteY186" fmla="*/ 56570 h 3532456"/>
              <a:gd name="connsiteX187" fmla="*/ 1411687 w 3142852"/>
              <a:gd name="connsiteY187" fmla="*/ 39402 h 3532456"/>
              <a:gd name="connsiteX188" fmla="*/ 1446318 w 3142852"/>
              <a:gd name="connsiteY188" fmla="*/ 25093 h 3532456"/>
              <a:gd name="connsiteX189" fmla="*/ 1479003 w 3142852"/>
              <a:gd name="connsiteY189" fmla="*/ 14088 h 3532456"/>
              <a:gd name="connsiteX190" fmla="*/ 1510604 w 3142852"/>
              <a:gd name="connsiteY190" fmla="*/ 6384 h 3532456"/>
              <a:gd name="connsiteX191" fmla="*/ 1541339 w 3142852"/>
              <a:gd name="connsiteY191" fmla="*/ 1541 h 353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142852" h="3532456">
                <a:moveTo>
                  <a:pt x="1571643" y="0"/>
                </a:moveTo>
                <a:lnTo>
                  <a:pt x="1601512" y="1541"/>
                </a:lnTo>
                <a:lnTo>
                  <a:pt x="1632249" y="6384"/>
                </a:lnTo>
                <a:lnTo>
                  <a:pt x="1663850" y="14088"/>
                </a:lnTo>
                <a:lnTo>
                  <a:pt x="1696534" y="25093"/>
                </a:lnTo>
                <a:lnTo>
                  <a:pt x="1731167" y="39402"/>
                </a:lnTo>
                <a:lnTo>
                  <a:pt x="1767962" y="56570"/>
                </a:lnTo>
                <a:lnTo>
                  <a:pt x="1807356" y="77042"/>
                </a:lnTo>
                <a:lnTo>
                  <a:pt x="1849781" y="100374"/>
                </a:lnTo>
                <a:lnTo>
                  <a:pt x="1895668" y="127229"/>
                </a:lnTo>
                <a:lnTo>
                  <a:pt x="1945668" y="156945"/>
                </a:lnTo>
                <a:lnTo>
                  <a:pt x="1999997" y="190182"/>
                </a:lnTo>
                <a:lnTo>
                  <a:pt x="2059304" y="226062"/>
                </a:lnTo>
                <a:lnTo>
                  <a:pt x="2123806" y="265462"/>
                </a:lnTo>
                <a:lnTo>
                  <a:pt x="2193936" y="307725"/>
                </a:lnTo>
                <a:lnTo>
                  <a:pt x="2270342" y="353510"/>
                </a:lnTo>
                <a:lnTo>
                  <a:pt x="2353459" y="401935"/>
                </a:lnTo>
                <a:lnTo>
                  <a:pt x="2436576" y="450142"/>
                </a:lnTo>
                <a:lnTo>
                  <a:pt x="2514065" y="493945"/>
                </a:lnTo>
                <a:lnTo>
                  <a:pt x="2585493" y="534007"/>
                </a:lnTo>
                <a:lnTo>
                  <a:pt x="2651727" y="570766"/>
                </a:lnTo>
                <a:lnTo>
                  <a:pt x="2712117" y="604225"/>
                </a:lnTo>
                <a:lnTo>
                  <a:pt x="2767744" y="635262"/>
                </a:lnTo>
                <a:lnTo>
                  <a:pt x="2818394" y="663876"/>
                </a:lnTo>
                <a:lnTo>
                  <a:pt x="2864281" y="690511"/>
                </a:lnTo>
                <a:lnTo>
                  <a:pt x="2905840" y="716044"/>
                </a:lnTo>
                <a:lnTo>
                  <a:pt x="2943286" y="740037"/>
                </a:lnTo>
                <a:lnTo>
                  <a:pt x="2976186" y="763370"/>
                </a:lnTo>
                <a:lnTo>
                  <a:pt x="3005840" y="786702"/>
                </a:lnTo>
                <a:lnTo>
                  <a:pt x="3031813" y="809595"/>
                </a:lnTo>
                <a:lnTo>
                  <a:pt x="3054108" y="833147"/>
                </a:lnTo>
                <a:lnTo>
                  <a:pt x="3073588" y="857580"/>
                </a:lnTo>
                <a:lnTo>
                  <a:pt x="3090038" y="883114"/>
                </a:lnTo>
                <a:lnTo>
                  <a:pt x="3103675" y="910189"/>
                </a:lnTo>
                <a:lnTo>
                  <a:pt x="3114930" y="939245"/>
                </a:lnTo>
                <a:lnTo>
                  <a:pt x="3124021" y="970722"/>
                </a:lnTo>
                <a:lnTo>
                  <a:pt x="3130731" y="1004840"/>
                </a:lnTo>
                <a:lnTo>
                  <a:pt x="3136142" y="1042039"/>
                </a:lnTo>
                <a:lnTo>
                  <a:pt x="3139605" y="1082762"/>
                </a:lnTo>
                <a:lnTo>
                  <a:pt x="3141770" y="1127225"/>
                </a:lnTo>
                <a:lnTo>
                  <a:pt x="3142636" y="1176091"/>
                </a:lnTo>
                <a:lnTo>
                  <a:pt x="3142852" y="1229800"/>
                </a:lnTo>
                <a:lnTo>
                  <a:pt x="3142203" y="1288352"/>
                </a:lnTo>
                <a:lnTo>
                  <a:pt x="3140904" y="1351966"/>
                </a:lnTo>
                <a:lnTo>
                  <a:pt x="3139605" y="1421743"/>
                </a:lnTo>
                <a:lnTo>
                  <a:pt x="3138090" y="1497684"/>
                </a:lnTo>
                <a:lnTo>
                  <a:pt x="3136791" y="1580009"/>
                </a:lnTo>
                <a:lnTo>
                  <a:pt x="3135709" y="1669596"/>
                </a:lnTo>
                <a:lnTo>
                  <a:pt x="3135277" y="1766229"/>
                </a:lnTo>
                <a:lnTo>
                  <a:pt x="3135709" y="1862860"/>
                </a:lnTo>
                <a:lnTo>
                  <a:pt x="3136791" y="1952449"/>
                </a:lnTo>
                <a:lnTo>
                  <a:pt x="3138090" y="2034773"/>
                </a:lnTo>
                <a:lnTo>
                  <a:pt x="3139605" y="2110713"/>
                </a:lnTo>
                <a:lnTo>
                  <a:pt x="3140904" y="2180490"/>
                </a:lnTo>
                <a:lnTo>
                  <a:pt x="3142203" y="2244105"/>
                </a:lnTo>
                <a:lnTo>
                  <a:pt x="3142852" y="2302656"/>
                </a:lnTo>
                <a:lnTo>
                  <a:pt x="3142636" y="2356365"/>
                </a:lnTo>
                <a:lnTo>
                  <a:pt x="3141770" y="2405231"/>
                </a:lnTo>
                <a:lnTo>
                  <a:pt x="3139605" y="2449695"/>
                </a:lnTo>
                <a:lnTo>
                  <a:pt x="3136142" y="2490417"/>
                </a:lnTo>
                <a:lnTo>
                  <a:pt x="3130948" y="2527617"/>
                </a:lnTo>
                <a:lnTo>
                  <a:pt x="3124021" y="2561736"/>
                </a:lnTo>
                <a:lnTo>
                  <a:pt x="3114930" y="2593213"/>
                </a:lnTo>
                <a:lnTo>
                  <a:pt x="3103675" y="2622267"/>
                </a:lnTo>
                <a:lnTo>
                  <a:pt x="3090038" y="2649342"/>
                </a:lnTo>
                <a:lnTo>
                  <a:pt x="3073588" y="2674876"/>
                </a:lnTo>
                <a:lnTo>
                  <a:pt x="3054108" y="2699309"/>
                </a:lnTo>
                <a:lnTo>
                  <a:pt x="3031813" y="2722862"/>
                </a:lnTo>
                <a:lnTo>
                  <a:pt x="3005840" y="2745754"/>
                </a:lnTo>
                <a:lnTo>
                  <a:pt x="2976402" y="2769086"/>
                </a:lnTo>
                <a:lnTo>
                  <a:pt x="2943286" y="2792419"/>
                </a:lnTo>
                <a:lnTo>
                  <a:pt x="2905840" y="2816632"/>
                </a:lnTo>
                <a:lnTo>
                  <a:pt x="2864498" y="2841945"/>
                </a:lnTo>
                <a:lnTo>
                  <a:pt x="2818394" y="2868580"/>
                </a:lnTo>
                <a:lnTo>
                  <a:pt x="2767744" y="2897196"/>
                </a:lnTo>
                <a:lnTo>
                  <a:pt x="2712117" y="2928232"/>
                </a:lnTo>
                <a:lnTo>
                  <a:pt x="2651727" y="2961910"/>
                </a:lnTo>
                <a:lnTo>
                  <a:pt x="2585493" y="2998669"/>
                </a:lnTo>
                <a:lnTo>
                  <a:pt x="2514065" y="3038511"/>
                </a:lnTo>
                <a:lnTo>
                  <a:pt x="2436576" y="3082314"/>
                </a:lnTo>
                <a:lnTo>
                  <a:pt x="2353459" y="3130521"/>
                </a:lnTo>
                <a:lnTo>
                  <a:pt x="2270342" y="3178947"/>
                </a:lnTo>
                <a:lnTo>
                  <a:pt x="2193936" y="3224731"/>
                </a:lnTo>
                <a:lnTo>
                  <a:pt x="2123806" y="3266994"/>
                </a:lnTo>
                <a:lnTo>
                  <a:pt x="2059304" y="3306395"/>
                </a:lnTo>
                <a:lnTo>
                  <a:pt x="1999997" y="3342274"/>
                </a:lnTo>
                <a:lnTo>
                  <a:pt x="1945668" y="3375513"/>
                </a:lnTo>
                <a:lnTo>
                  <a:pt x="1895668" y="3405228"/>
                </a:lnTo>
                <a:lnTo>
                  <a:pt x="1849781" y="3432083"/>
                </a:lnTo>
                <a:lnTo>
                  <a:pt x="1807356" y="3455415"/>
                </a:lnTo>
                <a:lnTo>
                  <a:pt x="1767962" y="3475886"/>
                </a:lnTo>
                <a:lnTo>
                  <a:pt x="1731167" y="3493055"/>
                </a:lnTo>
                <a:lnTo>
                  <a:pt x="1696534" y="3507363"/>
                </a:lnTo>
                <a:lnTo>
                  <a:pt x="1663850" y="3518369"/>
                </a:lnTo>
                <a:lnTo>
                  <a:pt x="1632249" y="3526073"/>
                </a:lnTo>
                <a:lnTo>
                  <a:pt x="1601512" y="3530916"/>
                </a:lnTo>
                <a:lnTo>
                  <a:pt x="1571643" y="3532456"/>
                </a:lnTo>
                <a:lnTo>
                  <a:pt x="1541339" y="3530916"/>
                </a:lnTo>
                <a:lnTo>
                  <a:pt x="1510604" y="3526073"/>
                </a:lnTo>
                <a:lnTo>
                  <a:pt x="1479003" y="3518369"/>
                </a:lnTo>
                <a:lnTo>
                  <a:pt x="1446318" y="3507363"/>
                </a:lnTo>
                <a:lnTo>
                  <a:pt x="1411687" y="3493055"/>
                </a:lnTo>
                <a:lnTo>
                  <a:pt x="1374890" y="3475886"/>
                </a:lnTo>
                <a:lnTo>
                  <a:pt x="1335496" y="3455415"/>
                </a:lnTo>
                <a:lnTo>
                  <a:pt x="1293071" y="3432083"/>
                </a:lnTo>
                <a:lnTo>
                  <a:pt x="1247184" y="3405228"/>
                </a:lnTo>
                <a:lnTo>
                  <a:pt x="1197184" y="3375513"/>
                </a:lnTo>
                <a:lnTo>
                  <a:pt x="1142856" y="3342274"/>
                </a:lnTo>
                <a:lnTo>
                  <a:pt x="1083548" y="3306395"/>
                </a:lnTo>
                <a:lnTo>
                  <a:pt x="1019046" y="3266994"/>
                </a:lnTo>
                <a:lnTo>
                  <a:pt x="948917" y="3224731"/>
                </a:lnTo>
                <a:lnTo>
                  <a:pt x="872510" y="3178947"/>
                </a:lnTo>
                <a:lnTo>
                  <a:pt x="789393" y="3130521"/>
                </a:lnTo>
                <a:lnTo>
                  <a:pt x="706276" y="3082314"/>
                </a:lnTo>
                <a:lnTo>
                  <a:pt x="628786" y="3038511"/>
                </a:lnTo>
                <a:lnTo>
                  <a:pt x="557359" y="2998450"/>
                </a:lnTo>
                <a:lnTo>
                  <a:pt x="491125" y="2961690"/>
                </a:lnTo>
                <a:lnTo>
                  <a:pt x="430735" y="2928232"/>
                </a:lnTo>
                <a:lnTo>
                  <a:pt x="375108" y="2897196"/>
                </a:lnTo>
                <a:lnTo>
                  <a:pt x="324458" y="2868580"/>
                </a:lnTo>
                <a:lnTo>
                  <a:pt x="278571" y="2841945"/>
                </a:lnTo>
                <a:lnTo>
                  <a:pt x="237012" y="2816412"/>
                </a:lnTo>
                <a:lnTo>
                  <a:pt x="199567" y="2792419"/>
                </a:lnTo>
                <a:lnTo>
                  <a:pt x="166667" y="2769086"/>
                </a:lnTo>
                <a:lnTo>
                  <a:pt x="137013" y="2745754"/>
                </a:lnTo>
                <a:lnTo>
                  <a:pt x="111039" y="2722862"/>
                </a:lnTo>
                <a:lnTo>
                  <a:pt x="88744" y="2699309"/>
                </a:lnTo>
                <a:lnTo>
                  <a:pt x="69264" y="2674876"/>
                </a:lnTo>
                <a:lnTo>
                  <a:pt x="52814" y="2649342"/>
                </a:lnTo>
                <a:lnTo>
                  <a:pt x="39178" y="2622267"/>
                </a:lnTo>
                <a:lnTo>
                  <a:pt x="27922" y="2593213"/>
                </a:lnTo>
                <a:lnTo>
                  <a:pt x="18831" y="2561736"/>
                </a:lnTo>
                <a:lnTo>
                  <a:pt x="12121" y="2527617"/>
                </a:lnTo>
                <a:lnTo>
                  <a:pt x="6710" y="2490417"/>
                </a:lnTo>
                <a:lnTo>
                  <a:pt x="3246" y="2449695"/>
                </a:lnTo>
                <a:lnTo>
                  <a:pt x="1082" y="2405231"/>
                </a:lnTo>
                <a:lnTo>
                  <a:pt x="216" y="2356365"/>
                </a:lnTo>
                <a:lnTo>
                  <a:pt x="0" y="2302656"/>
                </a:lnTo>
                <a:lnTo>
                  <a:pt x="649" y="2244105"/>
                </a:lnTo>
                <a:lnTo>
                  <a:pt x="1948" y="2180490"/>
                </a:lnTo>
                <a:lnTo>
                  <a:pt x="3246" y="2110713"/>
                </a:lnTo>
                <a:lnTo>
                  <a:pt x="4762" y="2034773"/>
                </a:lnTo>
                <a:lnTo>
                  <a:pt x="6061" y="1952449"/>
                </a:lnTo>
                <a:lnTo>
                  <a:pt x="7143" y="1862860"/>
                </a:lnTo>
                <a:lnTo>
                  <a:pt x="7576" y="1766229"/>
                </a:lnTo>
                <a:lnTo>
                  <a:pt x="7143" y="1669596"/>
                </a:lnTo>
                <a:lnTo>
                  <a:pt x="6061" y="1580009"/>
                </a:lnTo>
                <a:lnTo>
                  <a:pt x="4762" y="1497684"/>
                </a:lnTo>
                <a:lnTo>
                  <a:pt x="3246" y="1421743"/>
                </a:lnTo>
                <a:lnTo>
                  <a:pt x="1948" y="1351966"/>
                </a:lnTo>
                <a:lnTo>
                  <a:pt x="649" y="1288352"/>
                </a:lnTo>
                <a:lnTo>
                  <a:pt x="0" y="1229800"/>
                </a:lnTo>
                <a:lnTo>
                  <a:pt x="216" y="1176091"/>
                </a:lnTo>
                <a:lnTo>
                  <a:pt x="1082" y="1127225"/>
                </a:lnTo>
                <a:lnTo>
                  <a:pt x="3246" y="1082762"/>
                </a:lnTo>
                <a:lnTo>
                  <a:pt x="6710" y="1042039"/>
                </a:lnTo>
                <a:lnTo>
                  <a:pt x="11905" y="1004840"/>
                </a:lnTo>
                <a:lnTo>
                  <a:pt x="18831" y="970722"/>
                </a:lnTo>
                <a:lnTo>
                  <a:pt x="27922" y="939245"/>
                </a:lnTo>
                <a:lnTo>
                  <a:pt x="39178" y="910189"/>
                </a:lnTo>
                <a:lnTo>
                  <a:pt x="52814" y="883114"/>
                </a:lnTo>
                <a:lnTo>
                  <a:pt x="69264" y="857580"/>
                </a:lnTo>
                <a:lnTo>
                  <a:pt x="88744" y="833147"/>
                </a:lnTo>
                <a:lnTo>
                  <a:pt x="111039" y="809595"/>
                </a:lnTo>
                <a:lnTo>
                  <a:pt x="137013" y="786702"/>
                </a:lnTo>
                <a:lnTo>
                  <a:pt x="166450" y="763370"/>
                </a:lnTo>
                <a:lnTo>
                  <a:pt x="199567" y="740037"/>
                </a:lnTo>
                <a:lnTo>
                  <a:pt x="237012" y="715825"/>
                </a:lnTo>
                <a:lnTo>
                  <a:pt x="278354" y="690511"/>
                </a:lnTo>
                <a:lnTo>
                  <a:pt x="324458" y="663876"/>
                </a:lnTo>
                <a:lnTo>
                  <a:pt x="375108" y="635262"/>
                </a:lnTo>
                <a:lnTo>
                  <a:pt x="430735" y="604225"/>
                </a:lnTo>
                <a:lnTo>
                  <a:pt x="491125" y="570547"/>
                </a:lnTo>
                <a:lnTo>
                  <a:pt x="557359" y="533787"/>
                </a:lnTo>
                <a:lnTo>
                  <a:pt x="628786" y="493945"/>
                </a:lnTo>
                <a:lnTo>
                  <a:pt x="706276" y="450142"/>
                </a:lnTo>
                <a:lnTo>
                  <a:pt x="789393" y="401935"/>
                </a:lnTo>
                <a:lnTo>
                  <a:pt x="872510" y="353510"/>
                </a:lnTo>
                <a:lnTo>
                  <a:pt x="948917" y="307725"/>
                </a:lnTo>
                <a:lnTo>
                  <a:pt x="1019046" y="265462"/>
                </a:lnTo>
                <a:lnTo>
                  <a:pt x="1083548" y="226062"/>
                </a:lnTo>
                <a:lnTo>
                  <a:pt x="1142856" y="190182"/>
                </a:lnTo>
                <a:lnTo>
                  <a:pt x="1197184" y="156945"/>
                </a:lnTo>
                <a:lnTo>
                  <a:pt x="1247184" y="127229"/>
                </a:lnTo>
                <a:lnTo>
                  <a:pt x="1293071" y="100374"/>
                </a:lnTo>
                <a:lnTo>
                  <a:pt x="1335496" y="77042"/>
                </a:lnTo>
                <a:lnTo>
                  <a:pt x="1374890" y="56570"/>
                </a:lnTo>
                <a:lnTo>
                  <a:pt x="1411687" y="39402"/>
                </a:lnTo>
                <a:lnTo>
                  <a:pt x="1446318" y="25093"/>
                </a:lnTo>
                <a:lnTo>
                  <a:pt x="1479003" y="14088"/>
                </a:lnTo>
                <a:lnTo>
                  <a:pt x="1510604" y="6384"/>
                </a:lnTo>
                <a:lnTo>
                  <a:pt x="1541339" y="1541"/>
                </a:lnTo>
                <a:close/>
              </a:path>
            </a:pathLst>
          </a:custGeom>
        </p:spPr>
      </p:pic>
      <p:sp>
        <p:nvSpPr>
          <p:cNvPr id="15" name="Rectangle 14"/>
          <p:cNvSpPr/>
          <p:nvPr/>
        </p:nvSpPr>
        <p:spPr>
          <a:xfrm>
            <a:off x="1863800" y="4814352"/>
            <a:ext cx="2005188" cy="381258"/>
          </a:xfrm>
          <a:prstGeom prst="rect">
            <a:avLst/>
          </a:prstGeom>
          <a:noFill/>
          <a:effectLst/>
        </p:spPr>
        <p:txBody>
          <a:bodyPr wrap="square" rtlCol="0">
            <a:spAutoFit/>
          </a:bodyPr>
          <a:lstStyle/>
          <a:p>
            <a:pPr algn="ct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作业拖拉</a:t>
            </a:r>
          </a:p>
        </p:txBody>
      </p:sp>
      <p:sp>
        <p:nvSpPr>
          <p:cNvPr id="18" name="Rectangle 20"/>
          <p:cNvSpPr/>
          <p:nvPr/>
        </p:nvSpPr>
        <p:spPr>
          <a:xfrm>
            <a:off x="5189713" y="4813728"/>
            <a:ext cx="2005188" cy="381258"/>
          </a:xfrm>
          <a:prstGeom prst="rect">
            <a:avLst/>
          </a:prstGeom>
          <a:noFill/>
          <a:effectLst/>
        </p:spPr>
        <p:txBody>
          <a:bodyPr wrap="square" rtlCol="0">
            <a:spAutoFit/>
          </a:bodyPr>
          <a:lstStyle/>
          <a:p>
            <a:pPr algn="ct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课堂好动</a:t>
            </a:r>
          </a:p>
        </p:txBody>
      </p:sp>
      <p:sp>
        <p:nvSpPr>
          <p:cNvPr id="21" name="Rectangle 24"/>
          <p:cNvSpPr/>
          <p:nvPr/>
        </p:nvSpPr>
        <p:spPr>
          <a:xfrm>
            <a:off x="8376006" y="4804192"/>
            <a:ext cx="1896006" cy="381258"/>
          </a:xfrm>
          <a:prstGeom prst="rect">
            <a:avLst/>
          </a:prstGeom>
          <a:noFill/>
          <a:effectLst/>
        </p:spPr>
        <p:txBody>
          <a:bodyPr wrap="square" rtlCol="0">
            <a:spAutoFit/>
          </a:bodyPr>
          <a:lstStyle/>
          <a:p>
            <a:pPr algn="ct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学习马虎</a:t>
            </a:r>
          </a:p>
        </p:txBody>
      </p:sp>
      <p:grpSp>
        <p:nvGrpSpPr>
          <p:cNvPr id="23" name="Group 9"/>
          <p:cNvGrpSpPr/>
          <p:nvPr/>
        </p:nvGrpSpPr>
        <p:grpSpPr>
          <a:xfrm>
            <a:off x="9637363" y="3079604"/>
            <a:ext cx="1042692" cy="1171951"/>
            <a:chOff x="15047452" y="5146065"/>
            <a:chExt cx="1668308" cy="1875120"/>
          </a:xfrm>
        </p:grpSpPr>
        <p:sp>
          <p:nvSpPr>
            <p:cNvPr id="24" name="Freeform: Shape 10"/>
            <p:cNvSpPr/>
            <p:nvPr/>
          </p:nvSpPr>
          <p:spPr>
            <a:xfrm>
              <a:off x="15047452" y="5146065"/>
              <a:ext cx="1668308" cy="1875120"/>
            </a:xfrm>
            <a:custGeom>
              <a:avLst/>
              <a:gdLst>
                <a:gd name="connsiteX0" fmla="*/ 1445618 w 2890837"/>
                <a:gd name="connsiteY0" fmla="*/ 0 h 3249205"/>
                <a:gd name="connsiteX1" fmla="*/ 1473092 w 2890837"/>
                <a:gd name="connsiteY1" fmla="*/ 1417 h 3249205"/>
                <a:gd name="connsiteX2" fmla="*/ 1501364 w 2890837"/>
                <a:gd name="connsiteY2" fmla="*/ 5872 h 3249205"/>
                <a:gd name="connsiteX3" fmla="*/ 1530431 w 2890837"/>
                <a:gd name="connsiteY3" fmla="*/ 12958 h 3249205"/>
                <a:gd name="connsiteX4" fmla="*/ 1560494 w 2890837"/>
                <a:gd name="connsiteY4" fmla="*/ 23081 h 3249205"/>
                <a:gd name="connsiteX5" fmla="*/ 1592350 w 2890837"/>
                <a:gd name="connsiteY5" fmla="*/ 36242 h 3249205"/>
                <a:gd name="connsiteX6" fmla="*/ 1626195 w 2890837"/>
                <a:gd name="connsiteY6" fmla="*/ 52034 h 3249205"/>
                <a:gd name="connsiteX7" fmla="*/ 1662430 w 2890837"/>
                <a:gd name="connsiteY7" fmla="*/ 70864 h 3249205"/>
                <a:gd name="connsiteX8" fmla="*/ 1701453 w 2890837"/>
                <a:gd name="connsiteY8" fmla="*/ 92325 h 3249205"/>
                <a:gd name="connsiteX9" fmla="*/ 1743660 w 2890837"/>
                <a:gd name="connsiteY9" fmla="*/ 117027 h 3249205"/>
                <a:gd name="connsiteX10" fmla="*/ 1789651 w 2890837"/>
                <a:gd name="connsiteY10" fmla="*/ 144360 h 3249205"/>
                <a:gd name="connsiteX11" fmla="*/ 1839624 w 2890837"/>
                <a:gd name="connsiteY11" fmla="*/ 174932 h 3249205"/>
                <a:gd name="connsiteX12" fmla="*/ 1894175 w 2890837"/>
                <a:gd name="connsiteY12" fmla="*/ 207935 h 3249205"/>
                <a:gd name="connsiteX13" fmla="*/ 1953505 w 2890837"/>
                <a:gd name="connsiteY13" fmla="*/ 244176 h 3249205"/>
                <a:gd name="connsiteX14" fmla="*/ 2018011 w 2890837"/>
                <a:gd name="connsiteY14" fmla="*/ 283050 h 3249205"/>
                <a:gd name="connsiteX15" fmla="*/ 2088291 w 2890837"/>
                <a:gd name="connsiteY15" fmla="*/ 325164 h 3249205"/>
                <a:gd name="connsiteX16" fmla="*/ 2164743 w 2890837"/>
                <a:gd name="connsiteY16" fmla="*/ 369706 h 3249205"/>
                <a:gd name="connsiteX17" fmla="*/ 2241195 w 2890837"/>
                <a:gd name="connsiteY17" fmla="*/ 414047 h 3249205"/>
                <a:gd name="connsiteX18" fmla="*/ 2312470 w 2890837"/>
                <a:gd name="connsiteY18" fmla="*/ 454338 h 3249205"/>
                <a:gd name="connsiteX19" fmla="*/ 2378171 w 2890837"/>
                <a:gd name="connsiteY19" fmla="*/ 491187 h 3249205"/>
                <a:gd name="connsiteX20" fmla="*/ 2439094 w 2890837"/>
                <a:gd name="connsiteY20" fmla="*/ 524999 h 3249205"/>
                <a:gd name="connsiteX21" fmla="*/ 2494641 w 2890837"/>
                <a:gd name="connsiteY21" fmla="*/ 555775 h 3249205"/>
                <a:gd name="connsiteX22" fmla="*/ 2545808 w 2890837"/>
                <a:gd name="connsiteY22" fmla="*/ 584323 h 3249205"/>
                <a:gd name="connsiteX23" fmla="*/ 2592396 w 2890837"/>
                <a:gd name="connsiteY23" fmla="*/ 610643 h 3249205"/>
                <a:gd name="connsiteX24" fmla="*/ 2634604 w 2890837"/>
                <a:gd name="connsiteY24" fmla="*/ 635142 h 3249205"/>
                <a:gd name="connsiteX25" fmla="*/ 2672830 w 2890837"/>
                <a:gd name="connsiteY25" fmla="*/ 658628 h 3249205"/>
                <a:gd name="connsiteX26" fmla="*/ 2707273 w 2890837"/>
                <a:gd name="connsiteY26" fmla="*/ 680697 h 3249205"/>
                <a:gd name="connsiteX27" fmla="*/ 2737535 w 2890837"/>
                <a:gd name="connsiteY27" fmla="*/ 702159 h 3249205"/>
                <a:gd name="connsiteX28" fmla="*/ 2764811 w 2890837"/>
                <a:gd name="connsiteY28" fmla="*/ 723620 h 3249205"/>
                <a:gd name="connsiteX29" fmla="*/ 2788702 w 2890837"/>
                <a:gd name="connsiteY29" fmla="*/ 744677 h 3249205"/>
                <a:gd name="connsiteX30" fmla="*/ 2809209 w 2890837"/>
                <a:gd name="connsiteY30" fmla="*/ 766341 h 3249205"/>
                <a:gd name="connsiteX31" fmla="*/ 2827127 w 2890837"/>
                <a:gd name="connsiteY31" fmla="*/ 788815 h 3249205"/>
                <a:gd name="connsiteX32" fmla="*/ 2842258 w 2890837"/>
                <a:gd name="connsiteY32" fmla="*/ 812301 h 3249205"/>
                <a:gd name="connsiteX33" fmla="*/ 2854801 w 2890837"/>
                <a:gd name="connsiteY33" fmla="*/ 837205 h 3249205"/>
                <a:gd name="connsiteX34" fmla="*/ 2865154 w 2890837"/>
                <a:gd name="connsiteY34" fmla="*/ 863931 h 3249205"/>
                <a:gd name="connsiteX35" fmla="*/ 2873516 w 2890837"/>
                <a:gd name="connsiteY35" fmla="*/ 892884 h 3249205"/>
                <a:gd name="connsiteX36" fmla="*/ 2879688 w 2890837"/>
                <a:gd name="connsiteY36" fmla="*/ 924266 h 3249205"/>
                <a:gd name="connsiteX37" fmla="*/ 2884665 w 2890837"/>
                <a:gd name="connsiteY37" fmla="*/ 958483 h 3249205"/>
                <a:gd name="connsiteX38" fmla="*/ 2887850 w 2890837"/>
                <a:gd name="connsiteY38" fmla="*/ 995940 h 3249205"/>
                <a:gd name="connsiteX39" fmla="*/ 2889842 w 2890837"/>
                <a:gd name="connsiteY39" fmla="*/ 1036838 h 3249205"/>
                <a:gd name="connsiteX40" fmla="*/ 2890638 w 2890837"/>
                <a:gd name="connsiteY40" fmla="*/ 1081786 h 3249205"/>
                <a:gd name="connsiteX41" fmla="*/ 2890837 w 2890837"/>
                <a:gd name="connsiteY41" fmla="*/ 1131188 h 3249205"/>
                <a:gd name="connsiteX42" fmla="*/ 2890240 w 2890837"/>
                <a:gd name="connsiteY42" fmla="*/ 1185045 h 3249205"/>
                <a:gd name="connsiteX43" fmla="*/ 2889045 w 2890837"/>
                <a:gd name="connsiteY43" fmla="*/ 1243558 h 3249205"/>
                <a:gd name="connsiteX44" fmla="*/ 2887850 w 2890837"/>
                <a:gd name="connsiteY44" fmla="*/ 1307740 h 3249205"/>
                <a:gd name="connsiteX45" fmla="*/ 2886457 w 2890837"/>
                <a:gd name="connsiteY45" fmla="*/ 1377592 h 3249205"/>
                <a:gd name="connsiteX46" fmla="*/ 2885262 w 2890837"/>
                <a:gd name="connsiteY46" fmla="*/ 1453315 h 3249205"/>
                <a:gd name="connsiteX47" fmla="*/ 2884267 w 2890837"/>
                <a:gd name="connsiteY47" fmla="*/ 1535719 h 3249205"/>
                <a:gd name="connsiteX48" fmla="*/ 2883869 w 2890837"/>
                <a:gd name="connsiteY48" fmla="*/ 1624603 h 3249205"/>
                <a:gd name="connsiteX49" fmla="*/ 2884267 w 2890837"/>
                <a:gd name="connsiteY49" fmla="*/ 1713486 h 3249205"/>
                <a:gd name="connsiteX50" fmla="*/ 2885262 w 2890837"/>
                <a:gd name="connsiteY50" fmla="*/ 1795891 h 3249205"/>
                <a:gd name="connsiteX51" fmla="*/ 2886457 w 2890837"/>
                <a:gd name="connsiteY51" fmla="*/ 1871614 h 3249205"/>
                <a:gd name="connsiteX52" fmla="*/ 2887850 w 2890837"/>
                <a:gd name="connsiteY52" fmla="*/ 1941465 h 3249205"/>
                <a:gd name="connsiteX53" fmla="*/ 2889045 w 2890837"/>
                <a:gd name="connsiteY53" fmla="*/ 2005647 h 3249205"/>
                <a:gd name="connsiteX54" fmla="*/ 2890240 w 2890837"/>
                <a:gd name="connsiteY54" fmla="*/ 2064161 h 3249205"/>
                <a:gd name="connsiteX55" fmla="*/ 2890837 w 2890837"/>
                <a:gd name="connsiteY55" fmla="*/ 2118017 h 3249205"/>
                <a:gd name="connsiteX56" fmla="*/ 2890638 w 2890837"/>
                <a:gd name="connsiteY56" fmla="*/ 2167419 h 3249205"/>
                <a:gd name="connsiteX57" fmla="*/ 2889842 w 2890837"/>
                <a:gd name="connsiteY57" fmla="*/ 2212367 h 3249205"/>
                <a:gd name="connsiteX58" fmla="*/ 2887850 w 2890837"/>
                <a:gd name="connsiteY58" fmla="*/ 2253265 h 3249205"/>
                <a:gd name="connsiteX59" fmla="*/ 2884665 w 2890837"/>
                <a:gd name="connsiteY59" fmla="*/ 2290722 h 3249205"/>
                <a:gd name="connsiteX60" fmla="*/ 2879887 w 2890837"/>
                <a:gd name="connsiteY60" fmla="*/ 2324939 h 3249205"/>
                <a:gd name="connsiteX61" fmla="*/ 2873516 w 2890837"/>
                <a:gd name="connsiteY61" fmla="*/ 2356322 h 3249205"/>
                <a:gd name="connsiteX62" fmla="*/ 2865154 w 2890837"/>
                <a:gd name="connsiteY62" fmla="*/ 2385275 h 3249205"/>
                <a:gd name="connsiteX63" fmla="*/ 2854801 w 2890837"/>
                <a:gd name="connsiteY63" fmla="*/ 2412000 h 3249205"/>
                <a:gd name="connsiteX64" fmla="*/ 2842258 w 2890837"/>
                <a:gd name="connsiteY64" fmla="*/ 2436904 h 3249205"/>
                <a:gd name="connsiteX65" fmla="*/ 2827127 w 2890837"/>
                <a:gd name="connsiteY65" fmla="*/ 2460390 h 3249205"/>
                <a:gd name="connsiteX66" fmla="*/ 2809209 w 2890837"/>
                <a:gd name="connsiteY66" fmla="*/ 2482864 h 3249205"/>
                <a:gd name="connsiteX67" fmla="*/ 2788702 w 2890837"/>
                <a:gd name="connsiteY67" fmla="*/ 2504528 h 3249205"/>
                <a:gd name="connsiteX68" fmla="*/ 2764811 w 2890837"/>
                <a:gd name="connsiteY68" fmla="*/ 2525585 h 3249205"/>
                <a:gd name="connsiteX69" fmla="*/ 2737734 w 2890837"/>
                <a:gd name="connsiteY69" fmla="*/ 2547046 h 3249205"/>
                <a:gd name="connsiteX70" fmla="*/ 2707273 w 2890837"/>
                <a:gd name="connsiteY70" fmla="*/ 2568508 h 3249205"/>
                <a:gd name="connsiteX71" fmla="*/ 2672830 w 2890837"/>
                <a:gd name="connsiteY71" fmla="*/ 2590779 h 3249205"/>
                <a:gd name="connsiteX72" fmla="*/ 2634803 w 2890837"/>
                <a:gd name="connsiteY72" fmla="*/ 2614063 h 3249205"/>
                <a:gd name="connsiteX73" fmla="*/ 2592396 w 2890837"/>
                <a:gd name="connsiteY73" fmla="*/ 2638562 h 3249205"/>
                <a:gd name="connsiteX74" fmla="*/ 2545808 w 2890837"/>
                <a:gd name="connsiteY74" fmla="*/ 2664883 h 3249205"/>
                <a:gd name="connsiteX75" fmla="*/ 2494641 w 2890837"/>
                <a:gd name="connsiteY75" fmla="*/ 2693431 h 3249205"/>
                <a:gd name="connsiteX76" fmla="*/ 2439094 w 2890837"/>
                <a:gd name="connsiteY76" fmla="*/ 2724408 h 3249205"/>
                <a:gd name="connsiteX77" fmla="*/ 2378171 w 2890837"/>
                <a:gd name="connsiteY77" fmla="*/ 2758220 h 3249205"/>
                <a:gd name="connsiteX78" fmla="*/ 2312470 w 2890837"/>
                <a:gd name="connsiteY78" fmla="*/ 2794867 h 3249205"/>
                <a:gd name="connsiteX79" fmla="*/ 2241195 w 2890837"/>
                <a:gd name="connsiteY79" fmla="*/ 2835158 h 3249205"/>
                <a:gd name="connsiteX80" fmla="*/ 2164743 w 2890837"/>
                <a:gd name="connsiteY80" fmla="*/ 2879499 h 3249205"/>
                <a:gd name="connsiteX81" fmla="*/ 2088291 w 2890837"/>
                <a:gd name="connsiteY81" fmla="*/ 2924042 h 3249205"/>
                <a:gd name="connsiteX82" fmla="*/ 2018011 w 2890837"/>
                <a:gd name="connsiteY82" fmla="*/ 2966155 h 3249205"/>
                <a:gd name="connsiteX83" fmla="*/ 1953505 w 2890837"/>
                <a:gd name="connsiteY83" fmla="*/ 3005029 h 3249205"/>
                <a:gd name="connsiteX84" fmla="*/ 1894175 w 2890837"/>
                <a:gd name="connsiteY84" fmla="*/ 3041271 h 3249205"/>
                <a:gd name="connsiteX85" fmla="*/ 1839624 w 2890837"/>
                <a:gd name="connsiteY85" fmla="*/ 3074273 h 3249205"/>
                <a:gd name="connsiteX86" fmla="*/ 1789651 w 2890837"/>
                <a:gd name="connsiteY86" fmla="*/ 3104846 h 3249205"/>
                <a:gd name="connsiteX87" fmla="*/ 1743660 w 2890837"/>
                <a:gd name="connsiteY87" fmla="*/ 3132179 h 3249205"/>
                <a:gd name="connsiteX88" fmla="*/ 1701453 w 2890837"/>
                <a:gd name="connsiteY88" fmla="*/ 3156880 h 3249205"/>
                <a:gd name="connsiteX89" fmla="*/ 1662430 w 2890837"/>
                <a:gd name="connsiteY89" fmla="*/ 3178341 h 3249205"/>
                <a:gd name="connsiteX90" fmla="*/ 1626195 w 2890837"/>
                <a:gd name="connsiteY90" fmla="*/ 3197171 h 3249205"/>
                <a:gd name="connsiteX91" fmla="*/ 1592350 w 2890837"/>
                <a:gd name="connsiteY91" fmla="*/ 3212963 h 3249205"/>
                <a:gd name="connsiteX92" fmla="*/ 1560494 w 2890837"/>
                <a:gd name="connsiteY92" fmla="*/ 3226124 h 3249205"/>
                <a:gd name="connsiteX93" fmla="*/ 1530431 w 2890837"/>
                <a:gd name="connsiteY93" fmla="*/ 3236247 h 3249205"/>
                <a:gd name="connsiteX94" fmla="*/ 1501364 w 2890837"/>
                <a:gd name="connsiteY94" fmla="*/ 3243334 h 3249205"/>
                <a:gd name="connsiteX95" fmla="*/ 1473092 w 2890837"/>
                <a:gd name="connsiteY95" fmla="*/ 3247788 h 3249205"/>
                <a:gd name="connsiteX96" fmla="*/ 1445618 w 2890837"/>
                <a:gd name="connsiteY96" fmla="*/ 3249205 h 3249205"/>
                <a:gd name="connsiteX97" fmla="*/ 1417744 w 2890837"/>
                <a:gd name="connsiteY97" fmla="*/ 3247788 h 3249205"/>
                <a:gd name="connsiteX98" fmla="*/ 1389473 w 2890837"/>
                <a:gd name="connsiteY98" fmla="*/ 3243334 h 3249205"/>
                <a:gd name="connsiteX99" fmla="*/ 1360406 w 2890837"/>
                <a:gd name="connsiteY99" fmla="*/ 3236247 h 3249205"/>
                <a:gd name="connsiteX100" fmla="*/ 1330342 w 2890837"/>
                <a:gd name="connsiteY100" fmla="*/ 3226124 h 3249205"/>
                <a:gd name="connsiteX101" fmla="*/ 1298488 w 2890837"/>
                <a:gd name="connsiteY101" fmla="*/ 3212963 h 3249205"/>
                <a:gd name="connsiteX102" fmla="*/ 1264642 w 2890837"/>
                <a:gd name="connsiteY102" fmla="*/ 3197171 h 3249205"/>
                <a:gd name="connsiteX103" fmla="*/ 1228407 w 2890837"/>
                <a:gd name="connsiteY103" fmla="*/ 3178341 h 3249205"/>
                <a:gd name="connsiteX104" fmla="*/ 1189384 w 2890837"/>
                <a:gd name="connsiteY104" fmla="*/ 3156880 h 3249205"/>
                <a:gd name="connsiteX105" fmla="*/ 1147176 w 2890837"/>
                <a:gd name="connsiteY105" fmla="*/ 3132179 h 3249205"/>
                <a:gd name="connsiteX106" fmla="*/ 1101186 w 2890837"/>
                <a:gd name="connsiteY106" fmla="*/ 3104846 h 3249205"/>
                <a:gd name="connsiteX107" fmla="*/ 1051214 w 2890837"/>
                <a:gd name="connsiteY107" fmla="*/ 3074273 h 3249205"/>
                <a:gd name="connsiteX108" fmla="*/ 996662 w 2890837"/>
                <a:gd name="connsiteY108" fmla="*/ 3041271 h 3249205"/>
                <a:gd name="connsiteX109" fmla="*/ 937332 w 2890837"/>
                <a:gd name="connsiteY109" fmla="*/ 3005029 h 3249205"/>
                <a:gd name="connsiteX110" fmla="*/ 872826 w 2890837"/>
                <a:gd name="connsiteY110" fmla="*/ 2966155 h 3249205"/>
                <a:gd name="connsiteX111" fmla="*/ 802546 w 2890837"/>
                <a:gd name="connsiteY111" fmla="*/ 2924042 h 3249205"/>
                <a:gd name="connsiteX112" fmla="*/ 726094 w 2890837"/>
                <a:gd name="connsiteY112" fmla="*/ 2879499 h 3249205"/>
                <a:gd name="connsiteX113" fmla="*/ 649642 w 2890837"/>
                <a:gd name="connsiteY113" fmla="*/ 2835158 h 3249205"/>
                <a:gd name="connsiteX114" fmla="*/ 578366 w 2890837"/>
                <a:gd name="connsiteY114" fmla="*/ 2794867 h 3249205"/>
                <a:gd name="connsiteX115" fmla="*/ 512666 w 2890837"/>
                <a:gd name="connsiteY115" fmla="*/ 2758018 h 3249205"/>
                <a:gd name="connsiteX116" fmla="*/ 451743 w 2890837"/>
                <a:gd name="connsiteY116" fmla="*/ 2724206 h 3249205"/>
                <a:gd name="connsiteX117" fmla="*/ 396196 w 2890837"/>
                <a:gd name="connsiteY117" fmla="*/ 2693431 h 3249205"/>
                <a:gd name="connsiteX118" fmla="*/ 345029 w 2890837"/>
                <a:gd name="connsiteY118" fmla="*/ 2664883 h 3249205"/>
                <a:gd name="connsiteX119" fmla="*/ 298441 w 2890837"/>
                <a:gd name="connsiteY119" fmla="*/ 2638562 h 3249205"/>
                <a:gd name="connsiteX120" fmla="*/ 256233 w 2890837"/>
                <a:gd name="connsiteY120" fmla="*/ 2614063 h 3249205"/>
                <a:gd name="connsiteX121" fmla="*/ 218007 w 2890837"/>
                <a:gd name="connsiteY121" fmla="*/ 2590577 h 3249205"/>
                <a:gd name="connsiteX122" fmla="*/ 183564 w 2890837"/>
                <a:gd name="connsiteY122" fmla="*/ 2568508 h 3249205"/>
                <a:gd name="connsiteX123" fmla="*/ 153302 w 2890837"/>
                <a:gd name="connsiteY123" fmla="*/ 2547046 h 3249205"/>
                <a:gd name="connsiteX124" fmla="*/ 126026 w 2890837"/>
                <a:gd name="connsiteY124" fmla="*/ 2525585 h 3249205"/>
                <a:gd name="connsiteX125" fmla="*/ 102135 w 2890837"/>
                <a:gd name="connsiteY125" fmla="*/ 2504528 h 3249205"/>
                <a:gd name="connsiteX126" fmla="*/ 81628 w 2890837"/>
                <a:gd name="connsiteY126" fmla="*/ 2482864 h 3249205"/>
                <a:gd name="connsiteX127" fmla="*/ 63710 w 2890837"/>
                <a:gd name="connsiteY127" fmla="*/ 2460390 h 3249205"/>
                <a:gd name="connsiteX128" fmla="*/ 48579 w 2890837"/>
                <a:gd name="connsiteY128" fmla="*/ 2436904 h 3249205"/>
                <a:gd name="connsiteX129" fmla="*/ 36036 w 2890837"/>
                <a:gd name="connsiteY129" fmla="*/ 2412000 h 3249205"/>
                <a:gd name="connsiteX130" fmla="*/ 25683 w 2890837"/>
                <a:gd name="connsiteY130" fmla="*/ 2385275 h 3249205"/>
                <a:gd name="connsiteX131" fmla="*/ 17321 w 2890837"/>
                <a:gd name="connsiteY131" fmla="*/ 2356322 h 3249205"/>
                <a:gd name="connsiteX132" fmla="*/ 11149 w 2890837"/>
                <a:gd name="connsiteY132" fmla="*/ 2324939 h 3249205"/>
                <a:gd name="connsiteX133" fmla="*/ 6172 w 2890837"/>
                <a:gd name="connsiteY133" fmla="*/ 2290722 h 3249205"/>
                <a:gd name="connsiteX134" fmla="*/ 2986 w 2890837"/>
                <a:gd name="connsiteY134" fmla="*/ 2253265 h 3249205"/>
                <a:gd name="connsiteX135" fmla="*/ 995 w 2890837"/>
                <a:gd name="connsiteY135" fmla="*/ 2212367 h 3249205"/>
                <a:gd name="connsiteX136" fmla="*/ 199 w 2890837"/>
                <a:gd name="connsiteY136" fmla="*/ 2167419 h 3249205"/>
                <a:gd name="connsiteX137" fmla="*/ 0 w 2890837"/>
                <a:gd name="connsiteY137" fmla="*/ 2118017 h 3249205"/>
                <a:gd name="connsiteX138" fmla="*/ 597 w 2890837"/>
                <a:gd name="connsiteY138" fmla="*/ 2064161 h 3249205"/>
                <a:gd name="connsiteX139" fmla="*/ 1792 w 2890837"/>
                <a:gd name="connsiteY139" fmla="*/ 2005647 h 3249205"/>
                <a:gd name="connsiteX140" fmla="*/ 2986 w 2890837"/>
                <a:gd name="connsiteY140" fmla="*/ 1941465 h 3249205"/>
                <a:gd name="connsiteX141" fmla="*/ 4380 w 2890837"/>
                <a:gd name="connsiteY141" fmla="*/ 1871614 h 3249205"/>
                <a:gd name="connsiteX142" fmla="*/ 5575 w 2890837"/>
                <a:gd name="connsiteY142" fmla="*/ 1795891 h 3249205"/>
                <a:gd name="connsiteX143" fmla="*/ 6570 w 2890837"/>
                <a:gd name="connsiteY143" fmla="*/ 1713486 h 3249205"/>
                <a:gd name="connsiteX144" fmla="*/ 6968 w 2890837"/>
                <a:gd name="connsiteY144" fmla="*/ 1624603 h 3249205"/>
                <a:gd name="connsiteX145" fmla="*/ 6570 w 2890837"/>
                <a:gd name="connsiteY145" fmla="*/ 1535719 h 3249205"/>
                <a:gd name="connsiteX146" fmla="*/ 5575 w 2890837"/>
                <a:gd name="connsiteY146" fmla="*/ 1453315 h 3249205"/>
                <a:gd name="connsiteX147" fmla="*/ 4380 w 2890837"/>
                <a:gd name="connsiteY147" fmla="*/ 1377592 h 3249205"/>
                <a:gd name="connsiteX148" fmla="*/ 2986 w 2890837"/>
                <a:gd name="connsiteY148" fmla="*/ 1307740 h 3249205"/>
                <a:gd name="connsiteX149" fmla="*/ 1792 w 2890837"/>
                <a:gd name="connsiteY149" fmla="*/ 1243558 h 3249205"/>
                <a:gd name="connsiteX150" fmla="*/ 597 w 2890837"/>
                <a:gd name="connsiteY150" fmla="*/ 1185045 h 3249205"/>
                <a:gd name="connsiteX151" fmla="*/ 0 w 2890837"/>
                <a:gd name="connsiteY151" fmla="*/ 1131188 h 3249205"/>
                <a:gd name="connsiteX152" fmla="*/ 199 w 2890837"/>
                <a:gd name="connsiteY152" fmla="*/ 1081786 h 3249205"/>
                <a:gd name="connsiteX153" fmla="*/ 995 w 2890837"/>
                <a:gd name="connsiteY153" fmla="*/ 1036838 h 3249205"/>
                <a:gd name="connsiteX154" fmla="*/ 2986 w 2890837"/>
                <a:gd name="connsiteY154" fmla="*/ 995940 h 3249205"/>
                <a:gd name="connsiteX155" fmla="*/ 6172 w 2890837"/>
                <a:gd name="connsiteY155" fmla="*/ 958483 h 3249205"/>
                <a:gd name="connsiteX156" fmla="*/ 10950 w 2890837"/>
                <a:gd name="connsiteY156" fmla="*/ 924266 h 3249205"/>
                <a:gd name="connsiteX157" fmla="*/ 17321 w 2890837"/>
                <a:gd name="connsiteY157" fmla="*/ 892884 h 3249205"/>
                <a:gd name="connsiteX158" fmla="*/ 25683 w 2890837"/>
                <a:gd name="connsiteY158" fmla="*/ 863931 h 3249205"/>
                <a:gd name="connsiteX159" fmla="*/ 36036 w 2890837"/>
                <a:gd name="connsiteY159" fmla="*/ 837205 h 3249205"/>
                <a:gd name="connsiteX160" fmla="*/ 48579 w 2890837"/>
                <a:gd name="connsiteY160" fmla="*/ 812301 h 3249205"/>
                <a:gd name="connsiteX161" fmla="*/ 63710 w 2890837"/>
                <a:gd name="connsiteY161" fmla="*/ 788815 h 3249205"/>
                <a:gd name="connsiteX162" fmla="*/ 81628 w 2890837"/>
                <a:gd name="connsiteY162" fmla="*/ 766341 h 3249205"/>
                <a:gd name="connsiteX163" fmla="*/ 102135 w 2890837"/>
                <a:gd name="connsiteY163" fmla="*/ 744677 h 3249205"/>
                <a:gd name="connsiteX164" fmla="*/ 126026 w 2890837"/>
                <a:gd name="connsiteY164" fmla="*/ 723620 h 3249205"/>
                <a:gd name="connsiteX165" fmla="*/ 153103 w 2890837"/>
                <a:gd name="connsiteY165" fmla="*/ 702159 h 3249205"/>
                <a:gd name="connsiteX166" fmla="*/ 183564 w 2890837"/>
                <a:gd name="connsiteY166" fmla="*/ 680697 h 3249205"/>
                <a:gd name="connsiteX167" fmla="*/ 218007 w 2890837"/>
                <a:gd name="connsiteY167" fmla="*/ 658426 h 3249205"/>
                <a:gd name="connsiteX168" fmla="*/ 256034 w 2890837"/>
                <a:gd name="connsiteY168" fmla="*/ 635142 h 3249205"/>
                <a:gd name="connsiteX169" fmla="*/ 298441 w 2890837"/>
                <a:gd name="connsiteY169" fmla="*/ 610643 h 3249205"/>
                <a:gd name="connsiteX170" fmla="*/ 345029 w 2890837"/>
                <a:gd name="connsiteY170" fmla="*/ 584323 h 3249205"/>
                <a:gd name="connsiteX171" fmla="*/ 396196 w 2890837"/>
                <a:gd name="connsiteY171" fmla="*/ 555775 h 3249205"/>
                <a:gd name="connsiteX172" fmla="*/ 451743 w 2890837"/>
                <a:gd name="connsiteY172" fmla="*/ 524797 h 3249205"/>
                <a:gd name="connsiteX173" fmla="*/ 512666 w 2890837"/>
                <a:gd name="connsiteY173" fmla="*/ 490985 h 3249205"/>
                <a:gd name="connsiteX174" fmla="*/ 578366 w 2890837"/>
                <a:gd name="connsiteY174" fmla="*/ 454338 h 3249205"/>
                <a:gd name="connsiteX175" fmla="*/ 649642 w 2890837"/>
                <a:gd name="connsiteY175" fmla="*/ 414047 h 3249205"/>
                <a:gd name="connsiteX176" fmla="*/ 726094 w 2890837"/>
                <a:gd name="connsiteY176" fmla="*/ 369706 h 3249205"/>
                <a:gd name="connsiteX177" fmla="*/ 802546 w 2890837"/>
                <a:gd name="connsiteY177" fmla="*/ 325164 h 3249205"/>
                <a:gd name="connsiteX178" fmla="*/ 872826 w 2890837"/>
                <a:gd name="connsiteY178" fmla="*/ 283050 h 3249205"/>
                <a:gd name="connsiteX179" fmla="*/ 937332 w 2890837"/>
                <a:gd name="connsiteY179" fmla="*/ 244176 h 3249205"/>
                <a:gd name="connsiteX180" fmla="*/ 996662 w 2890837"/>
                <a:gd name="connsiteY180" fmla="*/ 207935 h 3249205"/>
                <a:gd name="connsiteX181" fmla="*/ 1051214 w 2890837"/>
                <a:gd name="connsiteY181" fmla="*/ 174932 h 3249205"/>
                <a:gd name="connsiteX182" fmla="*/ 1101186 w 2890837"/>
                <a:gd name="connsiteY182" fmla="*/ 144360 h 3249205"/>
                <a:gd name="connsiteX183" fmla="*/ 1147176 w 2890837"/>
                <a:gd name="connsiteY183" fmla="*/ 117027 h 3249205"/>
                <a:gd name="connsiteX184" fmla="*/ 1189384 w 2890837"/>
                <a:gd name="connsiteY184" fmla="*/ 92325 h 3249205"/>
                <a:gd name="connsiteX185" fmla="*/ 1228407 w 2890837"/>
                <a:gd name="connsiteY185" fmla="*/ 70864 h 3249205"/>
                <a:gd name="connsiteX186" fmla="*/ 1264642 w 2890837"/>
                <a:gd name="connsiteY186" fmla="*/ 52034 h 3249205"/>
                <a:gd name="connsiteX187" fmla="*/ 1298488 w 2890837"/>
                <a:gd name="connsiteY187" fmla="*/ 36242 h 3249205"/>
                <a:gd name="connsiteX188" fmla="*/ 1330342 w 2890837"/>
                <a:gd name="connsiteY188" fmla="*/ 23081 h 3249205"/>
                <a:gd name="connsiteX189" fmla="*/ 1360406 w 2890837"/>
                <a:gd name="connsiteY189" fmla="*/ 12958 h 3249205"/>
                <a:gd name="connsiteX190" fmla="*/ 1389473 w 2890837"/>
                <a:gd name="connsiteY190" fmla="*/ 5872 h 3249205"/>
                <a:gd name="connsiteX191" fmla="*/ 1417744 w 2890837"/>
                <a:gd name="connsiteY191" fmla="*/ 1417 h 3249205"/>
                <a:gd name="connsiteX192" fmla="*/ 1445618 w 2890837"/>
                <a:gd name="connsiteY192" fmla="*/ 0 h 32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890837" h="3249205">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bg1"/>
            </a:solidFill>
            <a:ln>
              <a:noFill/>
            </a:ln>
            <a:effectLst>
              <a:outerShdw blurRad="571500" dist="381000" dir="2700000" sx="70000" sy="7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endParaRPr lang="id-ID" sz="530">
                <a:solidFill>
                  <a:prstClr val="white"/>
                </a:solidFill>
                <a:latin typeface="Calibri"/>
              </a:endParaRPr>
            </a:p>
          </p:txBody>
        </p:sp>
        <p:grpSp>
          <p:nvGrpSpPr>
            <p:cNvPr id="25" name="Group 27"/>
            <p:cNvGrpSpPr/>
            <p:nvPr/>
          </p:nvGrpSpPr>
          <p:grpSpPr>
            <a:xfrm>
              <a:off x="15606195" y="5825604"/>
              <a:ext cx="550824" cy="516042"/>
              <a:chOff x="5368132" y="3540125"/>
              <a:chExt cx="465138" cy="435769"/>
            </a:xfrm>
            <a:solidFill>
              <a:schemeClr val="tx1">
                <a:lumMod val="75000"/>
                <a:lumOff val="25000"/>
              </a:schemeClr>
            </a:solidFill>
          </p:grpSpPr>
          <p:sp>
            <p:nvSpPr>
              <p:cNvPr id="2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1907" tIns="11907" rIns="11907" bIns="11907" anchor="ctr"/>
              <a:lstStyle/>
              <a:p>
                <a:pPr algn="ctr" defTabSz="142875" fontAlgn="base" hangingPunct="0">
                  <a:spcBef>
                    <a:spcPct val="0"/>
                  </a:spcBef>
                  <a:spcAft>
                    <a:spcPct val="0"/>
                  </a:spcAft>
                </a:pPr>
                <a:endParaRPr lang="en-US" sz="935">
                  <a:solidFill>
                    <a:srgbClr val="FFFFFF"/>
                  </a:solidFill>
                  <a:effectLst>
                    <a:outerShdw blurRad="38100" dist="38100" dir="2700000" algn="tl">
                      <a:srgbClr val="000000"/>
                    </a:outerShdw>
                  </a:effectLst>
                  <a:latin typeface="Gill Sans" charset="0"/>
                  <a:sym typeface="Gill Sans" charset="0"/>
                </a:endParaRPr>
              </a:p>
            </p:txBody>
          </p:sp>
          <p:sp>
            <p:nvSpPr>
              <p:cNvPr id="2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1907" tIns="11907" rIns="11907" bIns="11907" anchor="ctr"/>
              <a:lstStyle/>
              <a:p>
                <a:pPr algn="ctr" defTabSz="142875" fontAlgn="base" hangingPunct="0">
                  <a:spcBef>
                    <a:spcPct val="0"/>
                  </a:spcBef>
                  <a:spcAft>
                    <a:spcPct val="0"/>
                  </a:spcAft>
                </a:pPr>
                <a:endParaRPr lang="en-US" sz="93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8" name="Group 6"/>
          <p:cNvGrpSpPr/>
          <p:nvPr/>
        </p:nvGrpSpPr>
        <p:grpSpPr>
          <a:xfrm>
            <a:off x="3184943" y="3079604"/>
            <a:ext cx="1042692" cy="1171951"/>
            <a:chOff x="4723581" y="5146065"/>
            <a:chExt cx="1668308" cy="1875120"/>
          </a:xfrm>
        </p:grpSpPr>
        <p:sp>
          <p:nvSpPr>
            <p:cNvPr id="29" name="Freeform: Shape 2"/>
            <p:cNvSpPr/>
            <p:nvPr/>
          </p:nvSpPr>
          <p:spPr>
            <a:xfrm>
              <a:off x="4723581" y="5146065"/>
              <a:ext cx="1668308" cy="1875120"/>
            </a:xfrm>
            <a:custGeom>
              <a:avLst/>
              <a:gdLst>
                <a:gd name="connsiteX0" fmla="*/ 1445618 w 2890837"/>
                <a:gd name="connsiteY0" fmla="*/ 0 h 3249205"/>
                <a:gd name="connsiteX1" fmla="*/ 1473092 w 2890837"/>
                <a:gd name="connsiteY1" fmla="*/ 1417 h 3249205"/>
                <a:gd name="connsiteX2" fmla="*/ 1501364 w 2890837"/>
                <a:gd name="connsiteY2" fmla="*/ 5872 h 3249205"/>
                <a:gd name="connsiteX3" fmla="*/ 1530431 w 2890837"/>
                <a:gd name="connsiteY3" fmla="*/ 12958 h 3249205"/>
                <a:gd name="connsiteX4" fmla="*/ 1560494 w 2890837"/>
                <a:gd name="connsiteY4" fmla="*/ 23081 h 3249205"/>
                <a:gd name="connsiteX5" fmla="*/ 1592350 w 2890837"/>
                <a:gd name="connsiteY5" fmla="*/ 36242 h 3249205"/>
                <a:gd name="connsiteX6" fmla="*/ 1626195 w 2890837"/>
                <a:gd name="connsiteY6" fmla="*/ 52034 h 3249205"/>
                <a:gd name="connsiteX7" fmla="*/ 1662430 w 2890837"/>
                <a:gd name="connsiteY7" fmla="*/ 70864 h 3249205"/>
                <a:gd name="connsiteX8" fmla="*/ 1701453 w 2890837"/>
                <a:gd name="connsiteY8" fmla="*/ 92325 h 3249205"/>
                <a:gd name="connsiteX9" fmla="*/ 1743660 w 2890837"/>
                <a:gd name="connsiteY9" fmla="*/ 117027 h 3249205"/>
                <a:gd name="connsiteX10" fmla="*/ 1789651 w 2890837"/>
                <a:gd name="connsiteY10" fmla="*/ 144360 h 3249205"/>
                <a:gd name="connsiteX11" fmla="*/ 1839624 w 2890837"/>
                <a:gd name="connsiteY11" fmla="*/ 174932 h 3249205"/>
                <a:gd name="connsiteX12" fmla="*/ 1894175 w 2890837"/>
                <a:gd name="connsiteY12" fmla="*/ 207935 h 3249205"/>
                <a:gd name="connsiteX13" fmla="*/ 1953505 w 2890837"/>
                <a:gd name="connsiteY13" fmla="*/ 244176 h 3249205"/>
                <a:gd name="connsiteX14" fmla="*/ 2018011 w 2890837"/>
                <a:gd name="connsiteY14" fmla="*/ 283050 h 3249205"/>
                <a:gd name="connsiteX15" fmla="*/ 2088291 w 2890837"/>
                <a:gd name="connsiteY15" fmla="*/ 325164 h 3249205"/>
                <a:gd name="connsiteX16" fmla="*/ 2164743 w 2890837"/>
                <a:gd name="connsiteY16" fmla="*/ 369706 h 3249205"/>
                <a:gd name="connsiteX17" fmla="*/ 2241195 w 2890837"/>
                <a:gd name="connsiteY17" fmla="*/ 414047 h 3249205"/>
                <a:gd name="connsiteX18" fmla="*/ 2312470 w 2890837"/>
                <a:gd name="connsiteY18" fmla="*/ 454338 h 3249205"/>
                <a:gd name="connsiteX19" fmla="*/ 2378171 w 2890837"/>
                <a:gd name="connsiteY19" fmla="*/ 491187 h 3249205"/>
                <a:gd name="connsiteX20" fmla="*/ 2439094 w 2890837"/>
                <a:gd name="connsiteY20" fmla="*/ 524999 h 3249205"/>
                <a:gd name="connsiteX21" fmla="*/ 2494641 w 2890837"/>
                <a:gd name="connsiteY21" fmla="*/ 555775 h 3249205"/>
                <a:gd name="connsiteX22" fmla="*/ 2545808 w 2890837"/>
                <a:gd name="connsiteY22" fmla="*/ 584323 h 3249205"/>
                <a:gd name="connsiteX23" fmla="*/ 2592396 w 2890837"/>
                <a:gd name="connsiteY23" fmla="*/ 610643 h 3249205"/>
                <a:gd name="connsiteX24" fmla="*/ 2634604 w 2890837"/>
                <a:gd name="connsiteY24" fmla="*/ 635142 h 3249205"/>
                <a:gd name="connsiteX25" fmla="*/ 2672830 w 2890837"/>
                <a:gd name="connsiteY25" fmla="*/ 658628 h 3249205"/>
                <a:gd name="connsiteX26" fmla="*/ 2707273 w 2890837"/>
                <a:gd name="connsiteY26" fmla="*/ 680697 h 3249205"/>
                <a:gd name="connsiteX27" fmla="*/ 2737535 w 2890837"/>
                <a:gd name="connsiteY27" fmla="*/ 702159 h 3249205"/>
                <a:gd name="connsiteX28" fmla="*/ 2764811 w 2890837"/>
                <a:gd name="connsiteY28" fmla="*/ 723620 h 3249205"/>
                <a:gd name="connsiteX29" fmla="*/ 2788702 w 2890837"/>
                <a:gd name="connsiteY29" fmla="*/ 744677 h 3249205"/>
                <a:gd name="connsiteX30" fmla="*/ 2809209 w 2890837"/>
                <a:gd name="connsiteY30" fmla="*/ 766341 h 3249205"/>
                <a:gd name="connsiteX31" fmla="*/ 2827127 w 2890837"/>
                <a:gd name="connsiteY31" fmla="*/ 788815 h 3249205"/>
                <a:gd name="connsiteX32" fmla="*/ 2842258 w 2890837"/>
                <a:gd name="connsiteY32" fmla="*/ 812301 h 3249205"/>
                <a:gd name="connsiteX33" fmla="*/ 2854801 w 2890837"/>
                <a:gd name="connsiteY33" fmla="*/ 837205 h 3249205"/>
                <a:gd name="connsiteX34" fmla="*/ 2865154 w 2890837"/>
                <a:gd name="connsiteY34" fmla="*/ 863931 h 3249205"/>
                <a:gd name="connsiteX35" fmla="*/ 2873516 w 2890837"/>
                <a:gd name="connsiteY35" fmla="*/ 892884 h 3249205"/>
                <a:gd name="connsiteX36" fmla="*/ 2879688 w 2890837"/>
                <a:gd name="connsiteY36" fmla="*/ 924266 h 3249205"/>
                <a:gd name="connsiteX37" fmla="*/ 2884665 w 2890837"/>
                <a:gd name="connsiteY37" fmla="*/ 958483 h 3249205"/>
                <a:gd name="connsiteX38" fmla="*/ 2887850 w 2890837"/>
                <a:gd name="connsiteY38" fmla="*/ 995940 h 3249205"/>
                <a:gd name="connsiteX39" fmla="*/ 2889842 w 2890837"/>
                <a:gd name="connsiteY39" fmla="*/ 1036838 h 3249205"/>
                <a:gd name="connsiteX40" fmla="*/ 2890638 w 2890837"/>
                <a:gd name="connsiteY40" fmla="*/ 1081786 h 3249205"/>
                <a:gd name="connsiteX41" fmla="*/ 2890837 w 2890837"/>
                <a:gd name="connsiteY41" fmla="*/ 1131188 h 3249205"/>
                <a:gd name="connsiteX42" fmla="*/ 2890240 w 2890837"/>
                <a:gd name="connsiteY42" fmla="*/ 1185045 h 3249205"/>
                <a:gd name="connsiteX43" fmla="*/ 2889045 w 2890837"/>
                <a:gd name="connsiteY43" fmla="*/ 1243558 h 3249205"/>
                <a:gd name="connsiteX44" fmla="*/ 2887850 w 2890837"/>
                <a:gd name="connsiteY44" fmla="*/ 1307740 h 3249205"/>
                <a:gd name="connsiteX45" fmla="*/ 2886457 w 2890837"/>
                <a:gd name="connsiteY45" fmla="*/ 1377592 h 3249205"/>
                <a:gd name="connsiteX46" fmla="*/ 2885262 w 2890837"/>
                <a:gd name="connsiteY46" fmla="*/ 1453315 h 3249205"/>
                <a:gd name="connsiteX47" fmla="*/ 2884267 w 2890837"/>
                <a:gd name="connsiteY47" fmla="*/ 1535719 h 3249205"/>
                <a:gd name="connsiteX48" fmla="*/ 2883869 w 2890837"/>
                <a:gd name="connsiteY48" fmla="*/ 1624603 h 3249205"/>
                <a:gd name="connsiteX49" fmla="*/ 2884267 w 2890837"/>
                <a:gd name="connsiteY49" fmla="*/ 1713486 h 3249205"/>
                <a:gd name="connsiteX50" fmla="*/ 2885262 w 2890837"/>
                <a:gd name="connsiteY50" fmla="*/ 1795891 h 3249205"/>
                <a:gd name="connsiteX51" fmla="*/ 2886457 w 2890837"/>
                <a:gd name="connsiteY51" fmla="*/ 1871614 h 3249205"/>
                <a:gd name="connsiteX52" fmla="*/ 2887850 w 2890837"/>
                <a:gd name="connsiteY52" fmla="*/ 1941465 h 3249205"/>
                <a:gd name="connsiteX53" fmla="*/ 2889045 w 2890837"/>
                <a:gd name="connsiteY53" fmla="*/ 2005647 h 3249205"/>
                <a:gd name="connsiteX54" fmla="*/ 2890240 w 2890837"/>
                <a:gd name="connsiteY54" fmla="*/ 2064161 h 3249205"/>
                <a:gd name="connsiteX55" fmla="*/ 2890837 w 2890837"/>
                <a:gd name="connsiteY55" fmla="*/ 2118017 h 3249205"/>
                <a:gd name="connsiteX56" fmla="*/ 2890638 w 2890837"/>
                <a:gd name="connsiteY56" fmla="*/ 2167419 h 3249205"/>
                <a:gd name="connsiteX57" fmla="*/ 2889842 w 2890837"/>
                <a:gd name="connsiteY57" fmla="*/ 2212367 h 3249205"/>
                <a:gd name="connsiteX58" fmla="*/ 2887850 w 2890837"/>
                <a:gd name="connsiteY58" fmla="*/ 2253265 h 3249205"/>
                <a:gd name="connsiteX59" fmla="*/ 2884665 w 2890837"/>
                <a:gd name="connsiteY59" fmla="*/ 2290722 h 3249205"/>
                <a:gd name="connsiteX60" fmla="*/ 2879887 w 2890837"/>
                <a:gd name="connsiteY60" fmla="*/ 2324939 h 3249205"/>
                <a:gd name="connsiteX61" fmla="*/ 2873516 w 2890837"/>
                <a:gd name="connsiteY61" fmla="*/ 2356322 h 3249205"/>
                <a:gd name="connsiteX62" fmla="*/ 2865154 w 2890837"/>
                <a:gd name="connsiteY62" fmla="*/ 2385275 h 3249205"/>
                <a:gd name="connsiteX63" fmla="*/ 2854801 w 2890837"/>
                <a:gd name="connsiteY63" fmla="*/ 2412000 h 3249205"/>
                <a:gd name="connsiteX64" fmla="*/ 2842258 w 2890837"/>
                <a:gd name="connsiteY64" fmla="*/ 2436904 h 3249205"/>
                <a:gd name="connsiteX65" fmla="*/ 2827127 w 2890837"/>
                <a:gd name="connsiteY65" fmla="*/ 2460390 h 3249205"/>
                <a:gd name="connsiteX66" fmla="*/ 2809209 w 2890837"/>
                <a:gd name="connsiteY66" fmla="*/ 2482864 h 3249205"/>
                <a:gd name="connsiteX67" fmla="*/ 2788702 w 2890837"/>
                <a:gd name="connsiteY67" fmla="*/ 2504528 h 3249205"/>
                <a:gd name="connsiteX68" fmla="*/ 2764811 w 2890837"/>
                <a:gd name="connsiteY68" fmla="*/ 2525585 h 3249205"/>
                <a:gd name="connsiteX69" fmla="*/ 2737734 w 2890837"/>
                <a:gd name="connsiteY69" fmla="*/ 2547046 h 3249205"/>
                <a:gd name="connsiteX70" fmla="*/ 2707273 w 2890837"/>
                <a:gd name="connsiteY70" fmla="*/ 2568508 h 3249205"/>
                <a:gd name="connsiteX71" fmla="*/ 2672830 w 2890837"/>
                <a:gd name="connsiteY71" fmla="*/ 2590779 h 3249205"/>
                <a:gd name="connsiteX72" fmla="*/ 2634803 w 2890837"/>
                <a:gd name="connsiteY72" fmla="*/ 2614063 h 3249205"/>
                <a:gd name="connsiteX73" fmla="*/ 2592396 w 2890837"/>
                <a:gd name="connsiteY73" fmla="*/ 2638562 h 3249205"/>
                <a:gd name="connsiteX74" fmla="*/ 2545808 w 2890837"/>
                <a:gd name="connsiteY74" fmla="*/ 2664883 h 3249205"/>
                <a:gd name="connsiteX75" fmla="*/ 2494641 w 2890837"/>
                <a:gd name="connsiteY75" fmla="*/ 2693431 h 3249205"/>
                <a:gd name="connsiteX76" fmla="*/ 2439094 w 2890837"/>
                <a:gd name="connsiteY76" fmla="*/ 2724408 h 3249205"/>
                <a:gd name="connsiteX77" fmla="*/ 2378171 w 2890837"/>
                <a:gd name="connsiteY77" fmla="*/ 2758220 h 3249205"/>
                <a:gd name="connsiteX78" fmla="*/ 2312470 w 2890837"/>
                <a:gd name="connsiteY78" fmla="*/ 2794867 h 3249205"/>
                <a:gd name="connsiteX79" fmla="*/ 2241195 w 2890837"/>
                <a:gd name="connsiteY79" fmla="*/ 2835158 h 3249205"/>
                <a:gd name="connsiteX80" fmla="*/ 2164743 w 2890837"/>
                <a:gd name="connsiteY80" fmla="*/ 2879499 h 3249205"/>
                <a:gd name="connsiteX81" fmla="*/ 2088291 w 2890837"/>
                <a:gd name="connsiteY81" fmla="*/ 2924042 h 3249205"/>
                <a:gd name="connsiteX82" fmla="*/ 2018011 w 2890837"/>
                <a:gd name="connsiteY82" fmla="*/ 2966155 h 3249205"/>
                <a:gd name="connsiteX83" fmla="*/ 1953505 w 2890837"/>
                <a:gd name="connsiteY83" fmla="*/ 3005029 h 3249205"/>
                <a:gd name="connsiteX84" fmla="*/ 1894175 w 2890837"/>
                <a:gd name="connsiteY84" fmla="*/ 3041271 h 3249205"/>
                <a:gd name="connsiteX85" fmla="*/ 1839624 w 2890837"/>
                <a:gd name="connsiteY85" fmla="*/ 3074273 h 3249205"/>
                <a:gd name="connsiteX86" fmla="*/ 1789651 w 2890837"/>
                <a:gd name="connsiteY86" fmla="*/ 3104846 h 3249205"/>
                <a:gd name="connsiteX87" fmla="*/ 1743660 w 2890837"/>
                <a:gd name="connsiteY87" fmla="*/ 3132179 h 3249205"/>
                <a:gd name="connsiteX88" fmla="*/ 1701453 w 2890837"/>
                <a:gd name="connsiteY88" fmla="*/ 3156880 h 3249205"/>
                <a:gd name="connsiteX89" fmla="*/ 1662430 w 2890837"/>
                <a:gd name="connsiteY89" fmla="*/ 3178341 h 3249205"/>
                <a:gd name="connsiteX90" fmla="*/ 1626195 w 2890837"/>
                <a:gd name="connsiteY90" fmla="*/ 3197171 h 3249205"/>
                <a:gd name="connsiteX91" fmla="*/ 1592350 w 2890837"/>
                <a:gd name="connsiteY91" fmla="*/ 3212963 h 3249205"/>
                <a:gd name="connsiteX92" fmla="*/ 1560494 w 2890837"/>
                <a:gd name="connsiteY92" fmla="*/ 3226124 h 3249205"/>
                <a:gd name="connsiteX93" fmla="*/ 1530431 w 2890837"/>
                <a:gd name="connsiteY93" fmla="*/ 3236247 h 3249205"/>
                <a:gd name="connsiteX94" fmla="*/ 1501364 w 2890837"/>
                <a:gd name="connsiteY94" fmla="*/ 3243334 h 3249205"/>
                <a:gd name="connsiteX95" fmla="*/ 1473092 w 2890837"/>
                <a:gd name="connsiteY95" fmla="*/ 3247788 h 3249205"/>
                <a:gd name="connsiteX96" fmla="*/ 1445618 w 2890837"/>
                <a:gd name="connsiteY96" fmla="*/ 3249205 h 3249205"/>
                <a:gd name="connsiteX97" fmla="*/ 1417744 w 2890837"/>
                <a:gd name="connsiteY97" fmla="*/ 3247788 h 3249205"/>
                <a:gd name="connsiteX98" fmla="*/ 1389473 w 2890837"/>
                <a:gd name="connsiteY98" fmla="*/ 3243334 h 3249205"/>
                <a:gd name="connsiteX99" fmla="*/ 1360406 w 2890837"/>
                <a:gd name="connsiteY99" fmla="*/ 3236247 h 3249205"/>
                <a:gd name="connsiteX100" fmla="*/ 1330342 w 2890837"/>
                <a:gd name="connsiteY100" fmla="*/ 3226124 h 3249205"/>
                <a:gd name="connsiteX101" fmla="*/ 1298488 w 2890837"/>
                <a:gd name="connsiteY101" fmla="*/ 3212963 h 3249205"/>
                <a:gd name="connsiteX102" fmla="*/ 1264642 w 2890837"/>
                <a:gd name="connsiteY102" fmla="*/ 3197171 h 3249205"/>
                <a:gd name="connsiteX103" fmla="*/ 1228407 w 2890837"/>
                <a:gd name="connsiteY103" fmla="*/ 3178341 h 3249205"/>
                <a:gd name="connsiteX104" fmla="*/ 1189384 w 2890837"/>
                <a:gd name="connsiteY104" fmla="*/ 3156880 h 3249205"/>
                <a:gd name="connsiteX105" fmla="*/ 1147176 w 2890837"/>
                <a:gd name="connsiteY105" fmla="*/ 3132179 h 3249205"/>
                <a:gd name="connsiteX106" fmla="*/ 1101186 w 2890837"/>
                <a:gd name="connsiteY106" fmla="*/ 3104846 h 3249205"/>
                <a:gd name="connsiteX107" fmla="*/ 1051214 w 2890837"/>
                <a:gd name="connsiteY107" fmla="*/ 3074273 h 3249205"/>
                <a:gd name="connsiteX108" fmla="*/ 996662 w 2890837"/>
                <a:gd name="connsiteY108" fmla="*/ 3041271 h 3249205"/>
                <a:gd name="connsiteX109" fmla="*/ 937332 w 2890837"/>
                <a:gd name="connsiteY109" fmla="*/ 3005029 h 3249205"/>
                <a:gd name="connsiteX110" fmla="*/ 872826 w 2890837"/>
                <a:gd name="connsiteY110" fmla="*/ 2966155 h 3249205"/>
                <a:gd name="connsiteX111" fmla="*/ 802546 w 2890837"/>
                <a:gd name="connsiteY111" fmla="*/ 2924042 h 3249205"/>
                <a:gd name="connsiteX112" fmla="*/ 726094 w 2890837"/>
                <a:gd name="connsiteY112" fmla="*/ 2879499 h 3249205"/>
                <a:gd name="connsiteX113" fmla="*/ 649642 w 2890837"/>
                <a:gd name="connsiteY113" fmla="*/ 2835158 h 3249205"/>
                <a:gd name="connsiteX114" fmla="*/ 578366 w 2890837"/>
                <a:gd name="connsiteY114" fmla="*/ 2794867 h 3249205"/>
                <a:gd name="connsiteX115" fmla="*/ 512666 w 2890837"/>
                <a:gd name="connsiteY115" fmla="*/ 2758018 h 3249205"/>
                <a:gd name="connsiteX116" fmla="*/ 451743 w 2890837"/>
                <a:gd name="connsiteY116" fmla="*/ 2724206 h 3249205"/>
                <a:gd name="connsiteX117" fmla="*/ 396196 w 2890837"/>
                <a:gd name="connsiteY117" fmla="*/ 2693431 h 3249205"/>
                <a:gd name="connsiteX118" fmla="*/ 345029 w 2890837"/>
                <a:gd name="connsiteY118" fmla="*/ 2664883 h 3249205"/>
                <a:gd name="connsiteX119" fmla="*/ 298441 w 2890837"/>
                <a:gd name="connsiteY119" fmla="*/ 2638562 h 3249205"/>
                <a:gd name="connsiteX120" fmla="*/ 256233 w 2890837"/>
                <a:gd name="connsiteY120" fmla="*/ 2614063 h 3249205"/>
                <a:gd name="connsiteX121" fmla="*/ 218007 w 2890837"/>
                <a:gd name="connsiteY121" fmla="*/ 2590577 h 3249205"/>
                <a:gd name="connsiteX122" fmla="*/ 183564 w 2890837"/>
                <a:gd name="connsiteY122" fmla="*/ 2568508 h 3249205"/>
                <a:gd name="connsiteX123" fmla="*/ 153302 w 2890837"/>
                <a:gd name="connsiteY123" fmla="*/ 2547046 h 3249205"/>
                <a:gd name="connsiteX124" fmla="*/ 126026 w 2890837"/>
                <a:gd name="connsiteY124" fmla="*/ 2525585 h 3249205"/>
                <a:gd name="connsiteX125" fmla="*/ 102135 w 2890837"/>
                <a:gd name="connsiteY125" fmla="*/ 2504528 h 3249205"/>
                <a:gd name="connsiteX126" fmla="*/ 81628 w 2890837"/>
                <a:gd name="connsiteY126" fmla="*/ 2482864 h 3249205"/>
                <a:gd name="connsiteX127" fmla="*/ 63710 w 2890837"/>
                <a:gd name="connsiteY127" fmla="*/ 2460390 h 3249205"/>
                <a:gd name="connsiteX128" fmla="*/ 48579 w 2890837"/>
                <a:gd name="connsiteY128" fmla="*/ 2436904 h 3249205"/>
                <a:gd name="connsiteX129" fmla="*/ 36036 w 2890837"/>
                <a:gd name="connsiteY129" fmla="*/ 2412000 h 3249205"/>
                <a:gd name="connsiteX130" fmla="*/ 25683 w 2890837"/>
                <a:gd name="connsiteY130" fmla="*/ 2385275 h 3249205"/>
                <a:gd name="connsiteX131" fmla="*/ 17321 w 2890837"/>
                <a:gd name="connsiteY131" fmla="*/ 2356322 h 3249205"/>
                <a:gd name="connsiteX132" fmla="*/ 11149 w 2890837"/>
                <a:gd name="connsiteY132" fmla="*/ 2324939 h 3249205"/>
                <a:gd name="connsiteX133" fmla="*/ 6172 w 2890837"/>
                <a:gd name="connsiteY133" fmla="*/ 2290722 h 3249205"/>
                <a:gd name="connsiteX134" fmla="*/ 2986 w 2890837"/>
                <a:gd name="connsiteY134" fmla="*/ 2253265 h 3249205"/>
                <a:gd name="connsiteX135" fmla="*/ 995 w 2890837"/>
                <a:gd name="connsiteY135" fmla="*/ 2212367 h 3249205"/>
                <a:gd name="connsiteX136" fmla="*/ 199 w 2890837"/>
                <a:gd name="connsiteY136" fmla="*/ 2167419 h 3249205"/>
                <a:gd name="connsiteX137" fmla="*/ 0 w 2890837"/>
                <a:gd name="connsiteY137" fmla="*/ 2118017 h 3249205"/>
                <a:gd name="connsiteX138" fmla="*/ 597 w 2890837"/>
                <a:gd name="connsiteY138" fmla="*/ 2064161 h 3249205"/>
                <a:gd name="connsiteX139" fmla="*/ 1792 w 2890837"/>
                <a:gd name="connsiteY139" fmla="*/ 2005647 h 3249205"/>
                <a:gd name="connsiteX140" fmla="*/ 2986 w 2890837"/>
                <a:gd name="connsiteY140" fmla="*/ 1941465 h 3249205"/>
                <a:gd name="connsiteX141" fmla="*/ 4380 w 2890837"/>
                <a:gd name="connsiteY141" fmla="*/ 1871614 h 3249205"/>
                <a:gd name="connsiteX142" fmla="*/ 5575 w 2890837"/>
                <a:gd name="connsiteY142" fmla="*/ 1795891 h 3249205"/>
                <a:gd name="connsiteX143" fmla="*/ 6570 w 2890837"/>
                <a:gd name="connsiteY143" fmla="*/ 1713486 h 3249205"/>
                <a:gd name="connsiteX144" fmla="*/ 6968 w 2890837"/>
                <a:gd name="connsiteY144" fmla="*/ 1624603 h 3249205"/>
                <a:gd name="connsiteX145" fmla="*/ 6570 w 2890837"/>
                <a:gd name="connsiteY145" fmla="*/ 1535719 h 3249205"/>
                <a:gd name="connsiteX146" fmla="*/ 5575 w 2890837"/>
                <a:gd name="connsiteY146" fmla="*/ 1453315 h 3249205"/>
                <a:gd name="connsiteX147" fmla="*/ 4380 w 2890837"/>
                <a:gd name="connsiteY147" fmla="*/ 1377592 h 3249205"/>
                <a:gd name="connsiteX148" fmla="*/ 2986 w 2890837"/>
                <a:gd name="connsiteY148" fmla="*/ 1307740 h 3249205"/>
                <a:gd name="connsiteX149" fmla="*/ 1792 w 2890837"/>
                <a:gd name="connsiteY149" fmla="*/ 1243558 h 3249205"/>
                <a:gd name="connsiteX150" fmla="*/ 597 w 2890837"/>
                <a:gd name="connsiteY150" fmla="*/ 1185045 h 3249205"/>
                <a:gd name="connsiteX151" fmla="*/ 0 w 2890837"/>
                <a:gd name="connsiteY151" fmla="*/ 1131188 h 3249205"/>
                <a:gd name="connsiteX152" fmla="*/ 199 w 2890837"/>
                <a:gd name="connsiteY152" fmla="*/ 1081786 h 3249205"/>
                <a:gd name="connsiteX153" fmla="*/ 995 w 2890837"/>
                <a:gd name="connsiteY153" fmla="*/ 1036838 h 3249205"/>
                <a:gd name="connsiteX154" fmla="*/ 2986 w 2890837"/>
                <a:gd name="connsiteY154" fmla="*/ 995940 h 3249205"/>
                <a:gd name="connsiteX155" fmla="*/ 6172 w 2890837"/>
                <a:gd name="connsiteY155" fmla="*/ 958483 h 3249205"/>
                <a:gd name="connsiteX156" fmla="*/ 10950 w 2890837"/>
                <a:gd name="connsiteY156" fmla="*/ 924266 h 3249205"/>
                <a:gd name="connsiteX157" fmla="*/ 17321 w 2890837"/>
                <a:gd name="connsiteY157" fmla="*/ 892884 h 3249205"/>
                <a:gd name="connsiteX158" fmla="*/ 25683 w 2890837"/>
                <a:gd name="connsiteY158" fmla="*/ 863931 h 3249205"/>
                <a:gd name="connsiteX159" fmla="*/ 36036 w 2890837"/>
                <a:gd name="connsiteY159" fmla="*/ 837205 h 3249205"/>
                <a:gd name="connsiteX160" fmla="*/ 48579 w 2890837"/>
                <a:gd name="connsiteY160" fmla="*/ 812301 h 3249205"/>
                <a:gd name="connsiteX161" fmla="*/ 63710 w 2890837"/>
                <a:gd name="connsiteY161" fmla="*/ 788815 h 3249205"/>
                <a:gd name="connsiteX162" fmla="*/ 81628 w 2890837"/>
                <a:gd name="connsiteY162" fmla="*/ 766341 h 3249205"/>
                <a:gd name="connsiteX163" fmla="*/ 102135 w 2890837"/>
                <a:gd name="connsiteY163" fmla="*/ 744677 h 3249205"/>
                <a:gd name="connsiteX164" fmla="*/ 126026 w 2890837"/>
                <a:gd name="connsiteY164" fmla="*/ 723620 h 3249205"/>
                <a:gd name="connsiteX165" fmla="*/ 153103 w 2890837"/>
                <a:gd name="connsiteY165" fmla="*/ 702159 h 3249205"/>
                <a:gd name="connsiteX166" fmla="*/ 183564 w 2890837"/>
                <a:gd name="connsiteY166" fmla="*/ 680697 h 3249205"/>
                <a:gd name="connsiteX167" fmla="*/ 218007 w 2890837"/>
                <a:gd name="connsiteY167" fmla="*/ 658426 h 3249205"/>
                <a:gd name="connsiteX168" fmla="*/ 256034 w 2890837"/>
                <a:gd name="connsiteY168" fmla="*/ 635142 h 3249205"/>
                <a:gd name="connsiteX169" fmla="*/ 298441 w 2890837"/>
                <a:gd name="connsiteY169" fmla="*/ 610643 h 3249205"/>
                <a:gd name="connsiteX170" fmla="*/ 345029 w 2890837"/>
                <a:gd name="connsiteY170" fmla="*/ 584323 h 3249205"/>
                <a:gd name="connsiteX171" fmla="*/ 396196 w 2890837"/>
                <a:gd name="connsiteY171" fmla="*/ 555775 h 3249205"/>
                <a:gd name="connsiteX172" fmla="*/ 451743 w 2890837"/>
                <a:gd name="connsiteY172" fmla="*/ 524797 h 3249205"/>
                <a:gd name="connsiteX173" fmla="*/ 512666 w 2890837"/>
                <a:gd name="connsiteY173" fmla="*/ 490985 h 3249205"/>
                <a:gd name="connsiteX174" fmla="*/ 578366 w 2890837"/>
                <a:gd name="connsiteY174" fmla="*/ 454338 h 3249205"/>
                <a:gd name="connsiteX175" fmla="*/ 649642 w 2890837"/>
                <a:gd name="connsiteY175" fmla="*/ 414047 h 3249205"/>
                <a:gd name="connsiteX176" fmla="*/ 726094 w 2890837"/>
                <a:gd name="connsiteY176" fmla="*/ 369706 h 3249205"/>
                <a:gd name="connsiteX177" fmla="*/ 802546 w 2890837"/>
                <a:gd name="connsiteY177" fmla="*/ 325164 h 3249205"/>
                <a:gd name="connsiteX178" fmla="*/ 872826 w 2890837"/>
                <a:gd name="connsiteY178" fmla="*/ 283050 h 3249205"/>
                <a:gd name="connsiteX179" fmla="*/ 937332 w 2890837"/>
                <a:gd name="connsiteY179" fmla="*/ 244176 h 3249205"/>
                <a:gd name="connsiteX180" fmla="*/ 996662 w 2890837"/>
                <a:gd name="connsiteY180" fmla="*/ 207935 h 3249205"/>
                <a:gd name="connsiteX181" fmla="*/ 1051214 w 2890837"/>
                <a:gd name="connsiteY181" fmla="*/ 174932 h 3249205"/>
                <a:gd name="connsiteX182" fmla="*/ 1101186 w 2890837"/>
                <a:gd name="connsiteY182" fmla="*/ 144360 h 3249205"/>
                <a:gd name="connsiteX183" fmla="*/ 1147176 w 2890837"/>
                <a:gd name="connsiteY183" fmla="*/ 117027 h 3249205"/>
                <a:gd name="connsiteX184" fmla="*/ 1189384 w 2890837"/>
                <a:gd name="connsiteY184" fmla="*/ 92325 h 3249205"/>
                <a:gd name="connsiteX185" fmla="*/ 1228407 w 2890837"/>
                <a:gd name="connsiteY185" fmla="*/ 70864 h 3249205"/>
                <a:gd name="connsiteX186" fmla="*/ 1264642 w 2890837"/>
                <a:gd name="connsiteY186" fmla="*/ 52034 h 3249205"/>
                <a:gd name="connsiteX187" fmla="*/ 1298488 w 2890837"/>
                <a:gd name="connsiteY187" fmla="*/ 36242 h 3249205"/>
                <a:gd name="connsiteX188" fmla="*/ 1330342 w 2890837"/>
                <a:gd name="connsiteY188" fmla="*/ 23081 h 3249205"/>
                <a:gd name="connsiteX189" fmla="*/ 1360406 w 2890837"/>
                <a:gd name="connsiteY189" fmla="*/ 12958 h 3249205"/>
                <a:gd name="connsiteX190" fmla="*/ 1389473 w 2890837"/>
                <a:gd name="connsiteY190" fmla="*/ 5872 h 3249205"/>
                <a:gd name="connsiteX191" fmla="*/ 1417744 w 2890837"/>
                <a:gd name="connsiteY191" fmla="*/ 1417 h 3249205"/>
                <a:gd name="connsiteX192" fmla="*/ 1445618 w 2890837"/>
                <a:gd name="connsiteY192" fmla="*/ 0 h 32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890837" h="3249205">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bg1"/>
            </a:solidFill>
            <a:ln>
              <a:noFill/>
            </a:ln>
            <a:effectLst>
              <a:outerShdw blurRad="571500" dist="381000" dir="2700000" sx="70000" sy="7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endParaRPr lang="id-ID" sz="530">
                <a:solidFill>
                  <a:prstClr val="white"/>
                </a:solidFill>
                <a:latin typeface="Calibri"/>
              </a:endParaRPr>
            </a:p>
          </p:txBody>
        </p:sp>
        <p:grpSp>
          <p:nvGrpSpPr>
            <p:cNvPr id="30" name="Group 30"/>
            <p:cNvGrpSpPr/>
            <p:nvPr/>
          </p:nvGrpSpPr>
          <p:grpSpPr>
            <a:xfrm>
              <a:off x="5368801" y="5808214"/>
              <a:ext cx="377868" cy="550822"/>
              <a:chOff x="3582988" y="3510757"/>
              <a:chExt cx="319088" cy="465138"/>
            </a:xfrm>
            <a:solidFill>
              <a:schemeClr val="tx1">
                <a:lumMod val="75000"/>
                <a:lumOff val="25000"/>
              </a:schemeClr>
            </a:solidFill>
          </p:grpSpPr>
          <p:sp>
            <p:nvSpPr>
              <p:cNvPr id="3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1907" tIns="11907" rIns="11907" bIns="11907" anchor="ctr"/>
              <a:lstStyle/>
              <a:p>
                <a:pPr algn="ctr" defTabSz="142875" fontAlgn="base" hangingPunct="0">
                  <a:spcBef>
                    <a:spcPct val="0"/>
                  </a:spcBef>
                  <a:spcAft>
                    <a:spcPct val="0"/>
                  </a:spcAft>
                </a:pPr>
                <a:endParaRPr lang="en-US" sz="935">
                  <a:solidFill>
                    <a:srgbClr val="FFFFFF"/>
                  </a:solidFill>
                  <a:effectLst>
                    <a:outerShdw blurRad="38100" dist="38100" dir="2700000" algn="tl">
                      <a:srgbClr val="000000"/>
                    </a:outerShdw>
                  </a:effectLst>
                  <a:latin typeface="Gill Sans" charset="0"/>
                  <a:sym typeface="Gill Sans" charset="0"/>
                </a:endParaRPr>
              </a:p>
            </p:txBody>
          </p:sp>
          <p:sp>
            <p:nvSpPr>
              <p:cNvPr id="3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1907" tIns="11907" rIns="11907" bIns="11907" anchor="ctr"/>
              <a:lstStyle/>
              <a:p>
                <a:pPr algn="ctr" defTabSz="142875" fontAlgn="base" hangingPunct="0">
                  <a:spcBef>
                    <a:spcPct val="0"/>
                  </a:spcBef>
                  <a:spcAft>
                    <a:spcPct val="0"/>
                  </a:spcAft>
                </a:pPr>
                <a:endParaRPr lang="en-US" sz="93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3" name="Group 8"/>
          <p:cNvGrpSpPr/>
          <p:nvPr/>
        </p:nvGrpSpPr>
        <p:grpSpPr>
          <a:xfrm>
            <a:off x="6411155" y="3079605"/>
            <a:ext cx="1042692" cy="1171951"/>
            <a:chOff x="9885517" y="5146065"/>
            <a:chExt cx="1668308" cy="1875120"/>
          </a:xfrm>
        </p:grpSpPr>
        <p:sp>
          <p:nvSpPr>
            <p:cNvPr id="34" name="Freeform: Shape 7"/>
            <p:cNvSpPr/>
            <p:nvPr/>
          </p:nvSpPr>
          <p:spPr>
            <a:xfrm>
              <a:off x="9885517" y="5146065"/>
              <a:ext cx="1668308" cy="1875120"/>
            </a:xfrm>
            <a:custGeom>
              <a:avLst/>
              <a:gdLst>
                <a:gd name="connsiteX0" fmla="*/ 1445618 w 2890837"/>
                <a:gd name="connsiteY0" fmla="*/ 0 h 3249205"/>
                <a:gd name="connsiteX1" fmla="*/ 1473092 w 2890837"/>
                <a:gd name="connsiteY1" fmla="*/ 1417 h 3249205"/>
                <a:gd name="connsiteX2" fmla="*/ 1501364 w 2890837"/>
                <a:gd name="connsiteY2" fmla="*/ 5872 h 3249205"/>
                <a:gd name="connsiteX3" fmla="*/ 1530431 w 2890837"/>
                <a:gd name="connsiteY3" fmla="*/ 12958 h 3249205"/>
                <a:gd name="connsiteX4" fmla="*/ 1560494 w 2890837"/>
                <a:gd name="connsiteY4" fmla="*/ 23081 h 3249205"/>
                <a:gd name="connsiteX5" fmla="*/ 1592350 w 2890837"/>
                <a:gd name="connsiteY5" fmla="*/ 36242 h 3249205"/>
                <a:gd name="connsiteX6" fmla="*/ 1626195 w 2890837"/>
                <a:gd name="connsiteY6" fmla="*/ 52034 h 3249205"/>
                <a:gd name="connsiteX7" fmla="*/ 1662430 w 2890837"/>
                <a:gd name="connsiteY7" fmla="*/ 70864 h 3249205"/>
                <a:gd name="connsiteX8" fmla="*/ 1701453 w 2890837"/>
                <a:gd name="connsiteY8" fmla="*/ 92325 h 3249205"/>
                <a:gd name="connsiteX9" fmla="*/ 1743660 w 2890837"/>
                <a:gd name="connsiteY9" fmla="*/ 117027 h 3249205"/>
                <a:gd name="connsiteX10" fmla="*/ 1789651 w 2890837"/>
                <a:gd name="connsiteY10" fmla="*/ 144360 h 3249205"/>
                <a:gd name="connsiteX11" fmla="*/ 1839624 w 2890837"/>
                <a:gd name="connsiteY11" fmla="*/ 174932 h 3249205"/>
                <a:gd name="connsiteX12" fmla="*/ 1894175 w 2890837"/>
                <a:gd name="connsiteY12" fmla="*/ 207935 h 3249205"/>
                <a:gd name="connsiteX13" fmla="*/ 1953505 w 2890837"/>
                <a:gd name="connsiteY13" fmla="*/ 244176 h 3249205"/>
                <a:gd name="connsiteX14" fmla="*/ 2018011 w 2890837"/>
                <a:gd name="connsiteY14" fmla="*/ 283050 h 3249205"/>
                <a:gd name="connsiteX15" fmla="*/ 2088291 w 2890837"/>
                <a:gd name="connsiteY15" fmla="*/ 325164 h 3249205"/>
                <a:gd name="connsiteX16" fmla="*/ 2164743 w 2890837"/>
                <a:gd name="connsiteY16" fmla="*/ 369706 h 3249205"/>
                <a:gd name="connsiteX17" fmla="*/ 2241195 w 2890837"/>
                <a:gd name="connsiteY17" fmla="*/ 414047 h 3249205"/>
                <a:gd name="connsiteX18" fmla="*/ 2312470 w 2890837"/>
                <a:gd name="connsiteY18" fmla="*/ 454338 h 3249205"/>
                <a:gd name="connsiteX19" fmla="*/ 2378171 w 2890837"/>
                <a:gd name="connsiteY19" fmla="*/ 491187 h 3249205"/>
                <a:gd name="connsiteX20" fmla="*/ 2439094 w 2890837"/>
                <a:gd name="connsiteY20" fmla="*/ 524999 h 3249205"/>
                <a:gd name="connsiteX21" fmla="*/ 2494641 w 2890837"/>
                <a:gd name="connsiteY21" fmla="*/ 555775 h 3249205"/>
                <a:gd name="connsiteX22" fmla="*/ 2545808 w 2890837"/>
                <a:gd name="connsiteY22" fmla="*/ 584323 h 3249205"/>
                <a:gd name="connsiteX23" fmla="*/ 2592396 w 2890837"/>
                <a:gd name="connsiteY23" fmla="*/ 610643 h 3249205"/>
                <a:gd name="connsiteX24" fmla="*/ 2634604 w 2890837"/>
                <a:gd name="connsiteY24" fmla="*/ 635142 h 3249205"/>
                <a:gd name="connsiteX25" fmla="*/ 2672830 w 2890837"/>
                <a:gd name="connsiteY25" fmla="*/ 658628 h 3249205"/>
                <a:gd name="connsiteX26" fmla="*/ 2707273 w 2890837"/>
                <a:gd name="connsiteY26" fmla="*/ 680697 h 3249205"/>
                <a:gd name="connsiteX27" fmla="*/ 2737535 w 2890837"/>
                <a:gd name="connsiteY27" fmla="*/ 702159 h 3249205"/>
                <a:gd name="connsiteX28" fmla="*/ 2764811 w 2890837"/>
                <a:gd name="connsiteY28" fmla="*/ 723620 h 3249205"/>
                <a:gd name="connsiteX29" fmla="*/ 2788702 w 2890837"/>
                <a:gd name="connsiteY29" fmla="*/ 744677 h 3249205"/>
                <a:gd name="connsiteX30" fmla="*/ 2809209 w 2890837"/>
                <a:gd name="connsiteY30" fmla="*/ 766341 h 3249205"/>
                <a:gd name="connsiteX31" fmla="*/ 2827127 w 2890837"/>
                <a:gd name="connsiteY31" fmla="*/ 788815 h 3249205"/>
                <a:gd name="connsiteX32" fmla="*/ 2842258 w 2890837"/>
                <a:gd name="connsiteY32" fmla="*/ 812301 h 3249205"/>
                <a:gd name="connsiteX33" fmla="*/ 2854801 w 2890837"/>
                <a:gd name="connsiteY33" fmla="*/ 837205 h 3249205"/>
                <a:gd name="connsiteX34" fmla="*/ 2865154 w 2890837"/>
                <a:gd name="connsiteY34" fmla="*/ 863931 h 3249205"/>
                <a:gd name="connsiteX35" fmla="*/ 2873516 w 2890837"/>
                <a:gd name="connsiteY35" fmla="*/ 892884 h 3249205"/>
                <a:gd name="connsiteX36" fmla="*/ 2879688 w 2890837"/>
                <a:gd name="connsiteY36" fmla="*/ 924266 h 3249205"/>
                <a:gd name="connsiteX37" fmla="*/ 2884665 w 2890837"/>
                <a:gd name="connsiteY37" fmla="*/ 958483 h 3249205"/>
                <a:gd name="connsiteX38" fmla="*/ 2887850 w 2890837"/>
                <a:gd name="connsiteY38" fmla="*/ 995940 h 3249205"/>
                <a:gd name="connsiteX39" fmla="*/ 2889842 w 2890837"/>
                <a:gd name="connsiteY39" fmla="*/ 1036838 h 3249205"/>
                <a:gd name="connsiteX40" fmla="*/ 2890638 w 2890837"/>
                <a:gd name="connsiteY40" fmla="*/ 1081786 h 3249205"/>
                <a:gd name="connsiteX41" fmla="*/ 2890837 w 2890837"/>
                <a:gd name="connsiteY41" fmla="*/ 1131188 h 3249205"/>
                <a:gd name="connsiteX42" fmla="*/ 2890240 w 2890837"/>
                <a:gd name="connsiteY42" fmla="*/ 1185045 h 3249205"/>
                <a:gd name="connsiteX43" fmla="*/ 2889045 w 2890837"/>
                <a:gd name="connsiteY43" fmla="*/ 1243558 h 3249205"/>
                <a:gd name="connsiteX44" fmla="*/ 2887850 w 2890837"/>
                <a:gd name="connsiteY44" fmla="*/ 1307740 h 3249205"/>
                <a:gd name="connsiteX45" fmla="*/ 2886457 w 2890837"/>
                <a:gd name="connsiteY45" fmla="*/ 1377592 h 3249205"/>
                <a:gd name="connsiteX46" fmla="*/ 2885262 w 2890837"/>
                <a:gd name="connsiteY46" fmla="*/ 1453315 h 3249205"/>
                <a:gd name="connsiteX47" fmla="*/ 2884267 w 2890837"/>
                <a:gd name="connsiteY47" fmla="*/ 1535719 h 3249205"/>
                <a:gd name="connsiteX48" fmla="*/ 2883869 w 2890837"/>
                <a:gd name="connsiteY48" fmla="*/ 1624603 h 3249205"/>
                <a:gd name="connsiteX49" fmla="*/ 2884267 w 2890837"/>
                <a:gd name="connsiteY49" fmla="*/ 1713486 h 3249205"/>
                <a:gd name="connsiteX50" fmla="*/ 2885262 w 2890837"/>
                <a:gd name="connsiteY50" fmla="*/ 1795891 h 3249205"/>
                <a:gd name="connsiteX51" fmla="*/ 2886457 w 2890837"/>
                <a:gd name="connsiteY51" fmla="*/ 1871614 h 3249205"/>
                <a:gd name="connsiteX52" fmla="*/ 2887850 w 2890837"/>
                <a:gd name="connsiteY52" fmla="*/ 1941465 h 3249205"/>
                <a:gd name="connsiteX53" fmla="*/ 2889045 w 2890837"/>
                <a:gd name="connsiteY53" fmla="*/ 2005647 h 3249205"/>
                <a:gd name="connsiteX54" fmla="*/ 2890240 w 2890837"/>
                <a:gd name="connsiteY54" fmla="*/ 2064161 h 3249205"/>
                <a:gd name="connsiteX55" fmla="*/ 2890837 w 2890837"/>
                <a:gd name="connsiteY55" fmla="*/ 2118017 h 3249205"/>
                <a:gd name="connsiteX56" fmla="*/ 2890638 w 2890837"/>
                <a:gd name="connsiteY56" fmla="*/ 2167419 h 3249205"/>
                <a:gd name="connsiteX57" fmla="*/ 2889842 w 2890837"/>
                <a:gd name="connsiteY57" fmla="*/ 2212367 h 3249205"/>
                <a:gd name="connsiteX58" fmla="*/ 2887850 w 2890837"/>
                <a:gd name="connsiteY58" fmla="*/ 2253265 h 3249205"/>
                <a:gd name="connsiteX59" fmla="*/ 2884665 w 2890837"/>
                <a:gd name="connsiteY59" fmla="*/ 2290722 h 3249205"/>
                <a:gd name="connsiteX60" fmla="*/ 2879887 w 2890837"/>
                <a:gd name="connsiteY60" fmla="*/ 2324939 h 3249205"/>
                <a:gd name="connsiteX61" fmla="*/ 2873516 w 2890837"/>
                <a:gd name="connsiteY61" fmla="*/ 2356322 h 3249205"/>
                <a:gd name="connsiteX62" fmla="*/ 2865154 w 2890837"/>
                <a:gd name="connsiteY62" fmla="*/ 2385275 h 3249205"/>
                <a:gd name="connsiteX63" fmla="*/ 2854801 w 2890837"/>
                <a:gd name="connsiteY63" fmla="*/ 2412000 h 3249205"/>
                <a:gd name="connsiteX64" fmla="*/ 2842258 w 2890837"/>
                <a:gd name="connsiteY64" fmla="*/ 2436904 h 3249205"/>
                <a:gd name="connsiteX65" fmla="*/ 2827127 w 2890837"/>
                <a:gd name="connsiteY65" fmla="*/ 2460390 h 3249205"/>
                <a:gd name="connsiteX66" fmla="*/ 2809209 w 2890837"/>
                <a:gd name="connsiteY66" fmla="*/ 2482864 h 3249205"/>
                <a:gd name="connsiteX67" fmla="*/ 2788702 w 2890837"/>
                <a:gd name="connsiteY67" fmla="*/ 2504528 h 3249205"/>
                <a:gd name="connsiteX68" fmla="*/ 2764811 w 2890837"/>
                <a:gd name="connsiteY68" fmla="*/ 2525585 h 3249205"/>
                <a:gd name="connsiteX69" fmla="*/ 2737734 w 2890837"/>
                <a:gd name="connsiteY69" fmla="*/ 2547046 h 3249205"/>
                <a:gd name="connsiteX70" fmla="*/ 2707273 w 2890837"/>
                <a:gd name="connsiteY70" fmla="*/ 2568508 h 3249205"/>
                <a:gd name="connsiteX71" fmla="*/ 2672830 w 2890837"/>
                <a:gd name="connsiteY71" fmla="*/ 2590779 h 3249205"/>
                <a:gd name="connsiteX72" fmla="*/ 2634803 w 2890837"/>
                <a:gd name="connsiteY72" fmla="*/ 2614063 h 3249205"/>
                <a:gd name="connsiteX73" fmla="*/ 2592396 w 2890837"/>
                <a:gd name="connsiteY73" fmla="*/ 2638562 h 3249205"/>
                <a:gd name="connsiteX74" fmla="*/ 2545808 w 2890837"/>
                <a:gd name="connsiteY74" fmla="*/ 2664883 h 3249205"/>
                <a:gd name="connsiteX75" fmla="*/ 2494641 w 2890837"/>
                <a:gd name="connsiteY75" fmla="*/ 2693431 h 3249205"/>
                <a:gd name="connsiteX76" fmla="*/ 2439094 w 2890837"/>
                <a:gd name="connsiteY76" fmla="*/ 2724408 h 3249205"/>
                <a:gd name="connsiteX77" fmla="*/ 2378171 w 2890837"/>
                <a:gd name="connsiteY77" fmla="*/ 2758220 h 3249205"/>
                <a:gd name="connsiteX78" fmla="*/ 2312470 w 2890837"/>
                <a:gd name="connsiteY78" fmla="*/ 2794867 h 3249205"/>
                <a:gd name="connsiteX79" fmla="*/ 2241195 w 2890837"/>
                <a:gd name="connsiteY79" fmla="*/ 2835158 h 3249205"/>
                <a:gd name="connsiteX80" fmla="*/ 2164743 w 2890837"/>
                <a:gd name="connsiteY80" fmla="*/ 2879499 h 3249205"/>
                <a:gd name="connsiteX81" fmla="*/ 2088291 w 2890837"/>
                <a:gd name="connsiteY81" fmla="*/ 2924042 h 3249205"/>
                <a:gd name="connsiteX82" fmla="*/ 2018011 w 2890837"/>
                <a:gd name="connsiteY82" fmla="*/ 2966155 h 3249205"/>
                <a:gd name="connsiteX83" fmla="*/ 1953505 w 2890837"/>
                <a:gd name="connsiteY83" fmla="*/ 3005029 h 3249205"/>
                <a:gd name="connsiteX84" fmla="*/ 1894175 w 2890837"/>
                <a:gd name="connsiteY84" fmla="*/ 3041271 h 3249205"/>
                <a:gd name="connsiteX85" fmla="*/ 1839624 w 2890837"/>
                <a:gd name="connsiteY85" fmla="*/ 3074273 h 3249205"/>
                <a:gd name="connsiteX86" fmla="*/ 1789651 w 2890837"/>
                <a:gd name="connsiteY86" fmla="*/ 3104846 h 3249205"/>
                <a:gd name="connsiteX87" fmla="*/ 1743660 w 2890837"/>
                <a:gd name="connsiteY87" fmla="*/ 3132179 h 3249205"/>
                <a:gd name="connsiteX88" fmla="*/ 1701453 w 2890837"/>
                <a:gd name="connsiteY88" fmla="*/ 3156880 h 3249205"/>
                <a:gd name="connsiteX89" fmla="*/ 1662430 w 2890837"/>
                <a:gd name="connsiteY89" fmla="*/ 3178341 h 3249205"/>
                <a:gd name="connsiteX90" fmla="*/ 1626195 w 2890837"/>
                <a:gd name="connsiteY90" fmla="*/ 3197171 h 3249205"/>
                <a:gd name="connsiteX91" fmla="*/ 1592350 w 2890837"/>
                <a:gd name="connsiteY91" fmla="*/ 3212963 h 3249205"/>
                <a:gd name="connsiteX92" fmla="*/ 1560494 w 2890837"/>
                <a:gd name="connsiteY92" fmla="*/ 3226124 h 3249205"/>
                <a:gd name="connsiteX93" fmla="*/ 1530431 w 2890837"/>
                <a:gd name="connsiteY93" fmla="*/ 3236247 h 3249205"/>
                <a:gd name="connsiteX94" fmla="*/ 1501364 w 2890837"/>
                <a:gd name="connsiteY94" fmla="*/ 3243334 h 3249205"/>
                <a:gd name="connsiteX95" fmla="*/ 1473092 w 2890837"/>
                <a:gd name="connsiteY95" fmla="*/ 3247788 h 3249205"/>
                <a:gd name="connsiteX96" fmla="*/ 1445618 w 2890837"/>
                <a:gd name="connsiteY96" fmla="*/ 3249205 h 3249205"/>
                <a:gd name="connsiteX97" fmla="*/ 1417744 w 2890837"/>
                <a:gd name="connsiteY97" fmla="*/ 3247788 h 3249205"/>
                <a:gd name="connsiteX98" fmla="*/ 1389473 w 2890837"/>
                <a:gd name="connsiteY98" fmla="*/ 3243334 h 3249205"/>
                <a:gd name="connsiteX99" fmla="*/ 1360406 w 2890837"/>
                <a:gd name="connsiteY99" fmla="*/ 3236247 h 3249205"/>
                <a:gd name="connsiteX100" fmla="*/ 1330342 w 2890837"/>
                <a:gd name="connsiteY100" fmla="*/ 3226124 h 3249205"/>
                <a:gd name="connsiteX101" fmla="*/ 1298488 w 2890837"/>
                <a:gd name="connsiteY101" fmla="*/ 3212963 h 3249205"/>
                <a:gd name="connsiteX102" fmla="*/ 1264642 w 2890837"/>
                <a:gd name="connsiteY102" fmla="*/ 3197171 h 3249205"/>
                <a:gd name="connsiteX103" fmla="*/ 1228407 w 2890837"/>
                <a:gd name="connsiteY103" fmla="*/ 3178341 h 3249205"/>
                <a:gd name="connsiteX104" fmla="*/ 1189384 w 2890837"/>
                <a:gd name="connsiteY104" fmla="*/ 3156880 h 3249205"/>
                <a:gd name="connsiteX105" fmla="*/ 1147176 w 2890837"/>
                <a:gd name="connsiteY105" fmla="*/ 3132179 h 3249205"/>
                <a:gd name="connsiteX106" fmla="*/ 1101186 w 2890837"/>
                <a:gd name="connsiteY106" fmla="*/ 3104846 h 3249205"/>
                <a:gd name="connsiteX107" fmla="*/ 1051214 w 2890837"/>
                <a:gd name="connsiteY107" fmla="*/ 3074273 h 3249205"/>
                <a:gd name="connsiteX108" fmla="*/ 996662 w 2890837"/>
                <a:gd name="connsiteY108" fmla="*/ 3041271 h 3249205"/>
                <a:gd name="connsiteX109" fmla="*/ 937332 w 2890837"/>
                <a:gd name="connsiteY109" fmla="*/ 3005029 h 3249205"/>
                <a:gd name="connsiteX110" fmla="*/ 872826 w 2890837"/>
                <a:gd name="connsiteY110" fmla="*/ 2966155 h 3249205"/>
                <a:gd name="connsiteX111" fmla="*/ 802546 w 2890837"/>
                <a:gd name="connsiteY111" fmla="*/ 2924042 h 3249205"/>
                <a:gd name="connsiteX112" fmla="*/ 726094 w 2890837"/>
                <a:gd name="connsiteY112" fmla="*/ 2879499 h 3249205"/>
                <a:gd name="connsiteX113" fmla="*/ 649642 w 2890837"/>
                <a:gd name="connsiteY113" fmla="*/ 2835158 h 3249205"/>
                <a:gd name="connsiteX114" fmla="*/ 578366 w 2890837"/>
                <a:gd name="connsiteY114" fmla="*/ 2794867 h 3249205"/>
                <a:gd name="connsiteX115" fmla="*/ 512666 w 2890837"/>
                <a:gd name="connsiteY115" fmla="*/ 2758018 h 3249205"/>
                <a:gd name="connsiteX116" fmla="*/ 451743 w 2890837"/>
                <a:gd name="connsiteY116" fmla="*/ 2724206 h 3249205"/>
                <a:gd name="connsiteX117" fmla="*/ 396196 w 2890837"/>
                <a:gd name="connsiteY117" fmla="*/ 2693431 h 3249205"/>
                <a:gd name="connsiteX118" fmla="*/ 345029 w 2890837"/>
                <a:gd name="connsiteY118" fmla="*/ 2664883 h 3249205"/>
                <a:gd name="connsiteX119" fmla="*/ 298441 w 2890837"/>
                <a:gd name="connsiteY119" fmla="*/ 2638562 h 3249205"/>
                <a:gd name="connsiteX120" fmla="*/ 256233 w 2890837"/>
                <a:gd name="connsiteY120" fmla="*/ 2614063 h 3249205"/>
                <a:gd name="connsiteX121" fmla="*/ 218007 w 2890837"/>
                <a:gd name="connsiteY121" fmla="*/ 2590577 h 3249205"/>
                <a:gd name="connsiteX122" fmla="*/ 183564 w 2890837"/>
                <a:gd name="connsiteY122" fmla="*/ 2568508 h 3249205"/>
                <a:gd name="connsiteX123" fmla="*/ 153302 w 2890837"/>
                <a:gd name="connsiteY123" fmla="*/ 2547046 h 3249205"/>
                <a:gd name="connsiteX124" fmla="*/ 126026 w 2890837"/>
                <a:gd name="connsiteY124" fmla="*/ 2525585 h 3249205"/>
                <a:gd name="connsiteX125" fmla="*/ 102135 w 2890837"/>
                <a:gd name="connsiteY125" fmla="*/ 2504528 h 3249205"/>
                <a:gd name="connsiteX126" fmla="*/ 81628 w 2890837"/>
                <a:gd name="connsiteY126" fmla="*/ 2482864 h 3249205"/>
                <a:gd name="connsiteX127" fmla="*/ 63710 w 2890837"/>
                <a:gd name="connsiteY127" fmla="*/ 2460390 h 3249205"/>
                <a:gd name="connsiteX128" fmla="*/ 48579 w 2890837"/>
                <a:gd name="connsiteY128" fmla="*/ 2436904 h 3249205"/>
                <a:gd name="connsiteX129" fmla="*/ 36036 w 2890837"/>
                <a:gd name="connsiteY129" fmla="*/ 2412000 h 3249205"/>
                <a:gd name="connsiteX130" fmla="*/ 25683 w 2890837"/>
                <a:gd name="connsiteY130" fmla="*/ 2385275 h 3249205"/>
                <a:gd name="connsiteX131" fmla="*/ 17321 w 2890837"/>
                <a:gd name="connsiteY131" fmla="*/ 2356322 h 3249205"/>
                <a:gd name="connsiteX132" fmla="*/ 11149 w 2890837"/>
                <a:gd name="connsiteY132" fmla="*/ 2324939 h 3249205"/>
                <a:gd name="connsiteX133" fmla="*/ 6172 w 2890837"/>
                <a:gd name="connsiteY133" fmla="*/ 2290722 h 3249205"/>
                <a:gd name="connsiteX134" fmla="*/ 2986 w 2890837"/>
                <a:gd name="connsiteY134" fmla="*/ 2253265 h 3249205"/>
                <a:gd name="connsiteX135" fmla="*/ 995 w 2890837"/>
                <a:gd name="connsiteY135" fmla="*/ 2212367 h 3249205"/>
                <a:gd name="connsiteX136" fmla="*/ 199 w 2890837"/>
                <a:gd name="connsiteY136" fmla="*/ 2167419 h 3249205"/>
                <a:gd name="connsiteX137" fmla="*/ 0 w 2890837"/>
                <a:gd name="connsiteY137" fmla="*/ 2118017 h 3249205"/>
                <a:gd name="connsiteX138" fmla="*/ 597 w 2890837"/>
                <a:gd name="connsiteY138" fmla="*/ 2064161 h 3249205"/>
                <a:gd name="connsiteX139" fmla="*/ 1792 w 2890837"/>
                <a:gd name="connsiteY139" fmla="*/ 2005647 h 3249205"/>
                <a:gd name="connsiteX140" fmla="*/ 2986 w 2890837"/>
                <a:gd name="connsiteY140" fmla="*/ 1941465 h 3249205"/>
                <a:gd name="connsiteX141" fmla="*/ 4380 w 2890837"/>
                <a:gd name="connsiteY141" fmla="*/ 1871614 h 3249205"/>
                <a:gd name="connsiteX142" fmla="*/ 5575 w 2890837"/>
                <a:gd name="connsiteY142" fmla="*/ 1795891 h 3249205"/>
                <a:gd name="connsiteX143" fmla="*/ 6570 w 2890837"/>
                <a:gd name="connsiteY143" fmla="*/ 1713486 h 3249205"/>
                <a:gd name="connsiteX144" fmla="*/ 6968 w 2890837"/>
                <a:gd name="connsiteY144" fmla="*/ 1624603 h 3249205"/>
                <a:gd name="connsiteX145" fmla="*/ 6570 w 2890837"/>
                <a:gd name="connsiteY145" fmla="*/ 1535719 h 3249205"/>
                <a:gd name="connsiteX146" fmla="*/ 5575 w 2890837"/>
                <a:gd name="connsiteY146" fmla="*/ 1453315 h 3249205"/>
                <a:gd name="connsiteX147" fmla="*/ 4380 w 2890837"/>
                <a:gd name="connsiteY147" fmla="*/ 1377592 h 3249205"/>
                <a:gd name="connsiteX148" fmla="*/ 2986 w 2890837"/>
                <a:gd name="connsiteY148" fmla="*/ 1307740 h 3249205"/>
                <a:gd name="connsiteX149" fmla="*/ 1792 w 2890837"/>
                <a:gd name="connsiteY149" fmla="*/ 1243558 h 3249205"/>
                <a:gd name="connsiteX150" fmla="*/ 597 w 2890837"/>
                <a:gd name="connsiteY150" fmla="*/ 1185045 h 3249205"/>
                <a:gd name="connsiteX151" fmla="*/ 0 w 2890837"/>
                <a:gd name="connsiteY151" fmla="*/ 1131188 h 3249205"/>
                <a:gd name="connsiteX152" fmla="*/ 199 w 2890837"/>
                <a:gd name="connsiteY152" fmla="*/ 1081786 h 3249205"/>
                <a:gd name="connsiteX153" fmla="*/ 995 w 2890837"/>
                <a:gd name="connsiteY153" fmla="*/ 1036838 h 3249205"/>
                <a:gd name="connsiteX154" fmla="*/ 2986 w 2890837"/>
                <a:gd name="connsiteY154" fmla="*/ 995940 h 3249205"/>
                <a:gd name="connsiteX155" fmla="*/ 6172 w 2890837"/>
                <a:gd name="connsiteY155" fmla="*/ 958483 h 3249205"/>
                <a:gd name="connsiteX156" fmla="*/ 10950 w 2890837"/>
                <a:gd name="connsiteY156" fmla="*/ 924266 h 3249205"/>
                <a:gd name="connsiteX157" fmla="*/ 17321 w 2890837"/>
                <a:gd name="connsiteY157" fmla="*/ 892884 h 3249205"/>
                <a:gd name="connsiteX158" fmla="*/ 25683 w 2890837"/>
                <a:gd name="connsiteY158" fmla="*/ 863931 h 3249205"/>
                <a:gd name="connsiteX159" fmla="*/ 36036 w 2890837"/>
                <a:gd name="connsiteY159" fmla="*/ 837205 h 3249205"/>
                <a:gd name="connsiteX160" fmla="*/ 48579 w 2890837"/>
                <a:gd name="connsiteY160" fmla="*/ 812301 h 3249205"/>
                <a:gd name="connsiteX161" fmla="*/ 63710 w 2890837"/>
                <a:gd name="connsiteY161" fmla="*/ 788815 h 3249205"/>
                <a:gd name="connsiteX162" fmla="*/ 81628 w 2890837"/>
                <a:gd name="connsiteY162" fmla="*/ 766341 h 3249205"/>
                <a:gd name="connsiteX163" fmla="*/ 102135 w 2890837"/>
                <a:gd name="connsiteY163" fmla="*/ 744677 h 3249205"/>
                <a:gd name="connsiteX164" fmla="*/ 126026 w 2890837"/>
                <a:gd name="connsiteY164" fmla="*/ 723620 h 3249205"/>
                <a:gd name="connsiteX165" fmla="*/ 153103 w 2890837"/>
                <a:gd name="connsiteY165" fmla="*/ 702159 h 3249205"/>
                <a:gd name="connsiteX166" fmla="*/ 183564 w 2890837"/>
                <a:gd name="connsiteY166" fmla="*/ 680697 h 3249205"/>
                <a:gd name="connsiteX167" fmla="*/ 218007 w 2890837"/>
                <a:gd name="connsiteY167" fmla="*/ 658426 h 3249205"/>
                <a:gd name="connsiteX168" fmla="*/ 256034 w 2890837"/>
                <a:gd name="connsiteY168" fmla="*/ 635142 h 3249205"/>
                <a:gd name="connsiteX169" fmla="*/ 298441 w 2890837"/>
                <a:gd name="connsiteY169" fmla="*/ 610643 h 3249205"/>
                <a:gd name="connsiteX170" fmla="*/ 345029 w 2890837"/>
                <a:gd name="connsiteY170" fmla="*/ 584323 h 3249205"/>
                <a:gd name="connsiteX171" fmla="*/ 396196 w 2890837"/>
                <a:gd name="connsiteY171" fmla="*/ 555775 h 3249205"/>
                <a:gd name="connsiteX172" fmla="*/ 451743 w 2890837"/>
                <a:gd name="connsiteY172" fmla="*/ 524797 h 3249205"/>
                <a:gd name="connsiteX173" fmla="*/ 512666 w 2890837"/>
                <a:gd name="connsiteY173" fmla="*/ 490985 h 3249205"/>
                <a:gd name="connsiteX174" fmla="*/ 578366 w 2890837"/>
                <a:gd name="connsiteY174" fmla="*/ 454338 h 3249205"/>
                <a:gd name="connsiteX175" fmla="*/ 649642 w 2890837"/>
                <a:gd name="connsiteY175" fmla="*/ 414047 h 3249205"/>
                <a:gd name="connsiteX176" fmla="*/ 726094 w 2890837"/>
                <a:gd name="connsiteY176" fmla="*/ 369706 h 3249205"/>
                <a:gd name="connsiteX177" fmla="*/ 802546 w 2890837"/>
                <a:gd name="connsiteY177" fmla="*/ 325164 h 3249205"/>
                <a:gd name="connsiteX178" fmla="*/ 872826 w 2890837"/>
                <a:gd name="connsiteY178" fmla="*/ 283050 h 3249205"/>
                <a:gd name="connsiteX179" fmla="*/ 937332 w 2890837"/>
                <a:gd name="connsiteY179" fmla="*/ 244176 h 3249205"/>
                <a:gd name="connsiteX180" fmla="*/ 996662 w 2890837"/>
                <a:gd name="connsiteY180" fmla="*/ 207935 h 3249205"/>
                <a:gd name="connsiteX181" fmla="*/ 1051214 w 2890837"/>
                <a:gd name="connsiteY181" fmla="*/ 174932 h 3249205"/>
                <a:gd name="connsiteX182" fmla="*/ 1101186 w 2890837"/>
                <a:gd name="connsiteY182" fmla="*/ 144360 h 3249205"/>
                <a:gd name="connsiteX183" fmla="*/ 1147176 w 2890837"/>
                <a:gd name="connsiteY183" fmla="*/ 117027 h 3249205"/>
                <a:gd name="connsiteX184" fmla="*/ 1189384 w 2890837"/>
                <a:gd name="connsiteY184" fmla="*/ 92325 h 3249205"/>
                <a:gd name="connsiteX185" fmla="*/ 1228407 w 2890837"/>
                <a:gd name="connsiteY185" fmla="*/ 70864 h 3249205"/>
                <a:gd name="connsiteX186" fmla="*/ 1264642 w 2890837"/>
                <a:gd name="connsiteY186" fmla="*/ 52034 h 3249205"/>
                <a:gd name="connsiteX187" fmla="*/ 1298488 w 2890837"/>
                <a:gd name="connsiteY187" fmla="*/ 36242 h 3249205"/>
                <a:gd name="connsiteX188" fmla="*/ 1330342 w 2890837"/>
                <a:gd name="connsiteY188" fmla="*/ 23081 h 3249205"/>
                <a:gd name="connsiteX189" fmla="*/ 1360406 w 2890837"/>
                <a:gd name="connsiteY189" fmla="*/ 12958 h 3249205"/>
                <a:gd name="connsiteX190" fmla="*/ 1389473 w 2890837"/>
                <a:gd name="connsiteY190" fmla="*/ 5872 h 3249205"/>
                <a:gd name="connsiteX191" fmla="*/ 1417744 w 2890837"/>
                <a:gd name="connsiteY191" fmla="*/ 1417 h 3249205"/>
                <a:gd name="connsiteX192" fmla="*/ 1445618 w 2890837"/>
                <a:gd name="connsiteY192" fmla="*/ 0 h 32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890837" h="3249205">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bg1"/>
            </a:solidFill>
            <a:ln>
              <a:noFill/>
            </a:ln>
            <a:effectLst>
              <a:outerShdw blurRad="571500" dist="381000" dir="2700000" sx="70000" sy="7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endParaRPr lang="id-ID" sz="530">
                <a:solidFill>
                  <a:prstClr val="white"/>
                </a:solidFill>
                <a:latin typeface="Calibri"/>
              </a:endParaRPr>
            </a:p>
          </p:txBody>
        </p:sp>
        <p:grpSp>
          <p:nvGrpSpPr>
            <p:cNvPr id="35" name="Group 33"/>
            <p:cNvGrpSpPr/>
            <p:nvPr/>
          </p:nvGrpSpPr>
          <p:grpSpPr>
            <a:xfrm>
              <a:off x="10444259" y="5851923"/>
              <a:ext cx="550824" cy="463404"/>
              <a:chOff x="5356342" y="3093565"/>
              <a:chExt cx="465138" cy="391319"/>
            </a:xfrm>
            <a:solidFill>
              <a:schemeClr val="tx1">
                <a:lumMod val="75000"/>
                <a:lumOff val="25000"/>
              </a:schemeClr>
            </a:solidFill>
          </p:grpSpPr>
          <p:sp>
            <p:nvSpPr>
              <p:cNvPr id="36"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1907" tIns="11907" rIns="11907" bIns="11907" anchor="ctr"/>
              <a:lstStyle/>
              <a:p>
                <a:pPr algn="ctr" defTabSz="142875" fontAlgn="base" hangingPunct="0">
                  <a:spcBef>
                    <a:spcPct val="0"/>
                  </a:spcBef>
                  <a:spcAft>
                    <a:spcPct val="0"/>
                  </a:spcAft>
                </a:pPr>
                <a:endParaRPr lang="en-US" sz="935">
                  <a:solidFill>
                    <a:srgbClr val="FFFFFF"/>
                  </a:solidFill>
                  <a:effectLst>
                    <a:outerShdw blurRad="38100" dist="38100" dir="2700000" algn="tl">
                      <a:srgbClr val="000000"/>
                    </a:outerShdw>
                  </a:effectLst>
                  <a:latin typeface="Gill Sans" charset="0"/>
                  <a:sym typeface="Gill Sans" charset="0"/>
                </a:endParaRPr>
              </a:p>
            </p:txBody>
          </p:sp>
          <p:sp>
            <p:nvSpPr>
              <p:cNvPr id="37"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1907" tIns="11907" rIns="11907" bIns="11907" anchor="ctr"/>
              <a:lstStyle/>
              <a:p>
                <a:pPr algn="ctr" defTabSz="142875" fontAlgn="base" hangingPunct="0">
                  <a:spcBef>
                    <a:spcPct val="0"/>
                  </a:spcBef>
                  <a:spcAft>
                    <a:spcPct val="0"/>
                  </a:spcAft>
                </a:pPr>
                <a:endParaRPr lang="en-US" sz="935">
                  <a:solidFill>
                    <a:srgbClr val="FFFFFF"/>
                  </a:solidFill>
                  <a:effectLst>
                    <a:outerShdw blurRad="38100" dist="38100" dir="2700000" algn="tl">
                      <a:srgbClr val="000000"/>
                    </a:outerShdw>
                  </a:effectLst>
                  <a:latin typeface="Gill Sans" charset="0"/>
                  <a:sym typeface="Gill Sans" charset="0"/>
                </a:endParaRPr>
              </a:p>
            </p:txBody>
          </p:sp>
          <p:sp>
            <p:nvSpPr>
              <p:cNvPr id="38"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1907" tIns="11907" rIns="11907" bIns="11907" anchor="ctr"/>
              <a:lstStyle/>
              <a:p>
                <a:pPr algn="ctr" defTabSz="142875" fontAlgn="base" hangingPunct="0">
                  <a:spcBef>
                    <a:spcPct val="0"/>
                  </a:spcBef>
                  <a:spcAft>
                    <a:spcPct val="0"/>
                  </a:spcAft>
                </a:pPr>
                <a:endParaRPr lang="en-US" sz="935">
                  <a:solidFill>
                    <a:srgbClr val="FFFFFF"/>
                  </a:solidFill>
                  <a:effectLst>
                    <a:outerShdw blurRad="38100" dist="38100" dir="2700000" algn="tl">
                      <a:srgbClr val="000000"/>
                    </a:outerShdw>
                  </a:effectLst>
                  <a:latin typeface="Gill Sans" charset="0"/>
                  <a:sym typeface="Gill Sans" charset="0"/>
                </a:endParaRPr>
              </a:p>
            </p:txBody>
          </p:sp>
        </p:grpSp>
      </p:grpSp>
      <p:sp>
        <p:nvSpPr>
          <p:cNvPr id="5" name="矩形 4"/>
          <p:cNvSpPr/>
          <p:nvPr/>
        </p:nvSpPr>
        <p:spPr>
          <a:xfrm>
            <a:off x="2051588" y="5360740"/>
            <a:ext cx="8082429" cy="334643"/>
          </a:xfrm>
          <a:prstGeom prst="rect">
            <a:avLst/>
          </a:prstGeom>
          <a:noFill/>
        </p:spPr>
        <p:txBody>
          <a:bodyPr wrap="square">
            <a:spAutoFit/>
          </a:bodyPr>
          <a:lstStyle/>
          <a:p>
            <a:pPr algn="ct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家长们要通过生活事件，帮助孩子改掉不良行为，提高孩子的纠错能力，切忌一味说教。 </a:t>
            </a:r>
          </a:p>
        </p:txBody>
      </p:sp>
      <p:sp>
        <p:nvSpPr>
          <p:cNvPr id="7" name="矩形: 圆角 6"/>
          <p:cNvSpPr/>
          <p:nvPr/>
        </p:nvSpPr>
        <p:spPr>
          <a:xfrm>
            <a:off x="4340915" y="942998"/>
            <a:ext cx="3510170"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小学生普遍存在的三大问题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9" presetClass="entr" presetSubtype="0" dur="500" decel="100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style.rotation</p:attrName>
                                        </p:attrNameLst>
                                      </p:cBhvr>
                                      <p:tavLst>
                                        <p:tav tm="0">
                                          <p:val>
                                            <p:fltVal val="360"/>
                                          </p:val>
                                        </p:tav>
                                        <p:tav tm="100000">
                                          <p:val>
                                            <p:fltVal val="0"/>
                                          </p:val>
                                        </p:tav>
                                      </p:tavLst>
                                    </p:anim>
                                    <p:animEffect transition="in" filter="fade">
                                      <p:cBhvr>
                                        <p:cTn id="16" dur="500"/>
                                        <p:tgtEl>
                                          <p:spTgt spid="13"/>
                                        </p:tgtEl>
                                      </p:cBhvr>
                                    </p:animEffect>
                                  </p:childTnLst>
                                </p:cTn>
                              </p:par>
                              <p:par>
                                <p:cTn id="17" presetID="10" presetClass="entr" presetSubtype="0" dur="25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childTnLst>
                                </p:cTn>
                              </p:par>
                            </p:childTnLst>
                          </p:cTn>
                        </p:par>
                        <p:par>
                          <p:cTn id="20" fill="hold" nodeType="afterGroup">
                            <p:stCondLst>
                              <p:cond delay="1500"/>
                            </p:stCondLst>
                            <p:childTnLst>
                              <p:par>
                                <p:cTn id="21" presetID="49" presetClass="entr" presetSubtype="0" dur="50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10" presetClass="entr" presetSubtype="0" dur="25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childTnLst>
                                </p:cTn>
                              </p:par>
                            </p:childTnLst>
                          </p:cTn>
                        </p:par>
                        <p:par>
                          <p:cTn id="30" fill="hold" nodeType="afterGroup">
                            <p:stCondLst>
                              <p:cond delay="2000"/>
                            </p:stCondLst>
                            <p:childTnLst>
                              <p:par>
                                <p:cTn id="31" presetID="49" presetClass="entr" presetSubtype="0" dur="500" decel="10000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par>
                                <p:cTn id="37" presetID="10" presetClass="entr" presetSubtype="0" dur="25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50"/>
                                        <p:tgtEl>
                                          <p:spTgt spid="10"/>
                                        </p:tgtEl>
                                      </p:cBhvr>
                                    </p:animEffect>
                                  </p:childTnLst>
                                </p:cTn>
                              </p:par>
                              <p:par>
                                <p:cTn id="40" presetID="2" presetClass="entr" presetSubtype="4" dur="750" decel="100000" fill="hold"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750" fill="hold"/>
                                        <p:tgtEl>
                                          <p:spTgt spid="28"/>
                                        </p:tgtEl>
                                        <p:attrNameLst>
                                          <p:attrName>ppt_x</p:attrName>
                                        </p:attrNameLst>
                                      </p:cBhvr>
                                      <p:tavLst>
                                        <p:tav tm="0">
                                          <p:val>
                                            <p:strVal val="#ppt_x"/>
                                          </p:val>
                                        </p:tav>
                                        <p:tav tm="100000">
                                          <p:val>
                                            <p:strVal val="#ppt_x"/>
                                          </p:val>
                                        </p:tav>
                                      </p:tavLst>
                                    </p:anim>
                                    <p:anim calcmode="lin" valueType="num">
                                      <p:cBhvr additive="base">
                                        <p:cTn id="43" dur="75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dur="750" decel="100000" fill="hold" nodeType="withEffect">
                                  <p:stCondLst>
                                    <p:cond delay="175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750" fill="hold"/>
                                        <p:tgtEl>
                                          <p:spTgt spid="33"/>
                                        </p:tgtEl>
                                        <p:attrNameLst>
                                          <p:attrName>ppt_x</p:attrName>
                                        </p:attrNameLst>
                                      </p:cBhvr>
                                      <p:tavLst>
                                        <p:tav tm="0">
                                          <p:val>
                                            <p:strVal val="#ppt_x"/>
                                          </p:val>
                                        </p:tav>
                                        <p:tav tm="100000">
                                          <p:val>
                                            <p:strVal val="#ppt_x"/>
                                          </p:val>
                                        </p:tav>
                                      </p:tavLst>
                                    </p:anim>
                                    <p:anim calcmode="lin" valueType="num">
                                      <p:cBhvr additive="base">
                                        <p:cTn id="47" dur="750" fill="hold"/>
                                        <p:tgtEl>
                                          <p:spTgt spid="33"/>
                                        </p:tgtEl>
                                        <p:attrNameLst>
                                          <p:attrName>ppt_y</p:attrName>
                                        </p:attrNameLst>
                                      </p:cBhvr>
                                      <p:tavLst>
                                        <p:tav tm="0">
                                          <p:val>
                                            <p:strVal val="1+#ppt_h/2"/>
                                          </p:val>
                                        </p:tav>
                                        <p:tav tm="100000">
                                          <p:val>
                                            <p:strVal val="#ppt_y"/>
                                          </p:val>
                                        </p:tav>
                                      </p:tavLst>
                                    </p:anim>
                                  </p:childTnLst>
                                </p:cTn>
                              </p:par>
                              <p:par>
                                <p:cTn id="48" presetID="2" presetClass="entr" presetSubtype="4" dur="750" decel="100000" fill="hold" nodeType="withEffect">
                                  <p:stCondLst>
                                    <p:cond delay="275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750" fill="hold"/>
                                        <p:tgtEl>
                                          <p:spTgt spid="23"/>
                                        </p:tgtEl>
                                        <p:attrNameLst>
                                          <p:attrName>ppt_x</p:attrName>
                                        </p:attrNameLst>
                                      </p:cBhvr>
                                      <p:tavLst>
                                        <p:tav tm="0">
                                          <p:val>
                                            <p:strVal val="#ppt_x"/>
                                          </p:val>
                                        </p:tav>
                                        <p:tav tm="100000">
                                          <p:val>
                                            <p:strVal val="#ppt_x"/>
                                          </p:val>
                                        </p:tav>
                                      </p:tavLst>
                                    </p:anim>
                                    <p:anim calcmode="lin" valueType="num">
                                      <p:cBhvr additive="base">
                                        <p:cTn id="51"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465433" y="1673401"/>
            <a:ext cx="9261135" cy="4434883"/>
            <a:chOff x="1465433" y="1673401"/>
            <a:chExt cx="9261135" cy="4434883"/>
          </a:xfrm>
        </p:grpSpPr>
        <p:cxnSp>
          <p:nvCxnSpPr>
            <p:cNvPr id="11" name="直接连接符 10"/>
            <p:cNvCxnSpPr>
              <a:stCxn id="12" idx="6"/>
              <a:endCxn id="13" idx="2"/>
            </p:cNvCxnSpPr>
            <p:nvPr/>
          </p:nvCxnSpPr>
          <p:spPr>
            <a:xfrm>
              <a:off x="1853360" y="5758509"/>
              <a:ext cx="8485281" cy="0"/>
            </a:xfrm>
            <a:prstGeom prst="line">
              <a:avLst/>
            </a:prstGeom>
            <a:ln w="444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465433" y="5564545"/>
              <a:ext cx="387927" cy="387927"/>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338641" y="5564545"/>
              <a:ext cx="387927" cy="387927"/>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011521" y="5402961"/>
              <a:ext cx="705323" cy="705323"/>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743339" y="5402961"/>
              <a:ext cx="705323" cy="705323"/>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475157" y="5402961"/>
              <a:ext cx="705323" cy="705323"/>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206975" y="5402961"/>
              <a:ext cx="705323" cy="705323"/>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279703" y="5402961"/>
              <a:ext cx="705323" cy="705323"/>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26"/>
            <p:cNvSpPr/>
            <p:nvPr/>
          </p:nvSpPr>
          <p:spPr>
            <a:xfrm>
              <a:off x="1777316" y="3258362"/>
              <a:ext cx="1710096" cy="2716235"/>
            </a:xfrm>
            <a:custGeom>
              <a:avLst/>
              <a:gdLst>
                <a:gd name="connsiteX0" fmla="*/ 261702 w 1710096"/>
                <a:gd name="connsiteY0" fmla="*/ 0 h 2716235"/>
                <a:gd name="connsiteX1" fmla="*/ 1448394 w 1710096"/>
                <a:gd name="connsiteY1" fmla="*/ 0 h 2716235"/>
                <a:gd name="connsiteX2" fmla="*/ 1710096 w 1710096"/>
                <a:gd name="connsiteY2" fmla="*/ 261702 h 2716235"/>
                <a:gd name="connsiteX3" fmla="*/ 1710096 w 1710096"/>
                <a:gd name="connsiteY3" fmla="*/ 1308476 h 2716235"/>
                <a:gd name="connsiteX4" fmla="*/ 1448394 w 1710096"/>
                <a:gd name="connsiteY4" fmla="*/ 1570178 h 2716235"/>
                <a:gd name="connsiteX5" fmla="*/ 904405 w 1710096"/>
                <a:gd name="connsiteY5" fmla="*/ 1570178 h 2716235"/>
                <a:gd name="connsiteX6" fmla="*/ 904405 w 1710096"/>
                <a:gd name="connsiteY6" fmla="*/ 2288250 h 2716235"/>
                <a:gd name="connsiteX7" fmla="*/ 940283 w 1710096"/>
                <a:gd name="connsiteY7" fmla="*/ 2295493 h 2716235"/>
                <a:gd name="connsiteX8" fmla="*/ 1074023 w 1710096"/>
                <a:gd name="connsiteY8" fmla="*/ 2497260 h 2716235"/>
                <a:gd name="connsiteX9" fmla="*/ 855048 w 1710096"/>
                <a:gd name="connsiteY9" fmla="*/ 2716235 h 2716235"/>
                <a:gd name="connsiteX10" fmla="*/ 636073 w 1710096"/>
                <a:gd name="connsiteY10" fmla="*/ 2497260 h 2716235"/>
                <a:gd name="connsiteX11" fmla="*/ 769813 w 1710096"/>
                <a:gd name="connsiteY11" fmla="*/ 2295493 h 2716235"/>
                <a:gd name="connsiteX12" fmla="*/ 805691 w 1710096"/>
                <a:gd name="connsiteY12" fmla="*/ 2288250 h 2716235"/>
                <a:gd name="connsiteX13" fmla="*/ 805691 w 1710096"/>
                <a:gd name="connsiteY13" fmla="*/ 1570178 h 2716235"/>
                <a:gd name="connsiteX14" fmla="*/ 261702 w 1710096"/>
                <a:gd name="connsiteY14" fmla="*/ 1570178 h 2716235"/>
                <a:gd name="connsiteX15" fmla="*/ 0 w 1710096"/>
                <a:gd name="connsiteY15" fmla="*/ 1308476 h 2716235"/>
                <a:gd name="connsiteX16" fmla="*/ 0 w 1710096"/>
                <a:gd name="connsiteY16" fmla="*/ 261702 h 2716235"/>
                <a:gd name="connsiteX17" fmla="*/ 261702 w 1710096"/>
                <a:gd name="connsiteY17" fmla="*/ 0 h 27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2716235">
                  <a:moveTo>
                    <a:pt x="261702" y="0"/>
                  </a:moveTo>
                  <a:lnTo>
                    <a:pt x="1448394" y="0"/>
                  </a:lnTo>
                  <a:cubicBezTo>
                    <a:pt x="1592928" y="0"/>
                    <a:pt x="1710096" y="117168"/>
                    <a:pt x="1710096" y="261702"/>
                  </a:cubicBezTo>
                  <a:lnTo>
                    <a:pt x="1710096" y="1308476"/>
                  </a:lnTo>
                  <a:cubicBezTo>
                    <a:pt x="1710096" y="1453010"/>
                    <a:pt x="1592928" y="1570178"/>
                    <a:pt x="1448394" y="1570178"/>
                  </a:cubicBezTo>
                  <a:lnTo>
                    <a:pt x="904405" y="1570178"/>
                  </a:lnTo>
                  <a:lnTo>
                    <a:pt x="904405" y="2288250"/>
                  </a:lnTo>
                  <a:lnTo>
                    <a:pt x="940283" y="2295493"/>
                  </a:lnTo>
                  <a:cubicBezTo>
                    <a:pt x="1018877" y="2328735"/>
                    <a:pt x="1074023" y="2406558"/>
                    <a:pt x="1074023" y="2497260"/>
                  </a:cubicBezTo>
                  <a:cubicBezTo>
                    <a:pt x="1074023" y="2618197"/>
                    <a:pt x="975985" y="2716235"/>
                    <a:pt x="855048" y="2716235"/>
                  </a:cubicBezTo>
                  <a:cubicBezTo>
                    <a:pt x="734111" y="2716235"/>
                    <a:pt x="636073" y="2618197"/>
                    <a:pt x="636073" y="2497260"/>
                  </a:cubicBezTo>
                  <a:cubicBezTo>
                    <a:pt x="636073" y="2406558"/>
                    <a:pt x="691220" y="2328735"/>
                    <a:pt x="769813" y="2295493"/>
                  </a:cubicBezTo>
                  <a:lnTo>
                    <a:pt x="805691" y="2288250"/>
                  </a:lnTo>
                  <a:lnTo>
                    <a:pt x="805691"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850"/>
                </a:solidFill>
              </a:endParaRPr>
            </a:p>
          </p:txBody>
        </p:sp>
        <p:sp>
          <p:nvSpPr>
            <p:cNvPr id="20" name="任意多边形 37"/>
            <p:cNvSpPr/>
            <p:nvPr/>
          </p:nvSpPr>
          <p:spPr bwMode="auto">
            <a:xfrm>
              <a:off x="2521946" y="5689900"/>
              <a:ext cx="220836" cy="131444"/>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bg1">
                <a:lumMod val="75000"/>
              </a:schemeClr>
            </a:solidFill>
            <a:ln w="28575">
              <a:noFill/>
            </a:ln>
            <a:effectLst/>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21" name="Group 909"/>
            <p:cNvGrpSpPr>
              <a:grpSpLocks noChangeAspect="1"/>
            </p:cNvGrpSpPr>
            <p:nvPr/>
          </p:nvGrpSpPr>
          <p:grpSpPr>
            <a:xfrm>
              <a:off x="2649512" y="3513446"/>
              <a:ext cx="353667" cy="301618"/>
              <a:chOff x="6090" y="1175"/>
              <a:chExt cx="265" cy="226"/>
            </a:xfrm>
            <a:solidFill>
              <a:schemeClr val="bg1">
                <a:lumMod val="65000"/>
              </a:schemeClr>
            </a:solidFill>
            <a:effectLst/>
          </p:grpSpPr>
          <p:sp>
            <p:nvSpPr>
              <p:cNvPr id="22"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26" name="同侧圆角矩形 43"/>
            <p:cNvSpPr/>
            <p:nvPr/>
          </p:nvSpPr>
          <p:spPr>
            <a:xfrm rot="5400000">
              <a:off x="1695037" y="3800505"/>
              <a:ext cx="601806" cy="446770"/>
            </a:xfrm>
            <a:prstGeom prst="round2SameRect">
              <a:avLst>
                <a:gd name="adj1" fmla="val 19083"/>
                <a:gd name="adj2" fmla="val 0"/>
              </a:avLst>
            </a:prstGeom>
            <a:solidFill>
              <a:srgbClr val="D5232D"/>
            </a:solidFill>
            <a:ln>
              <a:noFill/>
            </a:ln>
            <a:effectLst>
              <a:innerShdw blurRad="50800" dist="254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726938" y="3698034"/>
              <a:ext cx="554122" cy="461665"/>
            </a:xfrm>
            <a:prstGeom prst="rect">
              <a:avLst/>
            </a:prstGeom>
            <a:noFill/>
          </p:spPr>
          <p:txBody>
            <a:bodyPr wrap="square" rtlCol="0">
              <a:spAutoFit/>
            </a:bodyPr>
            <a:lstStyle/>
            <a:p>
              <a:pPr algn="ctr"/>
              <a:r>
                <a:rPr lang="en-US" altLang="zh-CN" sz="2400">
                  <a:solidFill>
                    <a:schemeClr val="bg1"/>
                  </a:solidFill>
                  <a:latin typeface="Impact" panose="020B0806030902050204" pitchFamily="34" charset="0"/>
                </a:rPr>
                <a:t>01</a:t>
              </a:r>
              <a:endParaRPr lang="zh-CN" altLang="en-US" sz="2400">
                <a:solidFill>
                  <a:schemeClr val="bg1"/>
                </a:solidFill>
                <a:latin typeface="Impact" panose="020B0806030902050204" pitchFamily="34" charset="0"/>
              </a:endParaRPr>
            </a:p>
          </p:txBody>
        </p:sp>
        <p:sp>
          <p:nvSpPr>
            <p:cNvPr id="30" name="文本框 29"/>
            <p:cNvSpPr txBox="1"/>
            <p:nvPr/>
          </p:nvSpPr>
          <p:spPr>
            <a:xfrm>
              <a:off x="2206149" y="3897713"/>
              <a:ext cx="1202068" cy="523220"/>
            </a:xfrm>
            <a:prstGeom prst="rect">
              <a:avLst/>
            </a:prstGeom>
            <a:noFill/>
          </p:spPr>
          <p:txBody>
            <a:bodyPr wrap="square" rtlCol="0">
              <a:spAutoFit/>
            </a:bodyPr>
            <a:lstStyle/>
            <a:p>
              <a:r>
                <a:rPr lang="zh-CN" altLang="en-US" sz="1400" b="1">
                  <a:latin typeface="+mn-ea"/>
                </a:rPr>
                <a:t>自理的生活品质</a:t>
              </a:r>
            </a:p>
          </p:txBody>
        </p:sp>
        <p:sp>
          <p:nvSpPr>
            <p:cNvPr id="32" name="任意多边形 35"/>
            <p:cNvSpPr/>
            <p:nvPr/>
          </p:nvSpPr>
          <p:spPr>
            <a:xfrm>
              <a:off x="3509134" y="1673401"/>
              <a:ext cx="1710096" cy="4290967"/>
            </a:xfrm>
            <a:custGeom>
              <a:avLst/>
              <a:gdLst>
                <a:gd name="connsiteX0" fmla="*/ 261702 w 1710096"/>
                <a:gd name="connsiteY0" fmla="*/ 0 h 4290967"/>
                <a:gd name="connsiteX1" fmla="*/ 1448394 w 1710096"/>
                <a:gd name="connsiteY1" fmla="*/ 0 h 4290967"/>
                <a:gd name="connsiteX2" fmla="*/ 1710096 w 1710096"/>
                <a:gd name="connsiteY2" fmla="*/ 261702 h 4290967"/>
                <a:gd name="connsiteX3" fmla="*/ 1710096 w 1710096"/>
                <a:gd name="connsiteY3" fmla="*/ 1308476 h 4290967"/>
                <a:gd name="connsiteX4" fmla="*/ 1448394 w 1710096"/>
                <a:gd name="connsiteY4" fmla="*/ 1570178 h 4290967"/>
                <a:gd name="connsiteX5" fmla="*/ 908591 w 1710096"/>
                <a:gd name="connsiteY5" fmla="*/ 1570178 h 4290967"/>
                <a:gd name="connsiteX6" fmla="*/ 908591 w 1710096"/>
                <a:gd name="connsiteY6" fmla="*/ 3884895 h 4290967"/>
                <a:gd name="connsiteX7" fmla="*/ 933282 w 1710096"/>
                <a:gd name="connsiteY7" fmla="*/ 3889880 h 4290967"/>
                <a:gd name="connsiteX8" fmla="*/ 1060774 w 1710096"/>
                <a:gd name="connsiteY8" fmla="*/ 4082221 h 4290967"/>
                <a:gd name="connsiteX9" fmla="*/ 852028 w 1710096"/>
                <a:gd name="connsiteY9" fmla="*/ 4290967 h 4290967"/>
                <a:gd name="connsiteX10" fmla="*/ 643282 w 1710096"/>
                <a:gd name="connsiteY10" fmla="*/ 4082221 h 4290967"/>
                <a:gd name="connsiteX11" fmla="*/ 770775 w 1710096"/>
                <a:gd name="connsiteY11" fmla="*/ 3889880 h 4290967"/>
                <a:gd name="connsiteX12" fmla="*/ 811893 w 1710096"/>
                <a:gd name="connsiteY12" fmla="*/ 3881578 h 4290967"/>
                <a:gd name="connsiteX13" fmla="*/ 811893 w 1710096"/>
                <a:gd name="connsiteY13" fmla="*/ 1570178 h 4290967"/>
                <a:gd name="connsiteX14" fmla="*/ 261702 w 1710096"/>
                <a:gd name="connsiteY14" fmla="*/ 1570178 h 4290967"/>
                <a:gd name="connsiteX15" fmla="*/ 0 w 1710096"/>
                <a:gd name="connsiteY15" fmla="*/ 1308476 h 4290967"/>
                <a:gd name="connsiteX16" fmla="*/ 0 w 1710096"/>
                <a:gd name="connsiteY16" fmla="*/ 261702 h 4290967"/>
                <a:gd name="connsiteX17" fmla="*/ 261702 w 1710096"/>
                <a:gd name="connsiteY17" fmla="*/ 0 h 429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4290967">
                  <a:moveTo>
                    <a:pt x="261702" y="0"/>
                  </a:moveTo>
                  <a:lnTo>
                    <a:pt x="1448394" y="0"/>
                  </a:lnTo>
                  <a:cubicBezTo>
                    <a:pt x="1592928" y="0"/>
                    <a:pt x="1710096" y="117168"/>
                    <a:pt x="1710096" y="261702"/>
                  </a:cubicBezTo>
                  <a:lnTo>
                    <a:pt x="1710096" y="1308476"/>
                  </a:lnTo>
                  <a:cubicBezTo>
                    <a:pt x="1710096" y="1453010"/>
                    <a:pt x="1592928" y="1570178"/>
                    <a:pt x="1448394" y="1570178"/>
                  </a:cubicBezTo>
                  <a:lnTo>
                    <a:pt x="908591" y="1570178"/>
                  </a:lnTo>
                  <a:lnTo>
                    <a:pt x="908591" y="3884895"/>
                  </a:lnTo>
                  <a:lnTo>
                    <a:pt x="933282" y="3889880"/>
                  </a:lnTo>
                  <a:cubicBezTo>
                    <a:pt x="1008204" y="3921569"/>
                    <a:pt x="1060774" y="3995756"/>
                    <a:pt x="1060774" y="4082221"/>
                  </a:cubicBezTo>
                  <a:cubicBezTo>
                    <a:pt x="1060774" y="4197508"/>
                    <a:pt x="967315" y="4290967"/>
                    <a:pt x="852028" y="4290967"/>
                  </a:cubicBezTo>
                  <a:cubicBezTo>
                    <a:pt x="736741" y="4290967"/>
                    <a:pt x="643282" y="4197508"/>
                    <a:pt x="643282" y="4082221"/>
                  </a:cubicBezTo>
                  <a:cubicBezTo>
                    <a:pt x="643282" y="3995756"/>
                    <a:pt x="695853" y="3921569"/>
                    <a:pt x="770775" y="3889880"/>
                  </a:cubicBezTo>
                  <a:lnTo>
                    <a:pt x="811893" y="3881578"/>
                  </a:lnTo>
                  <a:lnTo>
                    <a:pt x="811893"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9"/>
            <p:cNvSpPr/>
            <p:nvPr/>
          </p:nvSpPr>
          <p:spPr bwMode="auto">
            <a:xfrm>
              <a:off x="4249078" y="5689900"/>
              <a:ext cx="220836" cy="131444"/>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bg1">
                <a:lumMod val="75000"/>
              </a:schemeClr>
            </a:solidFill>
            <a:ln w="28575">
              <a:noFill/>
            </a:ln>
            <a:effectLst/>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 name="同侧圆角矩形 111"/>
            <p:cNvSpPr/>
            <p:nvPr/>
          </p:nvSpPr>
          <p:spPr>
            <a:xfrm rot="5400000">
              <a:off x="3421638" y="2211104"/>
              <a:ext cx="601806" cy="446770"/>
            </a:xfrm>
            <a:prstGeom prst="round2SameRect">
              <a:avLst>
                <a:gd name="adj1" fmla="val 19083"/>
                <a:gd name="adj2" fmla="val 0"/>
              </a:avLst>
            </a:prstGeom>
            <a:solidFill>
              <a:srgbClr val="D5232D"/>
            </a:solidFill>
            <a:ln>
              <a:noFill/>
            </a:ln>
            <a:effectLst>
              <a:innerShdw blurRad="50800" dist="254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438053" y="2117651"/>
              <a:ext cx="554122" cy="461665"/>
            </a:xfrm>
            <a:prstGeom prst="rect">
              <a:avLst/>
            </a:prstGeom>
            <a:noFill/>
          </p:spPr>
          <p:txBody>
            <a:bodyPr wrap="square" rtlCol="0">
              <a:spAutoFit/>
            </a:bodyPr>
            <a:lstStyle/>
            <a:p>
              <a:pPr algn="ctr"/>
              <a:r>
                <a:rPr lang="en-US" altLang="zh-CN" sz="2400">
                  <a:solidFill>
                    <a:schemeClr val="bg1"/>
                  </a:solidFill>
                  <a:latin typeface="Impact" panose="020B0806030902050204" pitchFamily="34" charset="0"/>
                </a:rPr>
                <a:t>02</a:t>
              </a:r>
              <a:endParaRPr lang="zh-CN" altLang="en-US" sz="2400">
                <a:solidFill>
                  <a:schemeClr val="bg1"/>
                </a:solidFill>
                <a:latin typeface="Impact" panose="020B0806030902050204" pitchFamily="34" charset="0"/>
              </a:endParaRPr>
            </a:p>
          </p:txBody>
        </p:sp>
        <p:sp>
          <p:nvSpPr>
            <p:cNvPr id="38" name="文本框 37"/>
            <p:cNvSpPr txBox="1"/>
            <p:nvPr/>
          </p:nvSpPr>
          <p:spPr>
            <a:xfrm>
              <a:off x="3932749" y="2308312"/>
              <a:ext cx="1218899" cy="523220"/>
            </a:xfrm>
            <a:prstGeom prst="rect">
              <a:avLst/>
            </a:prstGeom>
            <a:noFill/>
          </p:spPr>
          <p:txBody>
            <a:bodyPr wrap="square" rtlCol="0">
              <a:spAutoFit/>
            </a:bodyPr>
            <a:lstStyle/>
            <a:p>
              <a:r>
                <a:rPr lang="zh-CN" altLang="en-US" sz="1400" b="1">
                  <a:latin typeface="+mn-ea"/>
                </a:rPr>
                <a:t>自爱的交往品质</a:t>
              </a:r>
            </a:p>
          </p:txBody>
        </p:sp>
        <p:grpSp>
          <p:nvGrpSpPr>
            <p:cNvPr id="40" name="Group 181"/>
            <p:cNvGrpSpPr>
              <a:grpSpLocks noChangeAspect="1"/>
            </p:cNvGrpSpPr>
            <p:nvPr/>
          </p:nvGrpSpPr>
          <p:grpSpPr>
            <a:xfrm>
              <a:off x="4378828" y="1832002"/>
              <a:ext cx="368298" cy="365609"/>
              <a:chOff x="2160" y="2262"/>
              <a:chExt cx="411" cy="408"/>
            </a:xfrm>
            <a:solidFill>
              <a:srgbClr val="A6A6A6"/>
            </a:solidFill>
            <a:effectLst/>
          </p:grpSpPr>
          <p:sp>
            <p:nvSpPr>
              <p:cNvPr id="41" name="Freeform 189"/>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190"/>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191"/>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192"/>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193"/>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94"/>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95"/>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8" name="任意多边形 27"/>
            <p:cNvSpPr/>
            <p:nvPr/>
          </p:nvSpPr>
          <p:spPr>
            <a:xfrm>
              <a:off x="5240953" y="3258362"/>
              <a:ext cx="1710096" cy="2716235"/>
            </a:xfrm>
            <a:custGeom>
              <a:avLst/>
              <a:gdLst>
                <a:gd name="connsiteX0" fmla="*/ 261702 w 1710096"/>
                <a:gd name="connsiteY0" fmla="*/ 0 h 2716235"/>
                <a:gd name="connsiteX1" fmla="*/ 1448394 w 1710096"/>
                <a:gd name="connsiteY1" fmla="*/ 0 h 2716235"/>
                <a:gd name="connsiteX2" fmla="*/ 1710096 w 1710096"/>
                <a:gd name="connsiteY2" fmla="*/ 261702 h 2716235"/>
                <a:gd name="connsiteX3" fmla="*/ 1710096 w 1710096"/>
                <a:gd name="connsiteY3" fmla="*/ 1308476 h 2716235"/>
                <a:gd name="connsiteX4" fmla="*/ 1448394 w 1710096"/>
                <a:gd name="connsiteY4" fmla="*/ 1570178 h 2716235"/>
                <a:gd name="connsiteX5" fmla="*/ 904405 w 1710096"/>
                <a:gd name="connsiteY5" fmla="*/ 1570178 h 2716235"/>
                <a:gd name="connsiteX6" fmla="*/ 904405 w 1710096"/>
                <a:gd name="connsiteY6" fmla="*/ 2288250 h 2716235"/>
                <a:gd name="connsiteX7" fmla="*/ 940283 w 1710096"/>
                <a:gd name="connsiteY7" fmla="*/ 2295493 h 2716235"/>
                <a:gd name="connsiteX8" fmla="*/ 1074023 w 1710096"/>
                <a:gd name="connsiteY8" fmla="*/ 2497260 h 2716235"/>
                <a:gd name="connsiteX9" fmla="*/ 855048 w 1710096"/>
                <a:gd name="connsiteY9" fmla="*/ 2716235 h 2716235"/>
                <a:gd name="connsiteX10" fmla="*/ 636073 w 1710096"/>
                <a:gd name="connsiteY10" fmla="*/ 2497260 h 2716235"/>
                <a:gd name="connsiteX11" fmla="*/ 769813 w 1710096"/>
                <a:gd name="connsiteY11" fmla="*/ 2295493 h 2716235"/>
                <a:gd name="connsiteX12" fmla="*/ 805691 w 1710096"/>
                <a:gd name="connsiteY12" fmla="*/ 2288250 h 2716235"/>
                <a:gd name="connsiteX13" fmla="*/ 805691 w 1710096"/>
                <a:gd name="connsiteY13" fmla="*/ 1570178 h 2716235"/>
                <a:gd name="connsiteX14" fmla="*/ 261702 w 1710096"/>
                <a:gd name="connsiteY14" fmla="*/ 1570178 h 2716235"/>
                <a:gd name="connsiteX15" fmla="*/ 0 w 1710096"/>
                <a:gd name="connsiteY15" fmla="*/ 1308476 h 2716235"/>
                <a:gd name="connsiteX16" fmla="*/ 0 w 1710096"/>
                <a:gd name="connsiteY16" fmla="*/ 261702 h 2716235"/>
                <a:gd name="connsiteX17" fmla="*/ 261702 w 1710096"/>
                <a:gd name="connsiteY17" fmla="*/ 0 h 27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2716235">
                  <a:moveTo>
                    <a:pt x="261702" y="0"/>
                  </a:moveTo>
                  <a:lnTo>
                    <a:pt x="1448394" y="0"/>
                  </a:lnTo>
                  <a:cubicBezTo>
                    <a:pt x="1592928" y="0"/>
                    <a:pt x="1710096" y="117168"/>
                    <a:pt x="1710096" y="261702"/>
                  </a:cubicBezTo>
                  <a:lnTo>
                    <a:pt x="1710096" y="1308476"/>
                  </a:lnTo>
                  <a:cubicBezTo>
                    <a:pt x="1710096" y="1453010"/>
                    <a:pt x="1592928" y="1570178"/>
                    <a:pt x="1448394" y="1570178"/>
                  </a:cubicBezTo>
                  <a:lnTo>
                    <a:pt x="904405" y="1570178"/>
                  </a:lnTo>
                  <a:lnTo>
                    <a:pt x="904405" y="2288250"/>
                  </a:lnTo>
                  <a:lnTo>
                    <a:pt x="940283" y="2295493"/>
                  </a:lnTo>
                  <a:cubicBezTo>
                    <a:pt x="1018877" y="2328735"/>
                    <a:pt x="1074023" y="2406558"/>
                    <a:pt x="1074023" y="2497260"/>
                  </a:cubicBezTo>
                  <a:cubicBezTo>
                    <a:pt x="1074023" y="2618197"/>
                    <a:pt x="975985" y="2716235"/>
                    <a:pt x="855048" y="2716235"/>
                  </a:cubicBezTo>
                  <a:cubicBezTo>
                    <a:pt x="734111" y="2716235"/>
                    <a:pt x="636073" y="2618197"/>
                    <a:pt x="636073" y="2497260"/>
                  </a:cubicBezTo>
                  <a:cubicBezTo>
                    <a:pt x="636073" y="2406558"/>
                    <a:pt x="691220" y="2328735"/>
                    <a:pt x="769813" y="2295493"/>
                  </a:cubicBezTo>
                  <a:lnTo>
                    <a:pt x="805691" y="2288250"/>
                  </a:lnTo>
                  <a:lnTo>
                    <a:pt x="805691"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0"/>
            <p:cNvSpPr/>
            <p:nvPr/>
          </p:nvSpPr>
          <p:spPr bwMode="auto">
            <a:xfrm>
              <a:off x="5986319" y="5689900"/>
              <a:ext cx="220836" cy="131444"/>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bg1">
                <a:lumMod val="75000"/>
              </a:schemeClr>
            </a:solidFill>
            <a:ln w="28575">
              <a:noFill/>
            </a:ln>
            <a:effectLst/>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0" name="同侧圆角矩形 59"/>
            <p:cNvSpPr/>
            <p:nvPr/>
          </p:nvSpPr>
          <p:spPr>
            <a:xfrm rot="5400000">
              <a:off x="5157629" y="3800505"/>
              <a:ext cx="601806" cy="446770"/>
            </a:xfrm>
            <a:prstGeom prst="round2SameRect">
              <a:avLst>
                <a:gd name="adj1" fmla="val 19083"/>
                <a:gd name="adj2" fmla="val 0"/>
              </a:avLst>
            </a:prstGeom>
            <a:solidFill>
              <a:srgbClr val="D5232D"/>
            </a:solidFill>
            <a:ln>
              <a:noFill/>
            </a:ln>
            <a:effectLst>
              <a:innerShdw blurRad="50800" dist="254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5203825" y="3732021"/>
              <a:ext cx="554122" cy="461665"/>
            </a:xfrm>
            <a:prstGeom prst="rect">
              <a:avLst/>
            </a:prstGeom>
            <a:noFill/>
          </p:spPr>
          <p:txBody>
            <a:bodyPr wrap="square" rtlCol="0">
              <a:spAutoFit/>
            </a:bodyPr>
            <a:lstStyle/>
            <a:p>
              <a:pPr algn="ctr"/>
              <a:r>
                <a:rPr lang="en-US" altLang="zh-CN" sz="2400">
                  <a:solidFill>
                    <a:schemeClr val="bg1"/>
                  </a:solidFill>
                  <a:latin typeface="Impact" panose="020B0806030902050204" pitchFamily="34" charset="0"/>
                </a:rPr>
                <a:t>03</a:t>
              </a:r>
              <a:endParaRPr lang="zh-CN" altLang="en-US" sz="2400">
                <a:solidFill>
                  <a:schemeClr val="bg1"/>
                </a:solidFill>
                <a:latin typeface="Impact" panose="020B0806030902050204" pitchFamily="34" charset="0"/>
              </a:endParaRPr>
            </a:p>
          </p:txBody>
        </p:sp>
        <p:sp>
          <p:nvSpPr>
            <p:cNvPr id="54" name="文本框 53"/>
            <p:cNvSpPr txBox="1"/>
            <p:nvPr/>
          </p:nvSpPr>
          <p:spPr>
            <a:xfrm>
              <a:off x="5668740" y="3897713"/>
              <a:ext cx="1189761" cy="523220"/>
            </a:xfrm>
            <a:prstGeom prst="rect">
              <a:avLst/>
            </a:prstGeom>
            <a:noFill/>
          </p:spPr>
          <p:txBody>
            <a:bodyPr wrap="square" rtlCol="0">
              <a:spAutoFit/>
            </a:bodyPr>
            <a:lstStyle/>
            <a:p>
              <a:r>
                <a:rPr lang="zh-CN" altLang="en-US" sz="1400" b="1">
                  <a:latin typeface="+mn-ea"/>
                </a:rPr>
                <a:t>自主的学习品质</a:t>
              </a:r>
            </a:p>
          </p:txBody>
        </p:sp>
        <p:sp>
          <p:nvSpPr>
            <p:cNvPr id="56" name="Freeform 19"/>
            <p:cNvSpPr/>
            <p:nvPr/>
          </p:nvSpPr>
          <p:spPr bwMode="auto">
            <a:xfrm>
              <a:off x="6194755" y="3424397"/>
              <a:ext cx="209688" cy="410415"/>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rgbClr val="A6A6A6"/>
            </a:solidFill>
            <a:ln>
              <a:noFill/>
            </a:ln>
            <a:effectLst/>
          </p:spPr>
          <p:txBody>
            <a:bodyPr vert="horz" wrap="square" lIns="91440" tIns="45720" rIns="91440" bIns="45720" numCol="1" anchor="t" anchorCtr="0" compatLnSpc="1"/>
            <a:lstStyle/>
            <a:p>
              <a:endParaRPr lang="zh-CN" altLang="en-US"/>
            </a:p>
          </p:txBody>
        </p:sp>
        <p:sp>
          <p:nvSpPr>
            <p:cNvPr id="57" name="任意多边形 36"/>
            <p:cNvSpPr/>
            <p:nvPr/>
          </p:nvSpPr>
          <p:spPr>
            <a:xfrm>
              <a:off x="6956471" y="1673401"/>
              <a:ext cx="1710096" cy="4290967"/>
            </a:xfrm>
            <a:custGeom>
              <a:avLst/>
              <a:gdLst>
                <a:gd name="connsiteX0" fmla="*/ 261702 w 1710096"/>
                <a:gd name="connsiteY0" fmla="*/ 0 h 4290967"/>
                <a:gd name="connsiteX1" fmla="*/ 1448394 w 1710096"/>
                <a:gd name="connsiteY1" fmla="*/ 0 h 4290967"/>
                <a:gd name="connsiteX2" fmla="*/ 1710096 w 1710096"/>
                <a:gd name="connsiteY2" fmla="*/ 261702 h 4290967"/>
                <a:gd name="connsiteX3" fmla="*/ 1710096 w 1710096"/>
                <a:gd name="connsiteY3" fmla="*/ 1308476 h 4290967"/>
                <a:gd name="connsiteX4" fmla="*/ 1448394 w 1710096"/>
                <a:gd name="connsiteY4" fmla="*/ 1570178 h 4290967"/>
                <a:gd name="connsiteX5" fmla="*/ 908591 w 1710096"/>
                <a:gd name="connsiteY5" fmla="*/ 1570178 h 4290967"/>
                <a:gd name="connsiteX6" fmla="*/ 908591 w 1710096"/>
                <a:gd name="connsiteY6" fmla="*/ 3884895 h 4290967"/>
                <a:gd name="connsiteX7" fmla="*/ 933282 w 1710096"/>
                <a:gd name="connsiteY7" fmla="*/ 3889880 h 4290967"/>
                <a:gd name="connsiteX8" fmla="*/ 1060774 w 1710096"/>
                <a:gd name="connsiteY8" fmla="*/ 4082221 h 4290967"/>
                <a:gd name="connsiteX9" fmla="*/ 852028 w 1710096"/>
                <a:gd name="connsiteY9" fmla="*/ 4290967 h 4290967"/>
                <a:gd name="connsiteX10" fmla="*/ 643282 w 1710096"/>
                <a:gd name="connsiteY10" fmla="*/ 4082221 h 4290967"/>
                <a:gd name="connsiteX11" fmla="*/ 770775 w 1710096"/>
                <a:gd name="connsiteY11" fmla="*/ 3889880 h 4290967"/>
                <a:gd name="connsiteX12" fmla="*/ 811893 w 1710096"/>
                <a:gd name="connsiteY12" fmla="*/ 3881578 h 4290967"/>
                <a:gd name="connsiteX13" fmla="*/ 811893 w 1710096"/>
                <a:gd name="connsiteY13" fmla="*/ 1570178 h 4290967"/>
                <a:gd name="connsiteX14" fmla="*/ 261702 w 1710096"/>
                <a:gd name="connsiteY14" fmla="*/ 1570178 h 4290967"/>
                <a:gd name="connsiteX15" fmla="*/ 0 w 1710096"/>
                <a:gd name="connsiteY15" fmla="*/ 1308476 h 4290967"/>
                <a:gd name="connsiteX16" fmla="*/ 0 w 1710096"/>
                <a:gd name="connsiteY16" fmla="*/ 261702 h 4290967"/>
                <a:gd name="connsiteX17" fmla="*/ 261702 w 1710096"/>
                <a:gd name="connsiteY17" fmla="*/ 0 h 429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4290967">
                  <a:moveTo>
                    <a:pt x="261702" y="0"/>
                  </a:moveTo>
                  <a:lnTo>
                    <a:pt x="1448394" y="0"/>
                  </a:lnTo>
                  <a:cubicBezTo>
                    <a:pt x="1592928" y="0"/>
                    <a:pt x="1710096" y="117168"/>
                    <a:pt x="1710096" y="261702"/>
                  </a:cubicBezTo>
                  <a:lnTo>
                    <a:pt x="1710096" y="1308476"/>
                  </a:lnTo>
                  <a:cubicBezTo>
                    <a:pt x="1710096" y="1453010"/>
                    <a:pt x="1592928" y="1570178"/>
                    <a:pt x="1448394" y="1570178"/>
                  </a:cubicBezTo>
                  <a:lnTo>
                    <a:pt x="908591" y="1570178"/>
                  </a:lnTo>
                  <a:lnTo>
                    <a:pt x="908591" y="3884895"/>
                  </a:lnTo>
                  <a:lnTo>
                    <a:pt x="933282" y="3889880"/>
                  </a:lnTo>
                  <a:cubicBezTo>
                    <a:pt x="1008204" y="3921569"/>
                    <a:pt x="1060774" y="3995756"/>
                    <a:pt x="1060774" y="4082221"/>
                  </a:cubicBezTo>
                  <a:cubicBezTo>
                    <a:pt x="1060774" y="4197508"/>
                    <a:pt x="967315" y="4290967"/>
                    <a:pt x="852028" y="4290967"/>
                  </a:cubicBezTo>
                  <a:cubicBezTo>
                    <a:pt x="736741" y="4290967"/>
                    <a:pt x="643282" y="4197508"/>
                    <a:pt x="643282" y="4082221"/>
                  </a:cubicBezTo>
                  <a:cubicBezTo>
                    <a:pt x="643282" y="3995756"/>
                    <a:pt x="695853" y="3921569"/>
                    <a:pt x="770775" y="3889880"/>
                  </a:cubicBezTo>
                  <a:lnTo>
                    <a:pt x="811893" y="3881578"/>
                  </a:lnTo>
                  <a:lnTo>
                    <a:pt x="811893"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41"/>
            <p:cNvSpPr/>
            <p:nvPr/>
          </p:nvSpPr>
          <p:spPr bwMode="auto">
            <a:xfrm>
              <a:off x="7702160" y="5689900"/>
              <a:ext cx="220836" cy="131444"/>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bg1">
                <a:lumMod val="75000"/>
              </a:schemeClr>
            </a:solidFill>
            <a:ln w="28575">
              <a:noFill/>
            </a:ln>
            <a:effectLst/>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9" name="同侧圆角矩形 103"/>
            <p:cNvSpPr/>
            <p:nvPr/>
          </p:nvSpPr>
          <p:spPr>
            <a:xfrm rot="5400000">
              <a:off x="6875868" y="2211104"/>
              <a:ext cx="601806" cy="446770"/>
            </a:xfrm>
            <a:prstGeom prst="round2SameRect">
              <a:avLst>
                <a:gd name="adj1" fmla="val 19083"/>
                <a:gd name="adj2" fmla="val 0"/>
              </a:avLst>
            </a:prstGeom>
            <a:solidFill>
              <a:srgbClr val="D5232D"/>
            </a:solidFill>
            <a:ln>
              <a:noFill/>
            </a:ln>
            <a:effectLst>
              <a:innerShdw blurRad="50800" dist="254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6880998" y="2113861"/>
              <a:ext cx="554122" cy="461665"/>
            </a:xfrm>
            <a:prstGeom prst="rect">
              <a:avLst/>
            </a:prstGeom>
            <a:noFill/>
          </p:spPr>
          <p:txBody>
            <a:bodyPr wrap="square" rtlCol="0">
              <a:spAutoFit/>
            </a:bodyPr>
            <a:lstStyle/>
            <a:p>
              <a:pPr algn="ctr"/>
              <a:r>
                <a:rPr lang="en-US" altLang="zh-CN" sz="2400">
                  <a:solidFill>
                    <a:schemeClr val="bg1"/>
                  </a:solidFill>
                  <a:latin typeface="Impact" panose="020B0806030902050204" pitchFamily="34" charset="0"/>
                </a:rPr>
                <a:t>04</a:t>
              </a:r>
              <a:endParaRPr lang="zh-CN" altLang="en-US" sz="2400">
                <a:solidFill>
                  <a:schemeClr val="bg1"/>
                </a:solidFill>
                <a:latin typeface="Impact" panose="020B0806030902050204" pitchFamily="34" charset="0"/>
              </a:endParaRPr>
            </a:p>
          </p:txBody>
        </p:sp>
        <p:sp>
          <p:nvSpPr>
            <p:cNvPr id="63" name="文本框 62"/>
            <p:cNvSpPr txBox="1"/>
            <p:nvPr/>
          </p:nvSpPr>
          <p:spPr>
            <a:xfrm>
              <a:off x="7386980" y="2308312"/>
              <a:ext cx="1222124" cy="523220"/>
            </a:xfrm>
            <a:prstGeom prst="rect">
              <a:avLst/>
            </a:prstGeom>
            <a:noFill/>
          </p:spPr>
          <p:txBody>
            <a:bodyPr wrap="square" rtlCol="0">
              <a:spAutoFit/>
            </a:bodyPr>
            <a:lstStyle/>
            <a:p>
              <a:r>
                <a:rPr lang="zh-CN" altLang="en-US" sz="1400" b="1">
                  <a:latin typeface="+mn-ea"/>
                </a:rPr>
                <a:t>自信的做人品质 </a:t>
              </a:r>
            </a:p>
          </p:txBody>
        </p:sp>
        <p:grpSp>
          <p:nvGrpSpPr>
            <p:cNvPr id="65" name="Group 22"/>
            <p:cNvGrpSpPr>
              <a:grpSpLocks noChangeAspect="1"/>
            </p:cNvGrpSpPr>
            <p:nvPr/>
          </p:nvGrpSpPr>
          <p:grpSpPr>
            <a:xfrm>
              <a:off x="7864896" y="1891708"/>
              <a:ext cx="330299" cy="330299"/>
              <a:chOff x="3617" y="1935"/>
              <a:chExt cx="446" cy="446"/>
            </a:xfrm>
            <a:solidFill>
              <a:srgbClr val="A6A6A6"/>
            </a:solidFill>
            <a:effectLst/>
          </p:grpSpPr>
          <p:sp>
            <p:nvSpPr>
              <p:cNvPr id="66"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 name="任意多边形 28"/>
            <p:cNvSpPr/>
            <p:nvPr/>
          </p:nvSpPr>
          <p:spPr>
            <a:xfrm>
              <a:off x="8704589" y="3258362"/>
              <a:ext cx="1710096" cy="2716235"/>
            </a:xfrm>
            <a:custGeom>
              <a:avLst/>
              <a:gdLst>
                <a:gd name="connsiteX0" fmla="*/ 261702 w 1710096"/>
                <a:gd name="connsiteY0" fmla="*/ 0 h 2716235"/>
                <a:gd name="connsiteX1" fmla="*/ 1448394 w 1710096"/>
                <a:gd name="connsiteY1" fmla="*/ 0 h 2716235"/>
                <a:gd name="connsiteX2" fmla="*/ 1710096 w 1710096"/>
                <a:gd name="connsiteY2" fmla="*/ 261702 h 2716235"/>
                <a:gd name="connsiteX3" fmla="*/ 1710096 w 1710096"/>
                <a:gd name="connsiteY3" fmla="*/ 1308476 h 2716235"/>
                <a:gd name="connsiteX4" fmla="*/ 1448394 w 1710096"/>
                <a:gd name="connsiteY4" fmla="*/ 1570178 h 2716235"/>
                <a:gd name="connsiteX5" fmla="*/ 904405 w 1710096"/>
                <a:gd name="connsiteY5" fmla="*/ 1570178 h 2716235"/>
                <a:gd name="connsiteX6" fmla="*/ 904405 w 1710096"/>
                <a:gd name="connsiteY6" fmla="*/ 2288250 h 2716235"/>
                <a:gd name="connsiteX7" fmla="*/ 940283 w 1710096"/>
                <a:gd name="connsiteY7" fmla="*/ 2295493 h 2716235"/>
                <a:gd name="connsiteX8" fmla="*/ 1074023 w 1710096"/>
                <a:gd name="connsiteY8" fmla="*/ 2497260 h 2716235"/>
                <a:gd name="connsiteX9" fmla="*/ 855048 w 1710096"/>
                <a:gd name="connsiteY9" fmla="*/ 2716235 h 2716235"/>
                <a:gd name="connsiteX10" fmla="*/ 636073 w 1710096"/>
                <a:gd name="connsiteY10" fmla="*/ 2497260 h 2716235"/>
                <a:gd name="connsiteX11" fmla="*/ 769813 w 1710096"/>
                <a:gd name="connsiteY11" fmla="*/ 2295493 h 2716235"/>
                <a:gd name="connsiteX12" fmla="*/ 805691 w 1710096"/>
                <a:gd name="connsiteY12" fmla="*/ 2288250 h 2716235"/>
                <a:gd name="connsiteX13" fmla="*/ 805691 w 1710096"/>
                <a:gd name="connsiteY13" fmla="*/ 1570178 h 2716235"/>
                <a:gd name="connsiteX14" fmla="*/ 261702 w 1710096"/>
                <a:gd name="connsiteY14" fmla="*/ 1570178 h 2716235"/>
                <a:gd name="connsiteX15" fmla="*/ 0 w 1710096"/>
                <a:gd name="connsiteY15" fmla="*/ 1308476 h 2716235"/>
                <a:gd name="connsiteX16" fmla="*/ 0 w 1710096"/>
                <a:gd name="connsiteY16" fmla="*/ 261702 h 2716235"/>
                <a:gd name="connsiteX17" fmla="*/ 261702 w 1710096"/>
                <a:gd name="connsiteY17" fmla="*/ 0 h 27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2716235">
                  <a:moveTo>
                    <a:pt x="261702" y="0"/>
                  </a:moveTo>
                  <a:lnTo>
                    <a:pt x="1448394" y="0"/>
                  </a:lnTo>
                  <a:cubicBezTo>
                    <a:pt x="1592928" y="0"/>
                    <a:pt x="1710096" y="117168"/>
                    <a:pt x="1710096" y="261702"/>
                  </a:cubicBezTo>
                  <a:lnTo>
                    <a:pt x="1710096" y="1308476"/>
                  </a:lnTo>
                  <a:cubicBezTo>
                    <a:pt x="1710096" y="1453010"/>
                    <a:pt x="1592928" y="1570178"/>
                    <a:pt x="1448394" y="1570178"/>
                  </a:cubicBezTo>
                  <a:lnTo>
                    <a:pt x="904405" y="1570178"/>
                  </a:lnTo>
                  <a:lnTo>
                    <a:pt x="904405" y="2288250"/>
                  </a:lnTo>
                  <a:lnTo>
                    <a:pt x="940283" y="2295493"/>
                  </a:lnTo>
                  <a:cubicBezTo>
                    <a:pt x="1018877" y="2328735"/>
                    <a:pt x="1074023" y="2406558"/>
                    <a:pt x="1074023" y="2497260"/>
                  </a:cubicBezTo>
                  <a:cubicBezTo>
                    <a:pt x="1074023" y="2618197"/>
                    <a:pt x="975985" y="2716235"/>
                    <a:pt x="855048" y="2716235"/>
                  </a:cubicBezTo>
                  <a:cubicBezTo>
                    <a:pt x="734111" y="2716235"/>
                    <a:pt x="636073" y="2618197"/>
                    <a:pt x="636073" y="2497260"/>
                  </a:cubicBezTo>
                  <a:cubicBezTo>
                    <a:pt x="636073" y="2406558"/>
                    <a:pt x="691220" y="2328735"/>
                    <a:pt x="769813" y="2295493"/>
                  </a:cubicBezTo>
                  <a:lnTo>
                    <a:pt x="805691" y="2288250"/>
                  </a:lnTo>
                  <a:lnTo>
                    <a:pt x="805691"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42"/>
            <p:cNvSpPr/>
            <p:nvPr/>
          </p:nvSpPr>
          <p:spPr bwMode="auto">
            <a:xfrm>
              <a:off x="9449218" y="5689900"/>
              <a:ext cx="220836" cy="131444"/>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bg1">
                <a:lumMod val="75000"/>
              </a:schemeClr>
            </a:solidFill>
            <a:ln w="28575">
              <a:noFill/>
            </a:ln>
            <a:effectLst/>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0" name="同侧圆角矩形 76"/>
            <p:cNvSpPr/>
            <p:nvPr/>
          </p:nvSpPr>
          <p:spPr>
            <a:xfrm rot="5400000">
              <a:off x="8622066" y="3800505"/>
              <a:ext cx="601806" cy="446770"/>
            </a:xfrm>
            <a:prstGeom prst="round2SameRect">
              <a:avLst>
                <a:gd name="adj1" fmla="val 19083"/>
                <a:gd name="adj2" fmla="val 0"/>
              </a:avLst>
            </a:prstGeom>
            <a:solidFill>
              <a:srgbClr val="D5232D"/>
            </a:solidFill>
            <a:ln>
              <a:noFill/>
            </a:ln>
            <a:effectLst>
              <a:innerShdw blurRad="50800" dist="254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8620779" y="3732020"/>
              <a:ext cx="554122" cy="461665"/>
            </a:xfrm>
            <a:prstGeom prst="rect">
              <a:avLst/>
            </a:prstGeom>
            <a:noFill/>
          </p:spPr>
          <p:txBody>
            <a:bodyPr wrap="square" rtlCol="0">
              <a:spAutoFit/>
            </a:bodyPr>
            <a:lstStyle/>
            <a:p>
              <a:pPr algn="ctr"/>
              <a:r>
                <a:rPr lang="en-US" altLang="zh-CN" sz="2400">
                  <a:solidFill>
                    <a:schemeClr val="bg1"/>
                  </a:solidFill>
                  <a:latin typeface="Impact" panose="020B0806030902050204" pitchFamily="34" charset="0"/>
                </a:rPr>
                <a:t>05</a:t>
              </a:r>
              <a:endParaRPr lang="zh-CN" altLang="en-US" sz="2400">
                <a:solidFill>
                  <a:schemeClr val="bg1"/>
                </a:solidFill>
                <a:latin typeface="Impact" panose="020B0806030902050204" pitchFamily="34" charset="0"/>
              </a:endParaRPr>
            </a:p>
          </p:txBody>
        </p:sp>
        <p:sp>
          <p:nvSpPr>
            <p:cNvPr id="74" name="文本框 73"/>
            <p:cNvSpPr txBox="1"/>
            <p:nvPr/>
          </p:nvSpPr>
          <p:spPr>
            <a:xfrm>
              <a:off x="9133178" y="3897713"/>
              <a:ext cx="1186022" cy="523220"/>
            </a:xfrm>
            <a:prstGeom prst="rect">
              <a:avLst/>
            </a:prstGeom>
            <a:noFill/>
          </p:spPr>
          <p:txBody>
            <a:bodyPr wrap="square" rtlCol="0">
              <a:spAutoFit/>
            </a:bodyPr>
            <a:lstStyle/>
            <a:p>
              <a:r>
                <a:rPr lang="zh-CN" altLang="en-US" sz="1400" b="1">
                  <a:latin typeface="+mn-ea"/>
                </a:rPr>
                <a:t>自律的做事品质</a:t>
              </a:r>
            </a:p>
          </p:txBody>
        </p:sp>
        <p:sp>
          <p:nvSpPr>
            <p:cNvPr id="76" name="Freeform 28"/>
            <p:cNvSpPr>
              <a:spLocks noEditPoints="1"/>
            </p:cNvSpPr>
            <p:nvPr/>
          </p:nvSpPr>
          <p:spPr bwMode="auto">
            <a:xfrm>
              <a:off x="9561926" y="3473246"/>
              <a:ext cx="390213" cy="316080"/>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rgbClr val="A6A6A6"/>
            </a:solidFill>
            <a:ln>
              <a:noFill/>
            </a:ln>
            <a:effectLst/>
          </p:spPr>
          <p:txBody>
            <a:bodyPr vert="horz" wrap="square" lIns="91440" tIns="45720" rIns="91440" bIns="45720" numCol="1" anchor="t" anchorCtr="0" compatLnSpc="1"/>
            <a:lstStyle/>
            <a:p>
              <a:endParaRPr lang="zh-CN" altLang="en-US"/>
            </a:p>
          </p:txBody>
        </p:sp>
      </p:grpSp>
      <p:sp>
        <p:nvSpPr>
          <p:cNvPr id="10" name="矩形: 圆角 9"/>
          <p:cNvSpPr/>
          <p:nvPr/>
        </p:nvSpPr>
        <p:spPr>
          <a:xfrm>
            <a:off x="4072144" y="942998"/>
            <a:ext cx="4047711"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家长要注重培养小学生五大品质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4550672" y="942998"/>
            <a:ext cx="3090656"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中学生面临五大冲突</a:t>
            </a:r>
          </a:p>
        </p:txBody>
      </p:sp>
      <p:sp>
        <p:nvSpPr>
          <p:cNvPr id="11" name="文本框 10"/>
          <p:cNvSpPr txBox="1"/>
          <p:nvPr/>
        </p:nvSpPr>
        <p:spPr>
          <a:xfrm>
            <a:off x="8307471" y="2886669"/>
            <a:ext cx="1683835" cy="667170"/>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理想生活与现实生活的冲突</a:t>
            </a:r>
          </a:p>
        </p:txBody>
      </p:sp>
      <p:sp>
        <p:nvSpPr>
          <p:cNvPr id="14" name="文本框 13"/>
          <p:cNvSpPr txBox="1"/>
          <p:nvPr/>
        </p:nvSpPr>
        <p:spPr>
          <a:xfrm>
            <a:off x="5225949" y="2886669"/>
            <a:ext cx="1813467" cy="667170"/>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性生理成熟与性心理不成熟的冲突</a:t>
            </a:r>
          </a:p>
        </p:txBody>
      </p:sp>
      <p:sp>
        <p:nvSpPr>
          <p:cNvPr id="16" name="文本框 15"/>
          <p:cNvSpPr txBox="1"/>
          <p:nvPr/>
        </p:nvSpPr>
        <p:spPr>
          <a:xfrm>
            <a:off x="2137380" y="2886669"/>
            <a:ext cx="1683835" cy="667170"/>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依赖父母与自我独立的冲突 </a:t>
            </a:r>
          </a:p>
        </p:txBody>
      </p:sp>
      <p:sp>
        <p:nvSpPr>
          <p:cNvPr id="18" name="文本框 17"/>
          <p:cNvSpPr txBox="1"/>
          <p:nvPr/>
        </p:nvSpPr>
        <p:spPr>
          <a:xfrm>
            <a:off x="3750005" y="5158867"/>
            <a:ext cx="1683835" cy="667170"/>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大人行为与孩子心态的冲突 </a:t>
            </a:r>
          </a:p>
        </p:txBody>
      </p:sp>
      <p:sp>
        <p:nvSpPr>
          <p:cNvPr id="20" name="文本框 19"/>
          <p:cNvSpPr txBox="1"/>
          <p:nvPr/>
        </p:nvSpPr>
        <p:spPr>
          <a:xfrm>
            <a:off x="6799439" y="5158867"/>
            <a:ext cx="1683835" cy="667170"/>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平面思维与立体思维的冲突</a:t>
            </a: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6169" y="1536419"/>
            <a:ext cx="1683835" cy="168383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2246" y="1903159"/>
            <a:ext cx="800871" cy="950353"/>
          </a:xfrm>
          <a:prstGeom prst="rect">
            <a:avLst/>
          </a:prstGeom>
        </p:spPr>
      </p:pic>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7835" y="1340646"/>
            <a:ext cx="1647645" cy="1647645"/>
          </a:xfrm>
          <a:prstGeom prst="rect">
            <a:avLst/>
          </a:prstGeom>
        </p:spPr>
      </p:pic>
      <p:pic>
        <p:nvPicPr>
          <p:cNvPr id="26" name="图片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0036" y="3429000"/>
            <a:ext cx="1783772" cy="1783772"/>
          </a:xfrm>
          <a:prstGeom prst="rect">
            <a:avLst/>
          </a:prstGeom>
        </p:spPr>
      </p:pic>
      <p:pic>
        <p:nvPicPr>
          <p:cNvPr id="28" name="图片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1863" y="3449550"/>
            <a:ext cx="1699133" cy="169913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550672" y="942998"/>
            <a:ext cx="3090656"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做好中学生的五大链接</a:t>
            </a:r>
          </a:p>
        </p:txBody>
      </p:sp>
      <p:sp>
        <p:nvSpPr>
          <p:cNvPr id="7" name="TextBox 41"/>
          <p:cNvSpPr txBox="1"/>
          <p:nvPr/>
        </p:nvSpPr>
        <p:spPr>
          <a:xfrm>
            <a:off x="1272910" y="4623209"/>
            <a:ext cx="1371819" cy="492443"/>
          </a:xfrm>
          <a:prstGeom prst="rect">
            <a:avLst/>
          </a:prstGeom>
          <a:noFill/>
        </p:spPr>
        <p:txBody>
          <a:bodyPr wrap="square" lIns="0" tIns="0" rIns="0" bIns="0" rtlCol="0" anchor="t">
            <a:spAutoFit/>
          </a:bodyPr>
          <a:lstStyle/>
          <a:p>
            <a:pPr algn="ctr" defTabSz="1375410"/>
            <a:r>
              <a:rPr lang="zh-CN" altLang="en-US" sz="1600" b="1">
                <a:solidFill>
                  <a:schemeClr val="tx1">
                    <a:lumMod val="75000"/>
                    <a:lumOff val="25000"/>
                  </a:schemeClr>
                </a:solidFill>
                <a:latin typeface="Arial"/>
              </a:rPr>
              <a:t>格局与大自然的链接</a:t>
            </a:r>
          </a:p>
        </p:txBody>
      </p:sp>
      <p:sp>
        <p:nvSpPr>
          <p:cNvPr id="15" name="TextBox 41"/>
          <p:cNvSpPr txBox="1"/>
          <p:nvPr/>
        </p:nvSpPr>
        <p:spPr>
          <a:xfrm>
            <a:off x="5407988" y="4623209"/>
            <a:ext cx="1371819" cy="492443"/>
          </a:xfrm>
          <a:prstGeom prst="rect">
            <a:avLst/>
          </a:prstGeom>
          <a:noFill/>
        </p:spPr>
        <p:txBody>
          <a:bodyPr wrap="square" lIns="0" tIns="0" rIns="0" bIns="0" rtlCol="0" anchor="t">
            <a:spAutoFit/>
          </a:bodyPr>
          <a:lstStyle/>
          <a:p>
            <a:pPr algn="ctr" defTabSz="1375410"/>
            <a:r>
              <a:rPr lang="zh-CN" altLang="en-US" sz="1600" b="1">
                <a:solidFill>
                  <a:schemeClr val="tx1">
                    <a:lumMod val="75000"/>
                    <a:lumOff val="25000"/>
                  </a:schemeClr>
                </a:solidFill>
                <a:latin typeface="Arial"/>
              </a:rPr>
              <a:t>志识与家庭的链接</a:t>
            </a:r>
          </a:p>
        </p:txBody>
      </p:sp>
      <p:sp>
        <p:nvSpPr>
          <p:cNvPr id="25" name="TextBox 41"/>
          <p:cNvSpPr txBox="1"/>
          <p:nvPr/>
        </p:nvSpPr>
        <p:spPr>
          <a:xfrm>
            <a:off x="3340449" y="4623209"/>
            <a:ext cx="1371819" cy="492443"/>
          </a:xfrm>
          <a:prstGeom prst="rect">
            <a:avLst/>
          </a:prstGeom>
          <a:noFill/>
        </p:spPr>
        <p:txBody>
          <a:bodyPr wrap="square" lIns="0" tIns="0" rIns="0" bIns="0" rtlCol="0" anchor="t">
            <a:spAutoFit/>
          </a:bodyPr>
          <a:lstStyle/>
          <a:p>
            <a:pPr algn="ctr" defTabSz="1375410"/>
            <a:r>
              <a:rPr lang="zh-CN" altLang="en-US" sz="1600" b="1">
                <a:solidFill>
                  <a:schemeClr val="tx1">
                    <a:lumMod val="75000"/>
                    <a:lumOff val="25000"/>
                  </a:schemeClr>
                </a:solidFill>
                <a:latin typeface="Arial"/>
              </a:rPr>
              <a:t>志向与社会的链接</a:t>
            </a:r>
          </a:p>
        </p:txBody>
      </p:sp>
      <p:sp>
        <p:nvSpPr>
          <p:cNvPr id="35" name="TextBox 41"/>
          <p:cNvSpPr txBox="1"/>
          <p:nvPr/>
        </p:nvSpPr>
        <p:spPr>
          <a:xfrm>
            <a:off x="7475527" y="4623209"/>
            <a:ext cx="1371819" cy="492443"/>
          </a:xfrm>
          <a:prstGeom prst="rect">
            <a:avLst/>
          </a:prstGeom>
          <a:noFill/>
        </p:spPr>
        <p:txBody>
          <a:bodyPr wrap="square" lIns="0" tIns="0" rIns="0" bIns="0" rtlCol="0" anchor="t">
            <a:spAutoFit/>
          </a:bodyPr>
          <a:lstStyle/>
          <a:p>
            <a:pPr algn="ctr" defTabSz="1375410"/>
            <a:r>
              <a:rPr lang="zh-CN" altLang="en-US" sz="1600" b="1">
                <a:solidFill>
                  <a:schemeClr val="tx1">
                    <a:lumMod val="75000"/>
                    <a:lumOff val="25000"/>
                  </a:schemeClr>
                </a:solidFill>
                <a:latin typeface="Arial"/>
              </a:rPr>
              <a:t>志慧与自我的链接</a:t>
            </a:r>
          </a:p>
        </p:txBody>
      </p:sp>
      <p:sp>
        <p:nvSpPr>
          <p:cNvPr id="45" name="TextBox 41"/>
          <p:cNvSpPr txBox="1"/>
          <p:nvPr/>
        </p:nvSpPr>
        <p:spPr>
          <a:xfrm>
            <a:off x="9543066" y="4623209"/>
            <a:ext cx="1371819" cy="492443"/>
          </a:xfrm>
          <a:prstGeom prst="rect">
            <a:avLst/>
          </a:prstGeom>
          <a:noFill/>
        </p:spPr>
        <p:txBody>
          <a:bodyPr wrap="square" lIns="0" tIns="0" rIns="0" bIns="0" rtlCol="0" anchor="t">
            <a:spAutoFit/>
          </a:bodyPr>
          <a:lstStyle/>
          <a:p>
            <a:pPr algn="ctr" defTabSz="1375410"/>
            <a:r>
              <a:rPr lang="zh-CN" altLang="en-US" sz="1600" b="1">
                <a:solidFill>
                  <a:schemeClr val="tx1">
                    <a:lumMod val="75000"/>
                    <a:lumOff val="25000"/>
                  </a:schemeClr>
                </a:solidFill>
                <a:latin typeface="Arial"/>
              </a:rPr>
              <a:t>志趣与梦想的链接 </a:t>
            </a:r>
          </a:p>
        </p:txBody>
      </p:sp>
      <p:pic>
        <p:nvPicPr>
          <p:cNvPr id="55" name="图片 5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23075" y="2549824"/>
            <a:ext cx="1758352" cy="1758352"/>
          </a:xfrm>
          <a:prstGeom prst="rect">
            <a:avLst/>
          </a:prstGeom>
        </p:spPr>
      </p:pic>
      <p:pic>
        <p:nvPicPr>
          <p:cNvPr id="57" name="图片 5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4741" y="2412864"/>
            <a:ext cx="2032272" cy="2032272"/>
          </a:xfrm>
          <a:prstGeom prst="rect">
            <a:avLst/>
          </a:prstGeom>
        </p:spPr>
      </p:pic>
      <p:pic>
        <p:nvPicPr>
          <p:cNvPr id="59" name="图片 5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982" y="2594847"/>
            <a:ext cx="1815909" cy="1815909"/>
          </a:xfrm>
          <a:prstGeom prst="rect">
            <a:avLst/>
          </a:prstGeom>
        </p:spPr>
      </p:pic>
      <p:pic>
        <p:nvPicPr>
          <p:cNvPr id="61" name="图片 6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4795" y="2688430"/>
            <a:ext cx="1963884" cy="1722326"/>
          </a:xfrm>
          <a:prstGeom prst="rect">
            <a:avLst/>
          </a:prstGeom>
        </p:spPr>
      </p:pic>
      <p:pic>
        <p:nvPicPr>
          <p:cNvPr id="63" name="图片 6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59798" y="2791666"/>
            <a:ext cx="1619090" cy="16190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446691" y="942998"/>
            <a:ext cx="3269183"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家庭教育是对家长的教育</a:t>
            </a:r>
          </a:p>
        </p:txBody>
      </p:sp>
      <p:grpSp>
        <p:nvGrpSpPr>
          <p:cNvPr id="65544" name="组合 65543"/>
          <p:cNvGrpSpPr/>
          <p:nvPr/>
        </p:nvGrpSpPr>
        <p:grpSpPr>
          <a:xfrm>
            <a:off x="1243014" y="1989138"/>
            <a:ext cx="9729786" cy="3659807"/>
            <a:chOff x="1243014" y="1989138"/>
            <a:chExt cx="9729786" cy="3659807"/>
          </a:xfrm>
        </p:grpSpPr>
        <p:grpSp>
          <p:nvGrpSpPr>
            <p:cNvPr id="5" name="d6f71644-7711-4eed-9bd5-ce8955f3b57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243014" y="4957681"/>
              <a:ext cx="9729786" cy="691264"/>
              <a:chOff x="669926" y="4914575"/>
              <a:chExt cx="10850562" cy="770890"/>
            </a:xfrm>
          </p:grpSpPr>
          <p:grpSp>
            <p:nvGrpSpPr>
              <p:cNvPr id="6" name="iṩlïḋè"/>
              <p:cNvGrpSpPr/>
              <p:nvPr/>
            </p:nvGrpSpPr>
            <p:grpSpPr>
              <a:xfrm>
                <a:off x="669926" y="4914577"/>
                <a:ext cx="2870820" cy="770888"/>
                <a:chOff x="649288" y="4222750"/>
                <a:chExt cx="1744663" cy="612775"/>
              </a:xfrm>
            </p:grpSpPr>
            <p:sp>
              <p:nvSpPr>
                <p:cNvPr id="29" name="ïṩḻïḓe"/>
                <p:cNvSpPr/>
                <p:nvPr/>
              </p:nvSpPr>
              <p:spPr bwMode="auto">
                <a:xfrm>
                  <a:off x="649288" y="4365625"/>
                  <a:ext cx="1744663" cy="469900"/>
                </a:xfrm>
                <a:custGeom>
                  <a:avLst/>
                  <a:gdLst>
                    <a:gd name="T0" fmla="*/ 1099 w 1099"/>
                    <a:gd name="T1" fmla="*/ 148 h 296"/>
                    <a:gd name="T2" fmla="*/ 952 w 1099"/>
                    <a:gd name="T3" fmla="*/ 296 h 296"/>
                    <a:gd name="T4" fmla="*/ 0 w 1099"/>
                    <a:gd name="T5" fmla="*/ 296 h 296"/>
                    <a:gd name="T6" fmla="*/ 148 w 1099"/>
                    <a:gd name="T7" fmla="*/ 148 h 296"/>
                    <a:gd name="T8" fmla="*/ 0 w 1099"/>
                    <a:gd name="T9" fmla="*/ 0 h 296"/>
                    <a:gd name="T10" fmla="*/ 952 w 1099"/>
                    <a:gd name="T11" fmla="*/ 0 h 296"/>
                    <a:gd name="T12" fmla="*/ 1099 w 1099"/>
                    <a:gd name="T13" fmla="*/ 148 h 296"/>
                  </a:gdLst>
                  <a:ahLst/>
                  <a:cxnLst>
                    <a:cxn ang="0">
                      <a:pos x="T0" y="T1"/>
                    </a:cxn>
                    <a:cxn ang="0">
                      <a:pos x="T2" y="T3"/>
                    </a:cxn>
                    <a:cxn ang="0">
                      <a:pos x="T4" y="T5"/>
                    </a:cxn>
                    <a:cxn ang="0">
                      <a:pos x="T6" y="T7"/>
                    </a:cxn>
                    <a:cxn ang="0">
                      <a:pos x="T8" y="T9"/>
                    </a:cxn>
                    <a:cxn ang="0">
                      <a:pos x="T10" y="T11"/>
                    </a:cxn>
                    <a:cxn ang="0">
                      <a:pos x="T12" y="T13"/>
                    </a:cxn>
                  </a:cxnLst>
                  <a:rect l="0" t="0" r="r" b="b"/>
                  <a:pathLst>
                    <a:path w="1099" h="296">
                      <a:moveTo>
                        <a:pt x="1099" y="148"/>
                      </a:moveTo>
                      <a:lnTo>
                        <a:pt x="952" y="296"/>
                      </a:lnTo>
                      <a:lnTo>
                        <a:pt x="0" y="296"/>
                      </a:lnTo>
                      <a:lnTo>
                        <a:pt x="148" y="148"/>
                      </a:lnTo>
                      <a:lnTo>
                        <a:pt x="0" y="0"/>
                      </a:lnTo>
                      <a:lnTo>
                        <a:pt x="952" y="0"/>
                      </a:lnTo>
                      <a:lnTo>
                        <a:pt x="1099" y="148"/>
                      </a:lnTo>
                      <a:close/>
                    </a:path>
                  </a:pathLst>
                </a:custGeom>
                <a:solidFill>
                  <a:schemeClr val="bg2">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0" name="îşlîḓe"/>
                <p:cNvSpPr/>
                <p:nvPr/>
              </p:nvSpPr>
              <p:spPr bwMode="auto">
                <a:xfrm>
                  <a:off x="649288" y="4222750"/>
                  <a:ext cx="1744663" cy="539750"/>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1" name="íS1iďe"/>
                <p:cNvSpPr/>
                <p:nvPr/>
              </p:nvSpPr>
              <p:spPr bwMode="auto">
                <a:xfrm>
                  <a:off x="2160588" y="4457700"/>
                  <a:ext cx="233363" cy="304800"/>
                </a:xfrm>
                <a:custGeom>
                  <a:avLst/>
                  <a:gdLst>
                    <a:gd name="T0" fmla="*/ 0 w 147"/>
                    <a:gd name="T1" fmla="*/ 192 h 192"/>
                    <a:gd name="T2" fmla="*/ 0 w 147"/>
                    <a:gd name="T3" fmla="*/ 146 h 192"/>
                    <a:gd name="T4" fmla="*/ 147 w 147"/>
                    <a:gd name="T5" fmla="*/ 0 h 192"/>
                    <a:gd name="T6" fmla="*/ 147 w 147"/>
                    <a:gd name="T7" fmla="*/ 44 h 192"/>
                    <a:gd name="T8" fmla="*/ 0 w 147"/>
                    <a:gd name="T9" fmla="*/ 192 h 192"/>
                  </a:gdLst>
                  <a:ahLst/>
                  <a:cxnLst>
                    <a:cxn ang="0">
                      <a:pos x="T0" y="T1"/>
                    </a:cxn>
                    <a:cxn ang="0">
                      <a:pos x="T2" y="T3"/>
                    </a:cxn>
                    <a:cxn ang="0">
                      <a:pos x="T4" y="T5"/>
                    </a:cxn>
                    <a:cxn ang="0">
                      <a:pos x="T6" y="T7"/>
                    </a:cxn>
                    <a:cxn ang="0">
                      <a:pos x="T8" y="T9"/>
                    </a:cxn>
                  </a:cxnLst>
                  <a:rect l="0" t="0" r="r" b="b"/>
                  <a:pathLst>
                    <a:path w="147" h="192">
                      <a:moveTo>
                        <a:pt x="0" y="192"/>
                      </a:moveTo>
                      <a:lnTo>
                        <a:pt x="0" y="146"/>
                      </a:lnTo>
                      <a:lnTo>
                        <a:pt x="147" y="0"/>
                      </a:lnTo>
                      <a:lnTo>
                        <a:pt x="147" y="44"/>
                      </a:lnTo>
                      <a:lnTo>
                        <a:pt x="0" y="192"/>
                      </a:lnTo>
                      <a:close/>
                    </a:path>
                  </a:pathLst>
                </a:custGeom>
                <a:solidFill>
                  <a:schemeClr val="tx1">
                    <a:alpha val="3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2" name="íSḷíḍè"/>
                <p:cNvSpPr/>
                <p:nvPr/>
              </p:nvSpPr>
              <p:spPr bwMode="auto">
                <a:xfrm>
                  <a:off x="649288" y="4222750"/>
                  <a:ext cx="234950" cy="269875"/>
                </a:xfrm>
                <a:custGeom>
                  <a:avLst/>
                  <a:gdLst>
                    <a:gd name="T0" fmla="*/ 0 w 148"/>
                    <a:gd name="T1" fmla="*/ 46 h 170"/>
                    <a:gd name="T2" fmla="*/ 0 w 148"/>
                    <a:gd name="T3" fmla="*/ 0 h 170"/>
                    <a:gd name="T4" fmla="*/ 148 w 148"/>
                    <a:gd name="T5" fmla="*/ 148 h 170"/>
                    <a:gd name="T6" fmla="*/ 124 w 148"/>
                    <a:gd name="T7" fmla="*/ 170 h 170"/>
                    <a:gd name="T8" fmla="*/ 0 w 148"/>
                    <a:gd name="T9" fmla="*/ 46 h 170"/>
                  </a:gdLst>
                  <a:ahLst/>
                  <a:cxnLst>
                    <a:cxn ang="0">
                      <a:pos x="T0" y="T1"/>
                    </a:cxn>
                    <a:cxn ang="0">
                      <a:pos x="T2" y="T3"/>
                    </a:cxn>
                    <a:cxn ang="0">
                      <a:pos x="T4" y="T5"/>
                    </a:cxn>
                    <a:cxn ang="0">
                      <a:pos x="T6" y="T7"/>
                    </a:cxn>
                    <a:cxn ang="0">
                      <a:pos x="T8" y="T9"/>
                    </a:cxn>
                  </a:cxnLst>
                  <a:rect l="0" t="0" r="r" b="b"/>
                  <a:pathLst>
                    <a:path w="148" h="170">
                      <a:moveTo>
                        <a:pt x="0" y="46"/>
                      </a:moveTo>
                      <a:lnTo>
                        <a:pt x="0" y="0"/>
                      </a:lnTo>
                      <a:lnTo>
                        <a:pt x="148" y="148"/>
                      </a:lnTo>
                      <a:lnTo>
                        <a:pt x="124" y="170"/>
                      </a:lnTo>
                      <a:lnTo>
                        <a:pt x="0" y="46"/>
                      </a:lnTo>
                      <a:close/>
                    </a:path>
                  </a:pathLst>
                </a:custGeom>
                <a:solidFill>
                  <a:schemeClr val="tx1">
                    <a:alpha val="3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3" name="îś1îḍê"/>
                <p:cNvSpPr/>
                <p:nvPr/>
              </p:nvSpPr>
              <p:spPr bwMode="auto">
                <a:xfrm>
                  <a:off x="649288" y="4690426"/>
                  <a:ext cx="1511300" cy="73025"/>
                </a:xfrm>
                <a:prstGeom prst="rect">
                  <a:avLst/>
                </a:pr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 name="îṣľîḋé"/>
              <p:cNvGrpSpPr/>
              <p:nvPr/>
            </p:nvGrpSpPr>
            <p:grpSpPr>
              <a:xfrm>
                <a:off x="3329840" y="4916970"/>
                <a:ext cx="2873431" cy="766892"/>
                <a:chOff x="2682876" y="3638550"/>
                <a:chExt cx="1746250" cy="609600"/>
              </a:xfrm>
            </p:grpSpPr>
            <p:sp>
              <p:nvSpPr>
                <p:cNvPr id="24" name="ïšḷïḋé"/>
                <p:cNvSpPr/>
                <p:nvPr/>
              </p:nvSpPr>
              <p:spPr bwMode="auto">
                <a:xfrm>
                  <a:off x="2682876" y="3781425"/>
                  <a:ext cx="1746250" cy="466725"/>
                </a:xfrm>
                <a:custGeom>
                  <a:avLst/>
                  <a:gdLst>
                    <a:gd name="T0" fmla="*/ 1100 w 1100"/>
                    <a:gd name="T1" fmla="*/ 148 h 294"/>
                    <a:gd name="T2" fmla="*/ 952 w 1100"/>
                    <a:gd name="T3" fmla="*/ 294 h 294"/>
                    <a:gd name="T4" fmla="*/ 0 w 1100"/>
                    <a:gd name="T5" fmla="*/ 294 h 294"/>
                    <a:gd name="T6" fmla="*/ 146 w 1100"/>
                    <a:gd name="T7" fmla="*/ 148 h 294"/>
                    <a:gd name="T8" fmla="*/ 0 w 1100"/>
                    <a:gd name="T9" fmla="*/ 0 h 294"/>
                    <a:gd name="T10" fmla="*/ 952 w 1100"/>
                    <a:gd name="T11" fmla="*/ 0 h 294"/>
                    <a:gd name="T12" fmla="*/ 1100 w 1100"/>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1100" h="294">
                      <a:moveTo>
                        <a:pt x="1100" y="148"/>
                      </a:moveTo>
                      <a:lnTo>
                        <a:pt x="952" y="294"/>
                      </a:lnTo>
                      <a:lnTo>
                        <a:pt x="0" y="294"/>
                      </a:lnTo>
                      <a:lnTo>
                        <a:pt x="146" y="148"/>
                      </a:lnTo>
                      <a:lnTo>
                        <a:pt x="0" y="0"/>
                      </a:lnTo>
                      <a:lnTo>
                        <a:pt x="952" y="0"/>
                      </a:lnTo>
                      <a:lnTo>
                        <a:pt x="1100" y="148"/>
                      </a:lnTo>
                      <a:close/>
                    </a:path>
                  </a:pathLst>
                </a:custGeom>
                <a:solidFill>
                  <a:schemeClr val="bg2">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5" name="îsḷïďê"/>
                <p:cNvSpPr/>
                <p:nvPr/>
              </p:nvSpPr>
              <p:spPr bwMode="auto">
                <a:xfrm>
                  <a:off x="2682876" y="3638550"/>
                  <a:ext cx="1746250" cy="539750"/>
                </a:xfrm>
                <a:custGeom>
                  <a:avLst/>
                  <a:gdLst>
                    <a:gd name="T0" fmla="*/ 1100 w 1100"/>
                    <a:gd name="T1" fmla="*/ 146 h 340"/>
                    <a:gd name="T2" fmla="*/ 1100 w 1100"/>
                    <a:gd name="T3" fmla="*/ 192 h 340"/>
                    <a:gd name="T4" fmla="*/ 952 w 1100"/>
                    <a:gd name="T5" fmla="*/ 340 h 340"/>
                    <a:gd name="T6" fmla="*/ 0 w 1100"/>
                    <a:gd name="T7" fmla="*/ 340 h 340"/>
                    <a:gd name="T8" fmla="*/ 0 w 1100"/>
                    <a:gd name="T9" fmla="*/ 294 h 340"/>
                    <a:gd name="T10" fmla="*/ 124 w 1100"/>
                    <a:gd name="T11" fmla="*/ 170 h 340"/>
                    <a:gd name="T12" fmla="*/ 0 w 1100"/>
                    <a:gd name="T13" fmla="*/ 44 h 340"/>
                    <a:gd name="T14" fmla="*/ 0 w 1100"/>
                    <a:gd name="T15" fmla="*/ 0 h 340"/>
                    <a:gd name="T16" fmla="*/ 952 w 1100"/>
                    <a:gd name="T17" fmla="*/ 0 h 340"/>
                    <a:gd name="T18" fmla="*/ 1100 w 1100"/>
                    <a:gd name="T19" fmla="*/ 14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340">
                      <a:moveTo>
                        <a:pt x="1100" y="146"/>
                      </a:moveTo>
                      <a:lnTo>
                        <a:pt x="1100" y="192"/>
                      </a:lnTo>
                      <a:lnTo>
                        <a:pt x="952" y="340"/>
                      </a:lnTo>
                      <a:lnTo>
                        <a:pt x="0" y="340"/>
                      </a:lnTo>
                      <a:lnTo>
                        <a:pt x="0" y="294"/>
                      </a:lnTo>
                      <a:lnTo>
                        <a:pt x="124" y="170"/>
                      </a:lnTo>
                      <a:lnTo>
                        <a:pt x="0" y="44"/>
                      </a:lnTo>
                      <a:lnTo>
                        <a:pt x="0" y="0"/>
                      </a:lnTo>
                      <a:lnTo>
                        <a:pt x="952" y="0"/>
                      </a:lnTo>
                      <a:lnTo>
                        <a:pt x="1100" y="146"/>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6" name="îṧļïḓé"/>
                <p:cNvSpPr/>
                <p:nvPr/>
              </p:nvSpPr>
              <p:spPr bwMode="auto">
                <a:xfrm>
                  <a:off x="2682876" y="4105275"/>
                  <a:ext cx="1511300" cy="73025"/>
                </a:xfrm>
                <a:prstGeom prst="rect">
                  <a:avLst/>
                </a:prstGeom>
                <a:solidFill>
                  <a:schemeClr val="tx1">
                    <a:alpha val="1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7" name="ïśļiďê"/>
                <p:cNvSpPr/>
                <p:nvPr/>
              </p:nvSpPr>
              <p:spPr bwMode="auto">
                <a:xfrm>
                  <a:off x="4194176" y="3870325"/>
                  <a:ext cx="234950" cy="307975"/>
                </a:xfrm>
                <a:custGeom>
                  <a:avLst/>
                  <a:gdLst>
                    <a:gd name="T0" fmla="*/ 0 w 148"/>
                    <a:gd name="T1" fmla="*/ 194 h 194"/>
                    <a:gd name="T2" fmla="*/ 0 w 148"/>
                    <a:gd name="T3" fmla="*/ 148 h 194"/>
                    <a:gd name="T4" fmla="*/ 148 w 148"/>
                    <a:gd name="T5" fmla="*/ 0 h 194"/>
                    <a:gd name="T6" fmla="*/ 148 w 148"/>
                    <a:gd name="T7" fmla="*/ 46 h 194"/>
                    <a:gd name="T8" fmla="*/ 0 w 148"/>
                    <a:gd name="T9" fmla="*/ 194 h 194"/>
                  </a:gdLst>
                  <a:ahLst/>
                  <a:cxnLst>
                    <a:cxn ang="0">
                      <a:pos x="T0" y="T1"/>
                    </a:cxn>
                    <a:cxn ang="0">
                      <a:pos x="T2" y="T3"/>
                    </a:cxn>
                    <a:cxn ang="0">
                      <a:pos x="T4" y="T5"/>
                    </a:cxn>
                    <a:cxn ang="0">
                      <a:pos x="T6" y="T7"/>
                    </a:cxn>
                    <a:cxn ang="0">
                      <a:pos x="T8" y="T9"/>
                    </a:cxn>
                  </a:cxnLst>
                  <a:rect l="0" t="0" r="r" b="b"/>
                  <a:pathLst>
                    <a:path w="148" h="194">
                      <a:moveTo>
                        <a:pt x="0" y="194"/>
                      </a:moveTo>
                      <a:lnTo>
                        <a:pt x="0" y="148"/>
                      </a:lnTo>
                      <a:lnTo>
                        <a:pt x="148" y="0"/>
                      </a:lnTo>
                      <a:lnTo>
                        <a:pt x="148" y="46"/>
                      </a:lnTo>
                      <a:lnTo>
                        <a:pt x="0" y="194"/>
                      </a:lnTo>
                      <a:close/>
                    </a:path>
                  </a:pathLst>
                </a:custGeom>
                <a:solidFill>
                  <a:schemeClr val="tx1">
                    <a:alpha val="3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8" name="íšļïḍé"/>
                <p:cNvSpPr/>
                <p:nvPr/>
              </p:nvSpPr>
              <p:spPr bwMode="auto">
                <a:xfrm>
                  <a:off x="2682876" y="3638550"/>
                  <a:ext cx="231775" cy="269875"/>
                </a:xfrm>
                <a:custGeom>
                  <a:avLst/>
                  <a:gdLst>
                    <a:gd name="T0" fmla="*/ 0 w 146"/>
                    <a:gd name="T1" fmla="*/ 44 h 170"/>
                    <a:gd name="T2" fmla="*/ 0 w 146"/>
                    <a:gd name="T3" fmla="*/ 0 h 170"/>
                    <a:gd name="T4" fmla="*/ 146 w 146"/>
                    <a:gd name="T5" fmla="*/ 146 h 170"/>
                    <a:gd name="T6" fmla="*/ 124 w 146"/>
                    <a:gd name="T7" fmla="*/ 170 h 170"/>
                    <a:gd name="T8" fmla="*/ 0 w 146"/>
                    <a:gd name="T9" fmla="*/ 44 h 170"/>
                  </a:gdLst>
                  <a:ahLst/>
                  <a:cxnLst>
                    <a:cxn ang="0">
                      <a:pos x="T0" y="T1"/>
                    </a:cxn>
                    <a:cxn ang="0">
                      <a:pos x="T2" y="T3"/>
                    </a:cxn>
                    <a:cxn ang="0">
                      <a:pos x="T4" y="T5"/>
                    </a:cxn>
                    <a:cxn ang="0">
                      <a:pos x="T6" y="T7"/>
                    </a:cxn>
                    <a:cxn ang="0">
                      <a:pos x="T8" y="T9"/>
                    </a:cxn>
                  </a:cxnLst>
                  <a:rect l="0" t="0" r="r" b="b"/>
                  <a:pathLst>
                    <a:path w="146" h="170">
                      <a:moveTo>
                        <a:pt x="0" y="44"/>
                      </a:moveTo>
                      <a:lnTo>
                        <a:pt x="0" y="0"/>
                      </a:lnTo>
                      <a:lnTo>
                        <a:pt x="146" y="146"/>
                      </a:lnTo>
                      <a:lnTo>
                        <a:pt x="124" y="170"/>
                      </a:lnTo>
                      <a:lnTo>
                        <a:pt x="0" y="44"/>
                      </a:lnTo>
                      <a:close/>
                    </a:path>
                  </a:pathLst>
                </a:custGeom>
                <a:solidFill>
                  <a:schemeClr val="tx1">
                    <a:alpha val="3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 name="ísḻiḋè"/>
              <p:cNvGrpSpPr/>
              <p:nvPr/>
            </p:nvGrpSpPr>
            <p:grpSpPr>
              <a:xfrm>
                <a:off x="5987678" y="4914575"/>
                <a:ext cx="2873431" cy="770888"/>
                <a:chOff x="4714876" y="3051175"/>
                <a:chExt cx="1746250" cy="612775"/>
              </a:xfrm>
            </p:grpSpPr>
            <p:sp>
              <p:nvSpPr>
                <p:cNvPr id="19" name="íSļïḑê"/>
                <p:cNvSpPr/>
                <p:nvPr/>
              </p:nvSpPr>
              <p:spPr bwMode="auto">
                <a:xfrm>
                  <a:off x="4714876" y="3194050"/>
                  <a:ext cx="1746250" cy="469900"/>
                </a:xfrm>
                <a:custGeom>
                  <a:avLst/>
                  <a:gdLst>
                    <a:gd name="T0" fmla="*/ 1100 w 1100"/>
                    <a:gd name="T1" fmla="*/ 148 h 296"/>
                    <a:gd name="T2" fmla="*/ 954 w 1100"/>
                    <a:gd name="T3" fmla="*/ 296 h 296"/>
                    <a:gd name="T4" fmla="*/ 0 w 1100"/>
                    <a:gd name="T5" fmla="*/ 296 h 296"/>
                    <a:gd name="T6" fmla="*/ 148 w 1100"/>
                    <a:gd name="T7" fmla="*/ 148 h 296"/>
                    <a:gd name="T8" fmla="*/ 0 w 1100"/>
                    <a:gd name="T9" fmla="*/ 0 h 296"/>
                    <a:gd name="T10" fmla="*/ 954 w 1100"/>
                    <a:gd name="T11" fmla="*/ 0 h 296"/>
                    <a:gd name="T12" fmla="*/ 1100 w 1100"/>
                    <a:gd name="T13" fmla="*/ 148 h 296"/>
                  </a:gdLst>
                  <a:ahLst/>
                  <a:cxnLst>
                    <a:cxn ang="0">
                      <a:pos x="T0" y="T1"/>
                    </a:cxn>
                    <a:cxn ang="0">
                      <a:pos x="T2" y="T3"/>
                    </a:cxn>
                    <a:cxn ang="0">
                      <a:pos x="T4" y="T5"/>
                    </a:cxn>
                    <a:cxn ang="0">
                      <a:pos x="T6" y="T7"/>
                    </a:cxn>
                    <a:cxn ang="0">
                      <a:pos x="T8" y="T9"/>
                    </a:cxn>
                    <a:cxn ang="0">
                      <a:pos x="T10" y="T11"/>
                    </a:cxn>
                    <a:cxn ang="0">
                      <a:pos x="T12" y="T13"/>
                    </a:cxn>
                  </a:cxnLst>
                  <a:rect l="0" t="0" r="r" b="b"/>
                  <a:pathLst>
                    <a:path w="1100" h="296">
                      <a:moveTo>
                        <a:pt x="1100" y="148"/>
                      </a:moveTo>
                      <a:lnTo>
                        <a:pt x="954" y="296"/>
                      </a:lnTo>
                      <a:lnTo>
                        <a:pt x="0" y="296"/>
                      </a:lnTo>
                      <a:lnTo>
                        <a:pt x="148" y="148"/>
                      </a:lnTo>
                      <a:lnTo>
                        <a:pt x="0" y="0"/>
                      </a:lnTo>
                      <a:lnTo>
                        <a:pt x="954" y="0"/>
                      </a:lnTo>
                      <a:lnTo>
                        <a:pt x="1100" y="148"/>
                      </a:lnTo>
                      <a:close/>
                    </a:path>
                  </a:pathLst>
                </a:custGeom>
                <a:solidFill>
                  <a:schemeClr val="bg2">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íṧḻíḓè"/>
                <p:cNvSpPr/>
                <p:nvPr/>
              </p:nvSpPr>
              <p:spPr bwMode="auto">
                <a:xfrm>
                  <a:off x="4714876" y="3051175"/>
                  <a:ext cx="1746250" cy="539750"/>
                </a:xfrm>
                <a:custGeom>
                  <a:avLst/>
                  <a:gdLst>
                    <a:gd name="T0" fmla="*/ 1100 w 1100"/>
                    <a:gd name="T1" fmla="*/ 148 h 340"/>
                    <a:gd name="T2" fmla="*/ 1100 w 1100"/>
                    <a:gd name="T3" fmla="*/ 194 h 340"/>
                    <a:gd name="T4" fmla="*/ 954 w 1100"/>
                    <a:gd name="T5" fmla="*/ 340 h 340"/>
                    <a:gd name="T6" fmla="*/ 0 w 1100"/>
                    <a:gd name="T7" fmla="*/ 340 h 340"/>
                    <a:gd name="T8" fmla="*/ 0 w 1100"/>
                    <a:gd name="T9" fmla="*/ 296 h 340"/>
                    <a:gd name="T10" fmla="*/ 126 w 1100"/>
                    <a:gd name="T11" fmla="*/ 170 h 340"/>
                    <a:gd name="T12" fmla="*/ 0 w 1100"/>
                    <a:gd name="T13" fmla="*/ 46 h 340"/>
                    <a:gd name="T14" fmla="*/ 0 w 1100"/>
                    <a:gd name="T15" fmla="*/ 0 h 340"/>
                    <a:gd name="T16" fmla="*/ 954 w 1100"/>
                    <a:gd name="T17" fmla="*/ 0 h 340"/>
                    <a:gd name="T18" fmla="*/ 1100 w 1100"/>
                    <a:gd name="T19"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340">
                      <a:moveTo>
                        <a:pt x="1100" y="148"/>
                      </a:moveTo>
                      <a:lnTo>
                        <a:pt x="1100" y="194"/>
                      </a:lnTo>
                      <a:lnTo>
                        <a:pt x="954" y="340"/>
                      </a:lnTo>
                      <a:lnTo>
                        <a:pt x="0" y="340"/>
                      </a:lnTo>
                      <a:lnTo>
                        <a:pt x="0" y="296"/>
                      </a:lnTo>
                      <a:lnTo>
                        <a:pt x="126" y="170"/>
                      </a:lnTo>
                      <a:lnTo>
                        <a:pt x="0" y="46"/>
                      </a:lnTo>
                      <a:lnTo>
                        <a:pt x="0" y="0"/>
                      </a:lnTo>
                      <a:lnTo>
                        <a:pt x="954" y="0"/>
                      </a:lnTo>
                      <a:lnTo>
                        <a:pt x="1100" y="148"/>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1" name="iṥ1íḑe"/>
                <p:cNvSpPr/>
                <p:nvPr/>
              </p:nvSpPr>
              <p:spPr bwMode="auto">
                <a:xfrm>
                  <a:off x="4714876" y="3521075"/>
                  <a:ext cx="1514475" cy="69850"/>
                </a:xfrm>
                <a:prstGeom prst="rect">
                  <a:avLst/>
                </a:pr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2" name="îṩliḑe"/>
                <p:cNvSpPr/>
                <p:nvPr/>
              </p:nvSpPr>
              <p:spPr bwMode="auto">
                <a:xfrm>
                  <a:off x="6229351" y="3286125"/>
                  <a:ext cx="231775" cy="304800"/>
                </a:xfrm>
                <a:custGeom>
                  <a:avLst/>
                  <a:gdLst>
                    <a:gd name="T0" fmla="*/ 0 w 146"/>
                    <a:gd name="T1" fmla="*/ 192 h 192"/>
                    <a:gd name="T2" fmla="*/ 0 w 146"/>
                    <a:gd name="T3" fmla="*/ 148 h 192"/>
                    <a:gd name="T4" fmla="*/ 146 w 146"/>
                    <a:gd name="T5" fmla="*/ 0 h 192"/>
                    <a:gd name="T6" fmla="*/ 146 w 146"/>
                    <a:gd name="T7" fmla="*/ 46 h 192"/>
                    <a:gd name="T8" fmla="*/ 0 w 146"/>
                    <a:gd name="T9" fmla="*/ 192 h 192"/>
                  </a:gdLst>
                  <a:ahLst/>
                  <a:cxnLst>
                    <a:cxn ang="0">
                      <a:pos x="T0" y="T1"/>
                    </a:cxn>
                    <a:cxn ang="0">
                      <a:pos x="T2" y="T3"/>
                    </a:cxn>
                    <a:cxn ang="0">
                      <a:pos x="T4" y="T5"/>
                    </a:cxn>
                    <a:cxn ang="0">
                      <a:pos x="T6" y="T7"/>
                    </a:cxn>
                    <a:cxn ang="0">
                      <a:pos x="T8" y="T9"/>
                    </a:cxn>
                  </a:cxnLst>
                  <a:rect l="0" t="0" r="r" b="b"/>
                  <a:pathLst>
                    <a:path w="146" h="192">
                      <a:moveTo>
                        <a:pt x="0" y="192"/>
                      </a:moveTo>
                      <a:lnTo>
                        <a:pt x="0" y="148"/>
                      </a:lnTo>
                      <a:lnTo>
                        <a:pt x="146" y="0"/>
                      </a:lnTo>
                      <a:lnTo>
                        <a:pt x="146" y="46"/>
                      </a:lnTo>
                      <a:lnTo>
                        <a:pt x="0" y="192"/>
                      </a:lnTo>
                      <a:close/>
                    </a:path>
                  </a:pathLst>
                </a:custGeom>
                <a:solidFill>
                  <a:schemeClr val="tx1">
                    <a:alpha val="3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ïŝ1ïḑè"/>
                <p:cNvSpPr/>
                <p:nvPr/>
              </p:nvSpPr>
              <p:spPr bwMode="auto">
                <a:xfrm>
                  <a:off x="4714876" y="3051175"/>
                  <a:ext cx="234950" cy="269875"/>
                </a:xfrm>
                <a:custGeom>
                  <a:avLst/>
                  <a:gdLst>
                    <a:gd name="T0" fmla="*/ 0 w 148"/>
                    <a:gd name="T1" fmla="*/ 46 h 170"/>
                    <a:gd name="T2" fmla="*/ 0 w 148"/>
                    <a:gd name="T3" fmla="*/ 0 h 170"/>
                    <a:gd name="T4" fmla="*/ 148 w 148"/>
                    <a:gd name="T5" fmla="*/ 148 h 170"/>
                    <a:gd name="T6" fmla="*/ 126 w 148"/>
                    <a:gd name="T7" fmla="*/ 170 h 170"/>
                    <a:gd name="T8" fmla="*/ 0 w 148"/>
                    <a:gd name="T9" fmla="*/ 46 h 170"/>
                  </a:gdLst>
                  <a:ahLst/>
                  <a:cxnLst>
                    <a:cxn ang="0">
                      <a:pos x="T0" y="T1"/>
                    </a:cxn>
                    <a:cxn ang="0">
                      <a:pos x="T2" y="T3"/>
                    </a:cxn>
                    <a:cxn ang="0">
                      <a:pos x="T4" y="T5"/>
                    </a:cxn>
                    <a:cxn ang="0">
                      <a:pos x="T6" y="T7"/>
                    </a:cxn>
                    <a:cxn ang="0">
                      <a:pos x="T8" y="T9"/>
                    </a:cxn>
                  </a:cxnLst>
                  <a:rect l="0" t="0" r="r" b="b"/>
                  <a:pathLst>
                    <a:path w="148" h="170">
                      <a:moveTo>
                        <a:pt x="0" y="46"/>
                      </a:moveTo>
                      <a:lnTo>
                        <a:pt x="0" y="0"/>
                      </a:lnTo>
                      <a:lnTo>
                        <a:pt x="148" y="148"/>
                      </a:lnTo>
                      <a:lnTo>
                        <a:pt x="126" y="170"/>
                      </a:lnTo>
                      <a:lnTo>
                        <a:pt x="0" y="46"/>
                      </a:lnTo>
                      <a:close/>
                    </a:path>
                  </a:pathLst>
                </a:custGeom>
                <a:solidFill>
                  <a:schemeClr val="tx1">
                    <a:alpha val="3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 name="îsḻïḍè"/>
              <p:cNvGrpSpPr/>
              <p:nvPr/>
            </p:nvGrpSpPr>
            <p:grpSpPr>
              <a:xfrm>
                <a:off x="8649668" y="4916972"/>
                <a:ext cx="2870820" cy="766892"/>
                <a:chOff x="6750051" y="2466975"/>
                <a:chExt cx="1744663" cy="609600"/>
              </a:xfrm>
            </p:grpSpPr>
            <p:sp>
              <p:nvSpPr>
                <p:cNvPr id="14" name="işḷiḍê"/>
                <p:cNvSpPr/>
                <p:nvPr/>
              </p:nvSpPr>
              <p:spPr bwMode="auto">
                <a:xfrm>
                  <a:off x="6750051" y="2609850"/>
                  <a:ext cx="1744663" cy="466725"/>
                </a:xfrm>
                <a:custGeom>
                  <a:avLst/>
                  <a:gdLst>
                    <a:gd name="T0" fmla="*/ 1099 w 1099"/>
                    <a:gd name="T1" fmla="*/ 148 h 294"/>
                    <a:gd name="T2" fmla="*/ 951 w 1099"/>
                    <a:gd name="T3" fmla="*/ 294 h 294"/>
                    <a:gd name="T4" fmla="*/ 0 w 1099"/>
                    <a:gd name="T5" fmla="*/ 294 h 294"/>
                    <a:gd name="T6" fmla="*/ 147 w 1099"/>
                    <a:gd name="T7" fmla="*/ 148 h 294"/>
                    <a:gd name="T8" fmla="*/ 0 w 1099"/>
                    <a:gd name="T9" fmla="*/ 0 h 294"/>
                    <a:gd name="T10" fmla="*/ 951 w 1099"/>
                    <a:gd name="T11" fmla="*/ 0 h 294"/>
                    <a:gd name="T12" fmla="*/ 1099 w 1099"/>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1099" h="294">
                      <a:moveTo>
                        <a:pt x="1099" y="148"/>
                      </a:moveTo>
                      <a:lnTo>
                        <a:pt x="951" y="294"/>
                      </a:lnTo>
                      <a:lnTo>
                        <a:pt x="0" y="294"/>
                      </a:lnTo>
                      <a:lnTo>
                        <a:pt x="147" y="148"/>
                      </a:lnTo>
                      <a:lnTo>
                        <a:pt x="0" y="0"/>
                      </a:lnTo>
                      <a:lnTo>
                        <a:pt x="951" y="0"/>
                      </a:lnTo>
                      <a:lnTo>
                        <a:pt x="1099" y="148"/>
                      </a:lnTo>
                      <a:close/>
                    </a:path>
                  </a:pathLst>
                </a:custGeom>
                <a:solidFill>
                  <a:schemeClr val="bg2">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íŝ1îḑê"/>
                <p:cNvSpPr/>
                <p:nvPr/>
              </p:nvSpPr>
              <p:spPr bwMode="auto">
                <a:xfrm>
                  <a:off x="6750051" y="2466975"/>
                  <a:ext cx="1744663" cy="539750"/>
                </a:xfrm>
                <a:custGeom>
                  <a:avLst/>
                  <a:gdLst>
                    <a:gd name="T0" fmla="*/ 1099 w 1099"/>
                    <a:gd name="T1" fmla="*/ 146 h 340"/>
                    <a:gd name="T2" fmla="*/ 1099 w 1099"/>
                    <a:gd name="T3" fmla="*/ 192 h 340"/>
                    <a:gd name="T4" fmla="*/ 951 w 1099"/>
                    <a:gd name="T5" fmla="*/ 340 h 340"/>
                    <a:gd name="T6" fmla="*/ 0 w 1099"/>
                    <a:gd name="T7" fmla="*/ 340 h 340"/>
                    <a:gd name="T8" fmla="*/ 0 w 1099"/>
                    <a:gd name="T9" fmla="*/ 294 h 340"/>
                    <a:gd name="T10" fmla="*/ 123 w 1099"/>
                    <a:gd name="T11" fmla="*/ 170 h 340"/>
                    <a:gd name="T12" fmla="*/ 0 w 1099"/>
                    <a:gd name="T13" fmla="*/ 44 h 340"/>
                    <a:gd name="T14" fmla="*/ 0 w 1099"/>
                    <a:gd name="T15" fmla="*/ 0 h 340"/>
                    <a:gd name="T16" fmla="*/ 951 w 1099"/>
                    <a:gd name="T17" fmla="*/ 0 h 340"/>
                    <a:gd name="T18" fmla="*/ 1099 w 1099"/>
                    <a:gd name="T19" fmla="*/ 14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9" h="340">
                      <a:moveTo>
                        <a:pt x="1099" y="146"/>
                      </a:moveTo>
                      <a:lnTo>
                        <a:pt x="1099" y="192"/>
                      </a:lnTo>
                      <a:lnTo>
                        <a:pt x="951" y="340"/>
                      </a:lnTo>
                      <a:lnTo>
                        <a:pt x="0" y="340"/>
                      </a:lnTo>
                      <a:lnTo>
                        <a:pt x="0" y="294"/>
                      </a:lnTo>
                      <a:lnTo>
                        <a:pt x="123" y="170"/>
                      </a:lnTo>
                      <a:lnTo>
                        <a:pt x="0" y="44"/>
                      </a:lnTo>
                      <a:lnTo>
                        <a:pt x="0" y="0"/>
                      </a:lnTo>
                      <a:lnTo>
                        <a:pt x="951" y="0"/>
                      </a:lnTo>
                      <a:lnTo>
                        <a:pt x="1099" y="146"/>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îṣľiďè"/>
                <p:cNvSpPr/>
                <p:nvPr/>
              </p:nvSpPr>
              <p:spPr bwMode="auto">
                <a:xfrm>
                  <a:off x="6750051" y="2933700"/>
                  <a:ext cx="1509713" cy="73025"/>
                </a:xfrm>
                <a:prstGeom prst="rect">
                  <a:avLst/>
                </a:prstGeom>
                <a:solidFill>
                  <a:schemeClr val="tx1">
                    <a:alpha val="1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7" name="îSlídê"/>
                <p:cNvSpPr/>
                <p:nvPr/>
              </p:nvSpPr>
              <p:spPr bwMode="auto">
                <a:xfrm>
                  <a:off x="8259763" y="2698750"/>
                  <a:ext cx="234950" cy="307975"/>
                </a:xfrm>
                <a:custGeom>
                  <a:avLst/>
                  <a:gdLst>
                    <a:gd name="T0" fmla="*/ 0 w 148"/>
                    <a:gd name="T1" fmla="*/ 194 h 194"/>
                    <a:gd name="T2" fmla="*/ 0 w 148"/>
                    <a:gd name="T3" fmla="*/ 148 h 194"/>
                    <a:gd name="T4" fmla="*/ 148 w 148"/>
                    <a:gd name="T5" fmla="*/ 0 h 194"/>
                    <a:gd name="T6" fmla="*/ 148 w 148"/>
                    <a:gd name="T7" fmla="*/ 46 h 194"/>
                    <a:gd name="T8" fmla="*/ 0 w 148"/>
                    <a:gd name="T9" fmla="*/ 194 h 194"/>
                  </a:gdLst>
                  <a:ahLst/>
                  <a:cxnLst>
                    <a:cxn ang="0">
                      <a:pos x="T0" y="T1"/>
                    </a:cxn>
                    <a:cxn ang="0">
                      <a:pos x="T2" y="T3"/>
                    </a:cxn>
                    <a:cxn ang="0">
                      <a:pos x="T4" y="T5"/>
                    </a:cxn>
                    <a:cxn ang="0">
                      <a:pos x="T6" y="T7"/>
                    </a:cxn>
                    <a:cxn ang="0">
                      <a:pos x="T8" y="T9"/>
                    </a:cxn>
                  </a:cxnLst>
                  <a:rect l="0" t="0" r="r" b="b"/>
                  <a:pathLst>
                    <a:path w="148" h="194">
                      <a:moveTo>
                        <a:pt x="0" y="194"/>
                      </a:moveTo>
                      <a:lnTo>
                        <a:pt x="0" y="148"/>
                      </a:lnTo>
                      <a:lnTo>
                        <a:pt x="148" y="0"/>
                      </a:lnTo>
                      <a:lnTo>
                        <a:pt x="148" y="46"/>
                      </a:lnTo>
                      <a:lnTo>
                        <a:pt x="0" y="194"/>
                      </a:lnTo>
                      <a:close/>
                    </a:path>
                  </a:pathLst>
                </a:custGeom>
                <a:solidFill>
                  <a:schemeClr val="tx1">
                    <a:alpha val="3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8" name="í$ļíďê"/>
                <p:cNvSpPr/>
                <p:nvPr/>
              </p:nvSpPr>
              <p:spPr bwMode="auto">
                <a:xfrm>
                  <a:off x="6750051" y="2466975"/>
                  <a:ext cx="233363" cy="269875"/>
                </a:xfrm>
                <a:custGeom>
                  <a:avLst/>
                  <a:gdLst>
                    <a:gd name="T0" fmla="*/ 0 w 147"/>
                    <a:gd name="T1" fmla="*/ 44 h 170"/>
                    <a:gd name="T2" fmla="*/ 0 w 147"/>
                    <a:gd name="T3" fmla="*/ 0 h 170"/>
                    <a:gd name="T4" fmla="*/ 147 w 147"/>
                    <a:gd name="T5" fmla="*/ 146 h 170"/>
                    <a:gd name="T6" fmla="*/ 123 w 147"/>
                    <a:gd name="T7" fmla="*/ 170 h 170"/>
                    <a:gd name="T8" fmla="*/ 0 w 147"/>
                    <a:gd name="T9" fmla="*/ 44 h 170"/>
                  </a:gdLst>
                  <a:ahLst/>
                  <a:cxnLst>
                    <a:cxn ang="0">
                      <a:pos x="T0" y="T1"/>
                    </a:cxn>
                    <a:cxn ang="0">
                      <a:pos x="T2" y="T3"/>
                    </a:cxn>
                    <a:cxn ang="0">
                      <a:pos x="T4" y="T5"/>
                    </a:cxn>
                    <a:cxn ang="0">
                      <a:pos x="T6" y="T7"/>
                    </a:cxn>
                    <a:cxn ang="0">
                      <a:pos x="T8" y="T9"/>
                    </a:cxn>
                  </a:cxnLst>
                  <a:rect l="0" t="0" r="r" b="b"/>
                  <a:pathLst>
                    <a:path w="147" h="170">
                      <a:moveTo>
                        <a:pt x="0" y="44"/>
                      </a:moveTo>
                      <a:lnTo>
                        <a:pt x="0" y="0"/>
                      </a:lnTo>
                      <a:lnTo>
                        <a:pt x="147" y="146"/>
                      </a:lnTo>
                      <a:lnTo>
                        <a:pt x="123" y="170"/>
                      </a:lnTo>
                      <a:lnTo>
                        <a:pt x="0" y="44"/>
                      </a:lnTo>
                      <a:close/>
                    </a:path>
                  </a:pathLst>
                </a:custGeom>
                <a:solidFill>
                  <a:schemeClr val="tx1">
                    <a:alpha val="3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0" name="ïṡlîdê"/>
              <p:cNvSpPr/>
              <p:nvPr/>
            </p:nvSpPr>
            <p:spPr bwMode="auto">
              <a:xfrm>
                <a:off x="1302608" y="5066351"/>
                <a:ext cx="1270166" cy="283592"/>
              </a:xfrm>
              <a:prstGeom prst="ellipse">
                <a:avLst/>
              </a:prstGeom>
              <a:solidFill>
                <a:schemeClr val="tx1">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išḻïḓè"/>
              <p:cNvSpPr/>
              <p:nvPr/>
            </p:nvSpPr>
            <p:spPr bwMode="auto">
              <a:xfrm>
                <a:off x="4018404" y="5066351"/>
                <a:ext cx="1270166" cy="283592"/>
              </a:xfrm>
              <a:prstGeom prst="ellipse">
                <a:avLst/>
              </a:prstGeom>
              <a:solidFill>
                <a:schemeClr val="tx1">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iSḻîḓè"/>
              <p:cNvSpPr/>
              <p:nvPr/>
            </p:nvSpPr>
            <p:spPr bwMode="auto">
              <a:xfrm>
                <a:off x="6734200" y="5066351"/>
                <a:ext cx="1270166" cy="283592"/>
              </a:xfrm>
              <a:prstGeom prst="ellipse">
                <a:avLst/>
              </a:prstGeom>
              <a:solidFill>
                <a:schemeClr val="tx1">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ísḻiḍê"/>
              <p:cNvSpPr/>
              <p:nvPr/>
            </p:nvSpPr>
            <p:spPr bwMode="auto">
              <a:xfrm>
                <a:off x="9449995" y="5066351"/>
                <a:ext cx="1270166" cy="283592"/>
              </a:xfrm>
              <a:prstGeom prst="ellipse">
                <a:avLst/>
              </a:prstGeom>
              <a:solidFill>
                <a:schemeClr val="tx1">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mn-ea"/>
                  <a:sym typeface="+mn-lt"/>
                </a:endParaRPr>
              </a:p>
            </p:txBody>
          </p:sp>
        </p:grpSp>
        <p:cxnSp>
          <p:nvCxnSpPr>
            <p:cNvPr id="34" name="直接连接符 33"/>
            <p:cNvCxnSpPr/>
            <p:nvPr/>
          </p:nvCxnSpPr>
          <p:spPr>
            <a:xfrm flipH="1">
              <a:off x="3615480" y="2037568"/>
              <a:ext cx="0" cy="22296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6011485" y="2037568"/>
              <a:ext cx="0" cy="22963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377510" y="1989138"/>
              <a:ext cx="0" cy="2316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ïşlîḍé"/>
            <p:cNvSpPr/>
            <p:nvPr/>
          </p:nvSpPr>
          <p:spPr>
            <a:xfrm>
              <a:off x="1827573" y="2204488"/>
              <a:ext cx="598222" cy="598222"/>
            </a:xfrm>
            <a:prstGeom prst="roundRect">
              <a:avLst/>
            </a:prstGeom>
            <a:gradFill flip="none" rotWithShape="1">
              <a:gsLst>
                <a:gs pos="0">
                  <a:srgbClr val="F2F2F2"/>
                </a:gs>
                <a:gs pos="100000">
                  <a:schemeClr val="bg1">
                    <a:lumMod val="85000"/>
                  </a:schemeClr>
                </a:gs>
              </a:gsLst>
              <a:lin ang="18900000" scaled="1"/>
            </a:gradFill>
            <a:ln w="22225">
              <a:gradFill flip="none" rotWithShape="1">
                <a:gsLst>
                  <a:gs pos="0">
                    <a:schemeClr val="bg1">
                      <a:lumMod val="85000"/>
                    </a:schemeClr>
                  </a:gs>
                  <a:gs pos="100000">
                    <a:schemeClr val="bg1"/>
                  </a:gs>
                </a:gsLst>
                <a:lin ang="18900000" scaled="1"/>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8" name="ïşlîḍé"/>
            <p:cNvSpPr/>
            <p:nvPr/>
          </p:nvSpPr>
          <p:spPr>
            <a:xfrm>
              <a:off x="4133403" y="2204488"/>
              <a:ext cx="598222" cy="598222"/>
            </a:xfrm>
            <a:prstGeom prst="roundRect">
              <a:avLst/>
            </a:prstGeom>
            <a:gradFill flip="none" rotWithShape="1">
              <a:gsLst>
                <a:gs pos="0">
                  <a:srgbClr val="F2F2F2"/>
                </a:gs>
                <a:gs pos="100000">
                  <a:schemeClr val="bg1">
                    <a:lumMod val="85000"/>
                  </a:schemeClr>
                </a:gs>
              </a:gsLst>
              <a:lin ang="18900000" scaled="1"/>
            </a:gradFill>
            <a:ln w="22225">
              <a:gradFill flip="none" rotWithShape="1">
                <a:gsLst>
                  <a:gs pos="0">
                    <a:schemeClr val="bg1">
                      <a:lumMod val="85000"/>
                    </a:schemeClr>
                  </a:gs>
                  <a:gs pos="100000">
                    <a:schemeClr val="bg1"/>
                  </a:gs>
                </a:gsLst>
                <a:lin ang="18900000" scaled="1"/>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9" name="文本框 38"/>
            <p:cNvSpPr txBox="1"/>
            <p:nvPr/>
          </p:nvSpPr>
          <p:spPr>
            <a:xfrm>
              <a:off x="1727934" y="3281704"/>
              <a:ext cx="1661199" cy="517129"/>
            </a:xfrm>
            <a:prstGeom prst="rect">
              <a:avLst/>
            </a:prstGeom>
            <a:noFill/>
          </p:spPr>
          <p:txBody>
            <a:bodyPr wrap="square">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首先家长要做到以身作则、言行一致</a:t>
              </a:r>
            </a:p>
          </p:txBody>
        </p:sp>
        <p:sp>
          <p:nvSpPr>
            <p:cNvPr id="40" name="文本框 39"/>
            <p:cNvSpPr txBox="1"/>
            <p:nvPr/>
          </p:nvSpPr>
          <p:spPr>
            <a:xfrm>
              <a:off x="1727934" y="2959221"/>
              <a:ext cx="1477228" cy="335092"/>
            </a:xfrm>
            <a:prstGeom prst="rect">
              <a:avLst/>
            </a:prstGeom>
            <a:noFill/>
          </p:spPr>
          <p:txBody>
            <a:bodyPr wrap="square">
              <a:spAutoFit/>
            </a:bodyPr>
            <a:lstStyle/>
            <a:p>
              <a:pPr>
                <a:lnSpc>
                  <a:spcPct val="120000"/>
                </a:lnSpc>
              </a:pPr>
              <a:r>
                <a:rPr lang="zh-CN" altLang="en-US" sz="1400" b="1" dirty="0">
                  <a:solidFill>
                    <a:srgbClr val="D5232D"/>
                  </a:solidFill>
                  <a:latin typeface="微软雅黑" panose="020B0503020204020204" pitchFamily="34" charset="-122"/>
                  <a:ea typeface="微软雅黑" panose="020B0503020204020204" pitchFamily="34" charset="-122"/>
                </a:rPr>
                <a:t>言行一致</a:t>
              </a:r>
              <a:endParaRPr lang="en-US" altLang="zh-CN" sz="1400" b="1" dirty="0">
                <a:solidFill>
                  <a:srgbClr val="D5232D"/>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992678" y="3281704"/>
              <a:ext cx="1661199" cy="1177310"/>
            </a:xfrm>
            <a:prstGeom prst="rect">
              <a:avLst/>
            </a:prstGeom>
            <a:noFill/>
          </p:spPr>
          <p:txBody>
            <a:bodyPr wrap="square">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要发现和保护孩子的个性特点，让孩子体验到“我能行”、“我可以做到发生问题要学会冷处理</a:t>
              </a:r>
              <a:endParaRPr lang="en-US" altLang="zh-CN" sz="1100" dirty="0">
                <a:latin typeface="微软雅黑" panose="020B0503020204020204" pitchFamily="34" charset="-122"/>
                <a:ea typeface="微软雅黑" panose="020B0503020204020204" pitchFamily="34" charset="-122"/>
              </a:endParaRPr>
            </a:p>
          </p:txBody>
        </p:sp>
        <p:sp>
          <p:nvSpPr>
            <p:cNvPr id="42" name="文本框 41"/>
            <p:cNvSpPr txBox="1"/>
            <p:nvPr/>
          </p:nvSpPr>
          <p:spPr>
            <a:xfrm>
              <a:off x="3992678" y="2959221"/>
              <a:ext cx="1477228" cy="335092"/>
            </a:xfrm>
            <a:prstGeom prst="rect">
              <a:avLst/>
            </a:prstGeom>
            <a:noFill/>
          </p:spPr>
          <p:txBody>
            <a:bodyPr wrap="square">
              <a:spAutoFit/>
            </a:bodyPr>
            <a:lstStyle/>
            <a:p>
              <a:pPr>
                <a:lnSpc>
                  <a:spcPct val="120000"/>
                </a:lnSpc>
              </a:pPr>
              <a:r>
                <a:rPr lang="zh-CN" altLang="en-US" sz="1400" b="1" dirty="0">
                  <a:solidFill>
                    <a:srgbClr val="D5232D"/>
                  </a:solidFill>
                  <a:latin typeface="微软雅黑" panose="020B0503020204020204" pitchFamily="34" charset="-122"/>
                  <a:ea typeface="微软雅黑" panose="020B0503020204020204" pitchFamily="34" charset="-122"/>
                </a:rPr>
                <a:t>保护个性</a:t>
              </a:r>
              <a:endParaRPr lang="en-US" altLang="zh-CN" sz="1400" b="1" dirty="0">
                <a:solidFill>
                  <a:srgbClr val="D5232D"/>
                </a:solidFill>
                <a:latin typeface="微软雅黑" panose="020B0503020204020204" pitchFamily="34" charset="-122"/>
                <a:ea typeface="微软雅黑" panose="020B0503020204020204" pitchFamily="34" charset="-122"/>
              </a:endParaRPr>
            </a:p>
          </p:txBody>
        </p:sp>
        <p:grpSp>
          <p:nvGrpSpPr>
            <p:cNvPr id="43" name="组合 112"/>
            <p:cNvGrpSpPr/>
            <p:nvPr/>
          </p:nvGrpSpPr>
          <p:grpSpPr>
            <a:xfrm>
              <a:off x="4277865" y="2348951"/>
              <a:ext cx="309298" cy="309296"/>
              <a:chOff x="5645008" y="4306052"/>
              <a:chExt cx="543907" cy="543907"/>
            </a:xfrm>
            <a:solidFill>
              <a:schemeClr val="accent2"/>
            </a:solidFill>
          </p:grpSpPr>
          <p:sp>
            <p:nvSpPr>
              <p:cNvPr id="44" name="Freeform 46"/>
              <p:cNvSpPr>
                <a:spLocks noEditPoints="1" noChangeArrowheads="1"/>
              </p:cNvSpPr>
              <p:nvPr/>
            </p:nvSpPr>
            <p:spPr bwMode="auto">
              <a:xfrm>
                <a:off x="5645008" y="4306052"/>
                <a:ext cx="543907" cy="543907"/>
              </a:xfrm>
              <a:custGeom>
                <a:avLst/>
                <a:gdLst>
                  <a:gd name="T0" fmla="*/ 2147483646 w 94"/>
                  <a:gd name="T1" fmla="*/ 1037901853 h 94"/>
                  <a:gd name="T2" fmla="*/ 2147483646 w 94"/>
                  <a:gd name="T3" fmla="*/ 234366055 h 94"/>
                  <a:gd name="T4" fmla="*/ 2142762130 w 94"/>
                  <a:gd name="T5" fmla="*/ 234366055 h 94"/>
                  <a:gd name="T6" fmla="*/ 2109277132 w 94"/>
                  <a:gd name="T7" fmla="*/ 301324478 h 94"/>
                  <a:gd name="T8" fmla="*/ 1573592386 w 94"/>
                  <a:gd name="T9" fmla="*/ 167401845 h 94"/>
                  <a:gd name="T10" fmla="*/ 1004416855 w 94"/>
                  <a:gd name="T11" fmla="*/ 301324478 h 94"/>
                  <a:gd name="T12" fmla="*/ 1004416855 w 94"/>
                  <a:gd name="T13" fmla="*/ 234366055 h 94"/>
                  <a:gd name="T14" fmla="*/ 200881057 w 94"/>
                  <a:gd name="T15" fmla="*/ 234366055 h 94"/>
                  <a:gd name="T16" fmla="*/ 200881057 w 94"/>
                  <a:gd name="T17" fmla="*/ 1037901853 h 94"/>
                  <a:gd name="T18" fmla="*/ 234366055 w 94"/>
                  <a:gd name="T19" fmla="*/ 1037901853 h 94"/>
                  <a:gd name="T20" fmla="*/ 267845266 w 94"/>
                  <a:gd name="T21" fmla="*/ 1037901853 h 94"/>
                  <a:gd name="T22" fmla="*/ 167401845 w 94"/>
                  <a:gd name="T23" fmla="*/ 1573592386 h 94"/>
                  <a:gd name="T24" fmla="*/ 703092377 w 94"/>
                  <a:gd name="T25" fmla="*/ 2147483646 h 94"/>
                  <a:gd name="T26" fmla="*/ 602648956 w 94"/>
                  <a:gd name="T27" fmla="*/ 2147483646 h 94"/>
                  <a:gd name="T28" fmla="*/ 602648956 w 94"/>
                  <a:gd name="T29" fmla="*/ 2147483646 h 94"/>
                  <a:gd name="T30" fmla="*/ 703092377 w 94"/>
                  <a:gd name="T31" fmla="*/ 2147483646 h 94"/>
                  <a:gd name="T32" fmla="*/ 803535799 w 94"/>
                  <a:gd name="T33" fmla="*/ 2147483646 h 94"/>
                  <a:gd name="T34" fmla="*/ 1004416855 w 94"/>
                  <a:gd name="T35" fmla="*/ 2147483646 h 94"/>
                  <a:gd name="T36" fmla="*/ 1037901853 w 94"/>
                  <a:gd name="T37" fmla="*/ 2147483646 h 94"/>
                  <a:gd name="T38" fmla="*/ 1573592386 w 94"/>
                  <a:gd name="T39" fmla="*/ 2147483646 h 94"/>
                  <a:gd name="T40" fmla="*/ 2109277132 w 94"/>
                  <a:gd name="T41" fmla="*/ 2147483646 h 94"/>
                  <a:gd name="T42" fmla="*/ 2142762130 w 94"/>
                  <a:gd name="T43" fmla="*/ 2147483646 h 94"/>
                  <a:gd name="T44" fmla="*/ 2147483646 w 94"/>
                  <a:gd name="T45" fmla="*/ 2147483646 h 94"/>
                  <a:gd name="T46" fmla="*/ 2147483646 w 94"/>
                  <a:gd name="T47" fmla="*/ 2147483646 h 94"/>
                  <a:gd name="T48" fmla="*/ 2147483646 w 94"/>
                  <a:gd name="T49" fmla="*/ 2147483646 h 94"/>
                  <a:gd name="T50" fmla="*/ 2147483646 w 94"/>
                  <a:gd name="T51" fmla="*/ 2147483646 h 94"/>
                  <a:gd name="T52" fmla="*/ 2147483646 w 94"/>
                  <a:gd name="T53" fmla="*/ 2147483646 h 94"/>
                  <a:gd name="T54" fmla="*/ 2147483646 w 94"/>
                  <a:gd name="T55" fmla="*/ 1573592386 h 94"/>
                  <a:gd name="T56" fmla="*/ 2147483646 w 94"/>
                  <a:gd name="T57" fmla="*/ 1037901853 h 94"/>
                  <a:gd name="T58" fmla="*/ 2147483646 w 94"/>
                  <a:gd name="T59" fmla="*/ 1037901853 h 94"/>
                  <a:gd name="T60" fmla="*/ 2147483646 w 94"/>
                  <a:gd name="T61" fmla="*/ 1037901853 h 94"/>
                  <a:gd name="T62" fmla="*/ 301324478 w 94"/>
                  <a:gd name="T63" fmla="*/ 301324478 h 94"/>
                  <a:gd name="T64" fmla="*/ 937458432 w 94"/>
                  <a:gd name="T65" fmla="*/ 301324478 h 94"/>
                  <a:gd name="T66" fmla="*/ 970937644 w 94"/>
                  <a:gd name="T67" fmla="*/ 301324478 h 94"/>
                  <a:gd name="T68" fmla="*/ 301324478 w 94"/>
                  <a:gd name="T69" fmla="*/ 970937644 h 94"/>
                  <a:gd name="T70" fmla="*/ 301324478 w 94"/>
                  <a:gd name="T71" fmla="*/ 937458432 h 94"/>
                  <a:gd name="T72" fmla="*/ 301324478 w 94"/>
                  <a:gd name="T73" fmla="*/ 301324478 h 94"/>
                  <a:gd name="T74" fmla="*/ 903979220 w 94"/>
                  <a:gd name="T75" fmla="*/ 2147483646 h 94"/>
                  <a:gd name="T76" fmla="*/ 736571589 w 94"/>
                  <a:gd name="T77" fmla="*/ 2147483646 h 94"/>
                  <a:gd name="T78" fmla="*/ 703092377 w 94"/>
                  <a:gd name="T79" fmla="*/ 2147483646 h 94"/>
                  <a:gd name="T80" fmla="*/ 703092377 w 94"/>
                  <a:gd name="T81" fmla="*/ 2147483646 h 94"/>
                  <a:gd name="T82" fmla="*/ 803535799 w 94"/>
                  <a:gd name="T83" fmla="*/ 2147483646 h 94"/>
                  <a:gd name="T84" fmla="*/ 870494222 w 94"/>
                  <a:gd name="T85" fmla="*/ 2147483646 h 94"/>
                  <a:gd name="T86" fmla="*/ 903979220 w 94"/>
                  <a:gd name="T87" fmla="*/ 2147483646 h 94"/>
                  <a:gd name="T88" fmla="*/ 2147483646 w 94"/>
                  <a:gd name="T89" fmla="*/ 2147483646 h 94"/>
                  <a:gd name="T90" fmla="*/ 2147483646 w 94"/>
                  <a:gd name="T91" fmla="*/ 2147483646 h 94"/>
                  <a:gd name="T92" fmla="*/ 2147483646 w 94"/>
                  <a:gd name="T93" fmla="*/ 2147483646 h 94"/>
                  <a:gd name="T94" fmla="*/ 2147483646 w 94"/>
                  <a:gd name="T95" fmla="*/ 2147483646 h 94"/>
                  <a:gd name="T96" fmla="*/ 2147483646 w 94"/>
                  <a:gd name="T97" fmla="*/ 2147483646 h 94"/>
                  <a:gd name="T98" fmla="*/ 2147483646 w 94"/>
                  <a:gd name="T99" fmla="*/ 2147483646 h 94"/>
                  <a:gd name="T100" fmla="*/ 2147483646 w 94"/>
                  <a:gd name="T101" fmla="*/ 2147483646 h 94"/>
                  <a:gd name="T102" fmla="*/ 2147483646 w 94"/>
                  <a:gd name="T103" fmla="*/ 1573592386 h 94"/>
                  <a:gd name="T104" fmla="*/ 1573592386 w 94"/>
                  <a:gd name="T105" fmla="*/ 2147483646 h 94"/>
                  <a:gd name="T106" fmla="*/ 267845266 w 94"/>
                  <a:gd name="T107" fmla="*/ 1573592386 h 94"/>
                  <a:gd name="T108" fmla="*/ 1573592386 w 94"/>
                  <a:gd name="T109" fmla="*/ 301324478 h 94"/>
                  <a:gd name="T110" fmla="*/ 2147483646 w 94"/>
                  <a:gd name="T111" fmla="*/ 1573592386 h 94"/>
                  <a:gd name="T112" fmla="*/ 2147483646 w 94"/>
                  <a:gd name="T113" fmla="*/ 937458432 h 94"/>
                  <a:gd name="T114" fmla="*/ 2147483646 w 94"/>
                  <a:gd name="T115" fmla="*/ 970937644 h 94"/>
                  <a:gd name="T116" fmla="*/ 2147483646 w 94"/>
                  <a:gd name="T117" fmla="*/ 301324478 h 94"/>
                  <a:gd name="T118" fmla="*/ 2147483646 w 94"/>
                  <a:gd name="T119" fmla="*/ 301324478 h 94"/>
                  <a:gd name="T120" fmla="*/ 2147483646 w 94"/>
                  <a:gd name="T121" fmla="*/ 301324478 h 94"/>
                  <a:gd name="T122" fmla="*/ 2147483646 w 94"/>
                  <a:gd name="T123" fmla="*/ 937458432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 h="94">
                    <a:moveTo>
                      <a:pt x="87" y="31"/>
                    </a:moveTo>
                    <a:cubicBezTo>
                      <a:pt x="94" y="24"/>
                      <a:pt x="94" y="13"/>
                      <a:pt x="87" y="7"/>
                    </a:cubicBezTo>
                    <a:cubicBezTo>
                      <a:pt x="81" y="0"/>
                      <a:pt x="70" y="0"/>
                      <a:pt x="64" y="7"/>
                    </a:cubicBezTo>
                    <a:cubicBezTo>
                      <a:pt x="63" y="7"/>
                      <a:pt x="63" y="8"/>
                      <a:pt x="63" y="9"/>
                    </a:cubicBezTo>
                    <a:cubicBezTo>
                      <a:pt x="58" y="6"/>
                      <a:pt x="53" y="5"/>
                      <a:pt x="47" y="5"/>
                    </a:cubicBezTo>
                    <a:cubicBezTo>
                      <a:pt x="41" y="5"/>
                      <a:pt x="35" y="6"/>
                      <a:pt x="30" y="9"/>
                    </a:cubicBezTo>
                    <a:cubicBezTo>
                      <a:pt x="31" y="8"/>
                      <a:pt x="31" y="7"/>
                      <a:pt x="30" y="7"/>
                    </a:cubicBezTo>
                    <a:cubicBezTo>
                      <a:pt x="24" y="0"/>
                      <a:pt x="13" y="0"/>
                      <a:pt x="6" y="7"/>
                    </a:cubicBezTo>
                    <a:cubicBezTo>
                      <a:pt x="0" y="13"/>
                      <a:pt x="0" y="24"/>
                      <a:pt x="6" y="31"/>
                    </a:cubicBezTo>
                    <a:cubicBezTo>
                      <a:pt x="7" y="31"/>
                      <a:pt x="7" y="31"/>
                      <a:pt x="7" y="31"/>
                    </a:cubicBezTo>
                    <a:cubicBezTo>
                      <a:pt x="8" y="31"/>
                      <a:pt x="8" y="31"/>
                      <a:pt x="8" y="31"/>
                    </a:cubicBezTo>
                    <a:cubicBezTo>
                      <a:pt x="6" y="36"/>
                      <a:pt x="5" y="42"/>
                      <a:pt x="5" y="47"/>
                    </a:cubicBezTo>
                    <a:cubicBezTo>
                      <a:pt x="5" y="61"/>
                      <a:pt x="11" y="73"/>
                      <a:pt x="21" y="81"/>
                    </a:cubicBezTo>
                    <a:cubicBezTo>
                      <a:pt x="20" y="82"/>
                      <a:pt x="19" y="82"/>
                      <a:pt x="18" y="84"/>
                    </a:cubicBezTo>
                    <a:cubicBezTo>
                      <a:pt x="17" y="85"/>
                      <a:pt x="17" y="87"/>
                      <a:pt x="18" y="89"/>
                    </a:cubicBezTo>
                    <a:cubicBezTo>
                      <a:pt x="18" y="90"/>
                      <a:pt x="19" y="92"/>
                      <a:pt x="21" y="93"/>
                    </a:cubicBezTo>
                    <a:cubicBezTo>
                      <a:pt x="22" y="93"/>
                      <a:pt x="23" y="94"/>
                      <a:pt x="24" y="94"/>
                    </a:cubicBezTo>
                    <a:cubicBezTo>
                      <a:pt x="26" y="94"/>
                      <a:pt x="29" y="92"/>
                      <a:pt x="30" y="90"/>
                    </a:cubicBezTo>
                    <a:cubicBezTo>
                      <a:pt x="31" y="89"/>
                      <a:pt x="31" y="88"/>
                      <a:pt x="31" y="86"/>
                    </a:cubicBezTo>
                    <a:cubicBezTo>
                      <a:pt x="36" y="89"/>
                      <a:pt x="41" y="90"/>
                      <a:pt x="47" y="90"/>
                    </a:cubicBezTo>
                    <a:cubicBezTo>
                      <a:pt x="53" y="90"/>
                      <a:pt x="58" y="89"/>
                      <a:pt x="63" y="86"/>
                    </a:cubicBezTo>
                    <a:cubicBezTo>
                      <a:pt x="63" y="88"/>
                      <a:pt x="63" y="89"/>
                      <a:pt x="64" y="90"/>
                    </a:cubicBezTo>
                    <a:cubicBezTo>
                      <a:pt x="65" y="92"/>
                      <a:pt x="67" y="94"/>
                      <a:pt x="70" y="94"/>
                    </a:cubicBezTo>
                    <a:cubicBezTo>
                      <a:pt x="71" y="94"/>
                      <a:pt x="72" y="93"/>
                      <a:pt x="73" y="93"/>
                    </a:cubicBezTo>
                    <a:cubicBezTo>
                      <a:pt x="75" y="92"/>
                      <a:pt x="76" y="90"/>
                      <a:pt x="76" y="89"/>
                    </a:cubicBezTo>
                    <a:cubicBezTo>
                      <a:pt x="77" y="87"/>
                      <a:pt x="76" y="85"/>
                      <a:pt x="75" y="84"/>
                    </a:cubicBezTo>
                    <a:cubicBezTo>
                      <a:pt x="75" y="82"/>
                      <a:pt x="74" y="82"/>
                      <a:pt x="72" y="81"/>
                    </a:cubicBezTo>
                    <a:cubicBezTo>
                      <a:pt x="82" y="73"/>
                      <a:pt x="89" y="61"/>
                      <a:pt x="89" y="47"/>
                    </a:cubicBezTo>
                    <a:cubicBezTo>
                      <a:pt x="89" y="42"/>
                      <a:pt x="88" y="36"/>
                      <a:pt x="86" y="31"/>
                    </a:cubicBezTo>
                    <a:cubicBezTo>
                      <a:pt x="86" y="31"/>
                      <a:pt x="86" y="31"/>
                      <a:pt x="86" y="31"/>
                    </a:cubicBezTo>
                    <a:cubicBezTo>
                      <a:pt x="87" y="31"/>
                      <a:pt x="87" y="31"/>
                      <a:pt x="87" y="31"/>
                    </a:cubicBezTo>
                    <a:close/>
                    <a:moveTo>
                      <a:pt x="9" y="9"/>
                    </a:moveTo>
                    <a:cubicBezTo>
                      <a:pt x="14" y="4"/>
                      <a:pt x="22" y="4"/>
                      <a:pt x="28" y="9"/>
                    </a:cubicBezTo>
                    <a:cubicBezTo>
                      <a:pt x="28" y="9"/>
                      <a:pt x="28" y="9"/>
                      <a:pt x="29" y="9"/>
                    </a:cubicBezTo>
                    <a:cubicBezTo>
                      <a:pt x="20" y="14"/>
                      <a:pt x="13" y="21"/>
                      <a:pt x="9" y="29"/>
                    </a:cubicBezTo>
                    <a:cubicBezTo>
                      <a:pt x="9" y="29"/>
                      <a:pt x="9" y="29"/>
                      <a:pt x="9" y="28"/>
                    </a:cubicBezTo>
                    <a:cubicBezTo>
                      <a:pt x="3" y="23"/>
                      <a:pt x="3" y="14"/>
                      <a:pt x="9" y="9"/>
                    </a:cubicBezTo>
                    <a:close/>
                    <a:moveTo>
                      <a:pt x="27" y="89"/>
                    </a:moveTo>
                    <a:cubicBezTo>
                      <a:pt x="26" y="90"/>
                      <a:pt x="24" y="91"/>
                      <a:pt x="22" y="90"/>
                    </a:cubicBezTo>
                    <a:cubicBezTo>
                      <a:pt x="22" y="90"/>
                      <a:pt x="21" y="89"/>
                      <a:pt x="21" y="88"/>
                    </a:cubicBezTo>
                    <a:cubicBezTo>
                      <a:pt x="20" y="87"/>
                      <a:pt x="21" y="86"/>
                      <a:pt x="21" y="85"/>
                    </a:cubicBezTo>
                    <a:cubicBezTo>
                      <a:pt x="22" y="84"/>
                      <a:pt x="23" y="84"/>
                      <a:pt x="24" y="84"/>
                    </a:cubicBezTo>
                    <a:cubicBezTo>
                      <a:pt x="25" y="84"/>
                      <a:pt x="25" y="84"/>
                      <a:pt x="26" y="84"/>
                    </a:cubicBezTo>
                    <a:cubicBezTo>
                      <a:pt x="27" y="85"/>
                      <a:pt x="28" y="87"/>
                      <a:pt x="27" y="89"/>
                    </a:cubicBezTo>
                    <a:close/>
                    <a:moveTo>
                      <a:pt x="73" y="85"/>
                    </a:moveTo>
                    <a:cubicBezTo>
                      <a:pt x="73" y="86"/>
                      <a:pt x="73" y="87"/>
                      <a:pt x="73" y="88"/>
                    </a:cubicBezTo>
                    <a:cubicBezTo>
                      <a:pt x="73" y="89"/>
                      <a:pt x="72" y="90"/>
                      <a:pt x="71" y="90"/>
                    </a:cubicBezTo>
                    <a:cubicBezTo>
                      <a:pt x="70" y="91"/>
                      <a:pt x="68" y="90"/>
                      <a:pt x="67" y="89"/>
                    </a:cubicBezTo>
                    <a:cubicBezTo>
                      <a:pt x="66" y="87"/>
                      <a:pt x="66" y="85"/>
                      <a:pt x="68" y="84"/>
                    </a:cubicBezTo>
                    <a:cubicBezTo>
                      <a:pt x="68" y="84"/>
                      <a:pt x="69" y="84"/>
                      <a:pt x="70" y="84"/>
                    </a:cubicBezTo>
                    <a:cubicBezTo>
                      <a:pt x="71" y="84"/>
                      <a:pt x="72" y="84"/>
                      <a:pt x="73" y="85"/>
                    </a:cubicBezTo>
                    <a:close/>
                    <a:moveTo>
                      <a:pt x="86" y="47"/>
                    </a:moveTo>
                    <a:cubicBezTo>
                      <a:pt x="86" y="69"/>
                      <a:pt x="68" y="86"/>
                      <a:pt x="47" y="86"/>
                    </a:cubicBezTo>
                    <a:cubicBezTo>
                      <a:pt x="25" y="86"/>
                      <a:pt x="8" y="69"/>
                      <a:pt x="8" y="47"/>
                    </a:cubicBezTo>
                    <a:cubicBezTo>
                      <a:pt x="8" y="26"/>
                      <a:pt x="25" y="9"/>
                      <a:pt x="47" y="9"/>
                    </a:cubicBezTo>
                    <a:cubicBezTo>
                      <a:pt x="68" y="9"/>
                      <a:pt x="86" y="26"/>
                      <a:pt x="86" y="47"/>
                    </a:cubicBezTo>
                    <a:close/>
                    <a:moveTo>
                      <a:pt x="85" y="28"/>
                    </a:moveTo>
                    <a:cubicBezTo>
                      <a:pt x="85" y="29"/>
                      <a:pt x="85" y="29"/>
                      <a:pt x="85" y="29"/>
                    </a:cubicBezTo>
                    <a:cubicBezTo>
                      <a:pt x="81" y="21"/>
                      <a:pt x="74" y="14"/>
                      <a:pt x="65" y="9"/>
                    </a:cubicBezTo>
                    <a:cubicBezTo>
                      <a:pt x="65" y="9"/>
                      <a:pt x="66" y="9"/>
                      <a:pt x="66" y="9"/>
                    </a:cubicBezTo>
                    <a:cubicBezTo>
                      <a:pt x="71" y="4"/>
                      <a:pt x="80" y="4"/>
                      <a:pt x="85" y="9"/>
                    </a:cubicBezTo>
                    <a:cubicBezTo>
                      <a:pt x="90" y="14"/>
                      <a:pt x="90" y="23"/>
                      <a:pt x="8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47"/>
              <p:cNvSpPr>
                <a:spLocks noEditPoints="1" noChangeArrowheads="1"/>
              </p:cNvSpPr>
              <p:nvPr/>
            </p:nvSpPr>
            <p:spPr bwMode="auto">
              <a:xfrm>
                <a:off x="5731128" y="4396703"/>
                <a:ext cx="371670" cy="371670"/>
              </a:xfrm>
              <a:custGeom>
                <a:avLst/>
                <a:gdLst>
                  <a:gd name="T0" fmla="*/ 1079207726 w 64"/>
                  <a:gd name="T1" fmla="*/ 0 h 64"/>
                  <a:gd name="T2" fmla="*/ 0 w 64"/>
                  <a:gd name="T3" fmla="*/ 1079207726 h 64"/>
                  <a:gd name="T4" fmla="*/ 1079207726 w 64"/>
                  <a:gd name="T5" fmla="*/ 2147483646 h 64"/>
                  <a:gd name="T6" fmla="*/ 2147483646 w 64"/>
                  <a:gd name="T7" fmla="*/ 1079207726 h 64"/>
                  <a:gd name="T8" fmla="*/ 1079207726 w 64"/>
                  <a:gd name="T9" fmla="*/ 0 h 64"/>
                  <a:gd name="T10" fmla="*/ 1079207726 w 64"/>
                  <a:gd name="T11" fmla="*/ 2023516664 h 64"/>
                  <a:gd name="T12" fmla="*/ 101175543 w 64"/>
                  <a:gd name="T13" fmla="*/ 1079207726 h 64"/>
                  <a:gd name="T14" fmla="*/ 1079207726 w 64"/>
                  <a:gd name="T15" fmla="*/ 101175543 h 64"/>
                  <a:gd name="T16" fmla="*/ 2023516664 w 64"/>
                  <a:gd name="T17" fmla="*/ 1079207726 h 64"/>
                  <a:gd name="T18" fmla="*/ 1079207726 w 64"/>
                  <a:gd name="T19" fmla="*/ 202351666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60"/>
                    </a:moveTo>
                    <a:cubicBezTo>
                      <a:pt x="16" y="60"/>
                      <a:pt x="3" y="47"/>
                      <a:pt x="3" y="32"/>
                    </a:cubicBezTo>
                    <a:cubicBezTo>
                      <a:pt x="3" y="16"/>
                      <a:pt x="16" y="3"/>
                      <a:pt x="32" y="3"/>
                    </a:cubicBezTo>
                    <a:cubicBezTo>
                      <a:pt x="48" y="3"/>
                      <a:pt x="60" y="16"/>
                      <a:pt x="60" y="32"/>
                    </a:cubicBezTo>
                    <a:cubicBezTo>
                      <a:pt x="60" y="47"/>
                      <a:pt x="48" y="60"/>
                      <a:pt x="3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48"/>
              <p:cNvSpPr>
                <a:spLocks noChangeArrowheads="1"/>
              </p:cNvSpPr>
              <p:nvPr/>
            </p:nvSpPr>
            <p:spPr bwMode="auto">
              <a:xfrm>
                <a:off x="5903365" y="4455625"/>
                <a:ext cx="77055" cy="190367"/>
              </a:xfrm>
              <a:custGeom>
                <a:avLst/>
                <a:gdLst>
                  <a:gd name="T0" fmla="*/ 105399385 w 13"/>
                  <a:gd name="T1" fmla="*/ 698837257 h 33"/>
                  <a:gd name="T2" fmla="*/ 105399385 w 13"/>
                  <a:gd name="T3" fmla="*/ 66553457 h 33"/>
                  <a:gd name="T4" fmla="*/ 70268233 w 13"/>
                  <a:gd name="T5" fmla="*/ 0 h 33"/>
                  <a:gd name="T6" fmla="*/ 0 w 13"/>
                  <a:gd name="T7" fmla="*/ 66553457 h 33"/>
                  <a:gd name="T8" fmla="*/ 0 w 13"/>
                  <a:gd name="T9" fmla="*/ 732111101 h 33"/>
                  <a:gd name="T10" fmla="*/ 35131153 w 13"/>
                  <a:gd name="T11" fmla="*/ 765390714 h 33"/>
                  <a:gd name="T12" fmla="*/ 351329309 w 13"/>
                  <a:gd name="T13" fmla="*/ 1064889923 h 33"/>
                  <a:gd name="T14" fmla="*/ 386460462 w 13"/>
                  <a:gd name="T15" fmla="*/ 1098169536 h 33"/>
                  <a:gd name="T16" fmla="*/ 456728694 w 13"/>
                  <a:gd name="T17" fmla="*/ 1064889923 h 33"/>
                  <a:gd name="T18" fmla="*/ 456728694 w 13"/>
                  <a:gd name="T19" fmla="*/ 998336466 h 33"/>
                  <a:gd name="T20" fmla="*/ 105399385 w 13"/>
                  <a:gd name="T21" fmla="*/ 69883725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33">
                    <a:moveTo>
                      <a:pt x="3" y="21"/>
                    </a:moveTo>
                    <a:cubicBezTo>
                      <a:pt x="3" y="2"/>
                      <a:pt x="3" y="2"/>
                      <a:pt x="3" y="2"/>
                    </a:cubicBezTo>
                    <a:cubicBezTo>
                      <a:pt x="3" y="1"/>
                      <a:pt x="3" y="0"/>
                      <a:pt x="2" y="0"/>
                    </a:cubicBezTo>
                    <a:cubicBezTo>
                      <a:pt x="1" y="0"/>
                      <a:pt x="0" y="1"/>
                      <a:pt x="0" y="2"/>
                    </a:cubicBezTo>
                    <a:cubicBezTo>
                      <a:pt x="0" y="22"/>
                      <a:pt x="0" y="22"/>
                      <a:pt x="0" y="22"/>
                    </a:cubicBezTo>
                    <a:cubicBezTo>
                      <a:pt x="0" y="22"/>
                      <a:pt x="0" y="23"/>
                      <a:pt x="1" y="23"/>
                    </a:cubicBezTo>
                    <a:cubicBezTo>
                      <a:pt x="10" y="32"/>
                      <a:pt x="10" y="32"/>
                      <a:pt x="10" y="32"/>
                    </a:cubicBezTo>
                    <a:cubicBezTo>
                      <a:pt x="11" y="33"/>
                      <a:pt x="11" y="33"/>
                      <a:pt x="11" y="33"/>
                    </a:cubicBezTo>
                    <a:cubicBezTo>
                      <a:pt x="12" y="33"/>
                      <a:pt x="12" y="33"/>
                      <a:pt x="13" y="32"/>
                    </a:cubicBezTo>
                    <a:cubicBezTo>
                      <a:pt x="13" y="32"/>
                      <a:pt x="13" y="31"/>
                      <a:pt x="13" y="30"/>
                    </a:cubicBezTo>
                    <a:lnTo>
                      <a:pt x="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7" name="组合 84"/>
            <p:cNvGrpSpPr/>
            <p:nvPr/>
          </p:nvGrpSpPr>
          <p:grpSpPr>
            <a:xfrm>
              <a:off x="1951587" y="2385136"/>
              <a:ext cx="350194" cy="236926"/>
              <a:chOff x="6411012" y="3236368"/>
              <a:chExt cx="534842" cy="362605"/>
            </a:xfrm>
            <a:solidFill>
              <a:schemeClr val="accent2"/>
            </a:solidFill>
          </p:grpSpPr>
          <p:sp>
            <p:nvSpPr>
              <p:cNvPr id="48" name="Freeform 258"/>
              <p:cNvSpPr>
                <a:spLocks noEditPoints="1" noChangeArrowheads="1"/>
              </p:cNvSpPr>
              <p:nvPr/>
            </p:nvSpPr>
            <p:spPr bwMode="auto">
              <a:xfrm>
                <a:off x="6411012" y="3236368"/>
                <a:ext cx="534842" cy="362605"/>
              </a:xfrm>
              <a:custGeom>
                <a:avLst/>
                <a:gdLst>
                  <a:gd name="T0" fmla="*/ 2147483646 w 92"/>
                  <a:gd name="T1" fmla="*/ 1822003790 h 63"/>
                  <a:gd name="T2" fmla="*/ 2147483646 w 92"/>
                  <a:gd name="T3" fmla="*/ 1822003790 h 63"/>
                  <a:gd name="T4" fmla="*/ 2147483646 w 92"/>
                  <a:gd name="T5" fmla="*/ 33129435 h 63"/>
                  <a:gd name="T6" fmla="*/ 2147483646 w 92"/>
                  <a:gd name="T7" fmla="*/ 0 h 63"/>
                  <a:gd name="T8" fmla="*/ 270374258 w 92"/>
                  <a:gd name="T9" fmla="*/ 0 h 63"/>
                  <a:gd name="T10" fmla="*/ 202780694 w 92"/>
                  <a:gd name="T11" fmla="*/ 33129435 h 63"/>
                  <a:gd name="T12" fmla="*/ 202780694 w 92"/>
                  <a:gd name="T13" fmla="*/ 1822003790 h 63"/>
                  <a:gd name="T14" fmla="*/ 67593565 w 92"/>
                  <a:gd name="T15" fmla="*/ 1822003790 h 63"/>
                  <a:gd name="T16" fmla="*/ 0 w 92"/>
                  <a:gd name="T17" fmla="*/ 1855133225 h 63"/>
                  <a:gd name="T18" fmla="*/ 270374258 w 92"/>
                  <a:gd name="T19" fmla="*/ 2087022000 h 63"/>
                  <a:gd name="T20" fmla="*/ 2147483646 w 92"/>
                  <a:gd name="T21" fmla="*/ 2087022000 h 63"/>
                  <a:gd name="T22" fmla="*/ 2147483646 w 92"/>
                  <a:gd name="T23" fmla="*/ 2087022000 h 63"/>
                  <a:gd name="T24" fmla="*/ 2147483646 w 92"/>
                  <a:gd name="T25" fmla="*/ 1855133225 h 63"/>
                  <a:gd name="T26" fmla="*/ 2147483646 w 92"/>
                  <a:gd name="T27" fmla="*/ 1822003790 h 63"/>
                  <a:gd name="T28" fmla="*/ 304173947 w 92"/>
                  <a:gd name="T29" fmla="*/ 99382548 h 63"/>
                  <a:gd name="T30" fmla="*/ 2147483646 w 92"/>
                  <a:gd name="T31" fmla="*/ 99382548 h 63"/>
                  <a:gd name="T32" fmla="*/ 2147483646 w 92"/>
                  <a:gd name="T33" fmla="*/ 1822003790 h 63"/>
                  <a:gd name="T34" fmla="*/ 304173947 w 92"/>
                  <a:gd name="T35" fmla="*/ 1822003790 h 63"/>
                  <a:gd name="T36" fmla="*/ 304173947 w 92"/>
                  <a:gd name="T37" fmla="*/ 99382548 h 63"/>
                  <a:gd name="T38" fmla="*/ 1554651984 w 92"/>
                  <a:gd name="T39" fmla="*/ 1987639452 h 63"/>
                  <a:gd name="T40" fmla="*/ 1453264544 w 92"/>
                  <a:gd name="T41" fmla="*/ 1921386339 h 63"/>
                  <a:gd name="T42" fmla="*/ 1689839113 w 92"/>
                  <a:gd name="T43" fmla="*/ 1921386339 h 63"/>
                  <a:gd name="T44" fmla="*/ 1554651984 w 92"/>
                  <a:gd name="T45" fmla="*/ 1987639452 h 63"/>
                  <a:gd name="T46" fmla="*/ 135187129 w 92"/>
                  <a:gd name="T47" fmla="*/ 1921386339 h 63"/>
                  <a:gd name="T48" fmla="*/ 270374258 w 92"/>
                  <a:gd name="T49" fmla="*/ 1921386339 h 63"/>
                  <a:gd name="T50" fmla="*/ 1318077415 w 92"/>
                  <a:gd name="T51" fmla="*/ 1921386339 h 63"/>
                  <a:gd name="T52" fmla="*/ 1351871290 w 92"/>
                  <a:gd name="T53" fmla="*/ 1987639452 h 63"/>
                  <a:gd name="T54" fmla="*/ 270374258 w 92"/>
                  <a:gd name="T55" fmla="*/ 1987639452 h 63"/>
                  <a:gd name="T56" fmla="*/ 135187129 w 92"/>
                  <a:gd name="T57" fmla="*/ 1921386339 h 63"/>
                  <a:gd name="T58" fmla="*/ 2147483646 w 92"/>
                  <a:gd name="T59" fmla="*/ 1987639452 h 63"/>
                  <a:gd name="T60" fmla="*/ 2147483646 w 92"/>
                  <a:gd name="T61" fmla="*/ 2053892566 h 63"/>
                  <a:gd name="T62" fmla="*/ 2147483646 w 92"/>
                  <a:gd name="T63" fmla="*/ 1987639452 h 63"/>
                  <a:gd name="T64" fmla="*/ 1757432677 w 92"/>
                  <a:gd name="T65" fmla="*/ 1987639452 h 63"/>
                  <a:gd name="T66" fmla="*/ 1791232366 w 92"/>
                  <a:gd name="T67" fmla="*/ 1921386339 h 63"/>
                  <a:gd name="T68" fmla="*/ 2147483646 w 92"/>
                  <a:gd name="T69" fmla="*/ 1921386339 h 63"/>
                  <a:gd name="T70" fmla="*/ 2147483646 w 92"/>
                  <a:gd name="T71" fmla="*/ 1921386339 h 63"/>
                  <a:gd name="T72" fmla="*/ 2147483646 w 92"/>
                  <a:gd name="T73" fmla="*/ 1987639452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62">
                    <a:moveTo>
                      <a:pt x="90" y="55"/>
                    </a:moveTo>
                    <a:cubicBezTo>
                      <a:pt x="86" y="55"/>
                      <a:pt x="86" y="55"/>
                      <a:pt x="86" y="55"/>
                    </a:cubicBezTo>
                    <a:cubicBezTo>
                      <a:pt x="86" y="1"/>
                      <a:pt x="86" y="1"/>
                      <a:pt x="86" y="1"/>
                    </a:cubicBezTo>
                    <a:cubicBezTo>
                      <a:pt x="86" y="0"/>
                      <a:pt x="85" y="0"/>
                      <a:pt x="85" y="0"/>
                    </a:cubicBezTo>
                    <a:cubicBezTo>
                      <a:pt x="8" y="0"/>
                      <a:pt x="8" y="0"/>
                      <a:pt x="8" y="0"/>
                    </a:cubicBezTo>
                    <a:cubicBezTo>
                      <a:pt x="7" y="0"/>
                      <a:pt x="6" y="0"/>
                      <a:pt x="6" y="1"/>
                    </a:cubicBezTo>
                    <a:cubicBezTo>
                      <a:pt x="6" y="55"/>
                      <a:pt x="6" y="55"/>
                      <a:pt x="6" y="55"/>
                    </a:cubicBezTo>
                    <a:cubicBezTo>
                      <a:pt x="2" y="55"/>
                      <a:pt x="2" y="55"/>
                      <a:pt x="2" y="55"/>
                    </a:cubicBezTo>
                    <a:cubicBezTo>
                      <a:pt x="1" y="55"/>
                      <a:pt x="0" y="55"/>
                      <a:pt x="0" y="56"/>
                    </a:cubicBezTo>
                    <a:cubicBezTo>
                      <a:pt x="0" y="60"/>
                      <a:pt x="4" y="63"/>
                      <a:pt x="8" y="63"/>
                    </a:cubicBezTo>
                    <a:cubicBezTo>
                      <a:pt x="85" y="63"/>
                      <a:pt x="85" y="63"/>
                      <a:pt x="85" y="63"/>
                    </a:cubicBezTo>
                    <a:cubicBezTo>
                      <a:pt x="85" y="63"/>
                      <a:pt x="85" y="63"/>
                      <a:pt x="85" y="63"/>
                    </a:cubicBezTo>
                    <a:cubicBezTo>
                      <a:pt x="89" y="63"/>
                      <a:pt x="92" y="60"/>
                      <a:pt x="92" y="56"/>
                    </a:cubicBezTo>
                    <a:cubicBezTo>
                      <a:pt x="92" y="55"/>
                      <a:pt x="91" y="55"/>
                      <a:pt x="90" y="55"/>
                    </a:cubicBezTo>
                    <a:close/>
                    <a:moveTo>
                      <a:pt x="9" y="3"/>
                    </a:moveTo>
                    <a:cubicBezTo>
                      <a:pt x="83" y="3"/>
                      <a:pt x="83" y="3"/>
                      <a:pt x="83" y="3"/>
                    </a:cubicBezTo>
                    <a:cubicBezTo>
                      <a:pt x="83" y="55"/>
                      <a:pt x="83" y="55"/>
                      <a:pt x="83" y="55"/>
                    </a:cubicBezTo>
                    <a:cubicBezTo>
                      <a:pt x="9" y="55"/>
                      <a:pt x="9" y="55"/>
                      <a:pt x="9" y="55"/>
                    </a:cubicBezTo>
                    <a:lnTo>
                      <a:pt x="9" y="3"/>
                    </a:lnTo>
                    <a:close/>
                    <a:moveTo>
                      <a:pt x="46" y="60"/>
                    </a:moveTo>
                    <a:cubicBezTo>
                      <a:pt x="45" y="60"/>
                      <a:pt x="43" y="59"/>
                      <a:pt x="43" y="58"/>
                    </a:cubicBezTo>
                    <a:cubicBezTo>
                      <a:pt x="50" y="58"/>
                      <a:pt x="50" y="58"/>
                      <a:pt x="50" y="58"/>
                    </a:cubicBezTo>
                    <a:cubicBezTo>
                      <a:pt x="49" y="59"/>
                      <a:pt x="48" y="60"/>
                      <a:pt x="46" y="60"/>
                    </a:cubicBezTo>
                    <a:close/>
                    <a:moveTo>
                      <a:pt x="4" y="58"/>
                    </a:moveTo>
                    <a:cubicBezTo>
                      <a:pt x="8" y="58"/>
                      <a:pt x="8" y="58"/>
                      <a:pt x="8" y="58"/>
                    </a:cubicBezTo>
                    <a:cubicBezTo>
                      <a:pt x="39" y="58"/>
                      <a:pt x="39" y="58"/>
                      <a:pt x="39" y="58"/>
                    </a:cubicBezTo>
                    <a:cubicBezTo>
                      <a:pt x="39" y="59"/>
                      <a:pt x="40" y="60"/>
                      <a:pt x="40" y="60"/>
                    </a:cubicBezTo>
                    <a:cubicBezTo>
                      <a:pt x="8" y="60"/>
                      <a:pt x="8" y="60"/>
                      <a:pt x="8" y="60"/>
                    </a:cubicBezTo>
                    <a:cubicBezTo>
                      <a:pt x="6" y="60"/>
                      <a:pt x="5" y="59"/>
                      <a:pt x="4" y="58"/>
                    </a:cubicBezTo>
                    <a:close/>
                    <a:moveTo>
                      <a:pt x="85" y="60"/>
                    </a:moveTo>
                    <a:cubicBezTo>
                      <a:pt x="85" y="62"/>
                      <a:pt x="85" y="62"/>
                      <a:pt x="85" y="62"/>
                    </a:cubicBezTo>
                    <a:cubicBezTo>
                      <a:pt x="85" y="60"/>
                      <a:pt x="85" y="60"/>
                      <a:pt x="85" y="60"/>
                    </a:cubicBezTo>
                    <a:cubicBezTo>
                      <a:pt x="52" y="60"/>
                      <a:pt x="52" y="60"/>
                      <a:pt x="52" y="60"/>
                    </a:cubicBezTo>
                    <a:cubicBezTo>
                      <a:pt x="52" y="60"/>
                      <a:pt x="53" y="59"/>
                      <a:pt x="53" y="58"/>
                    </a:cubicBezTo>
                    <a:cubicBezTo>
                      <a:pt x="85" y="58"/>
                      <a:pt x="85" y="58"/>
                      <a:pt x="85" y="58"/>
                    </a:cubicBezTo>
                    <a:cubicBezTo>
                      <a:pt x="88" y="58"/>
                      <a:pt x="88" y="58"/>
                      <a:pt x="88" y="58"/>
                    </a:cubicBezTo>
                    <a:cubicBezTo>
                      <a:pt x="87" y="59"/>
                      <a:pt x="86" y="60"/>
                      <a:pt x="85"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259"/>
              <p:cNvSpPr>
                <a:spLocks noEditPoints="1" noChangeArrowheads="1"/>
              </p:cNvSpPr>
              <p:nvPr/>
            </p:nvSpPr>
            <p:spPr bwMode="auto">
              <a:xfrm>
                <a:off x="6474468" y="3263563"/>
                <a:ext cx="407930" cy="271953"/>
              </a:xfrm>
              <a:custGeom>
                <a:avLst/>
                <a:gdLst>
                  <a:gd name="T0" fmla="*/ 2147483646 w 70"/>
                  <a:gd name="T1" fmla="*/ 1540104556 h 47"/>
                  <a:gd name="T2" fmla="*/ 2147483646 w 70"/>
                  <a:gd name="T3" fmla="*/ 66958300 h 47"/>
                  <a:gd name="T4" fmla="*/ 2147483646 w 70"/>
                  <a:gd name="T5" fmla="*/ 0 h 47"/>
                  <a:gd name="T6" fmla="*/ 67920345 w 70"/>
                  <a:gd name="T7" fmla="*/ 0 h 47"/>
                  <a:gd name="T8" fmla="*/ 0 w 70"/>
                  <a:gd name="T9" fmla="*/ 66958300 h 47"/>
                  <a:gd name="T10" fmla="*/ 0 w 70"/>
                  <a:gd name="T11" fmla="*/ 1540104556 h 47"/>
                  <a:gd name="T12" fmla="*/ 67920345 w 70"/>
                  <a:gd name="T13" fmla="*/ 1573583707 h 47"/>
                  <a:gd name="T14" fmla="*/ 2147483646 w 70"/>
                  <a:gd name="T15" fmla="*/ 1573583707 h 47"/>
                  <a:gd name="T16" fmla="*/ 2147483646 w 70"/>
                  <a:gd name="T17" fmla="*/ 1540104556 h 47"/>
                  <a:gd name="T18" fmla="*/ 2147483646 w 70"/>
                  <a:gd name="T19" fmla="*/ 1473140470 h 47"/>
                  <a:gd name="T20" fmla="*/ 135840690 w 70"/>
                  <a:gd name="T21" fmla="*/ 1473140470 h 47"/>
                  <a:gd name="T22" fmla="*/ 135840690 w 70"/>
                  <a:gd name="T23" fmla="*/ 100443237 h 47"/>
                  <a:gd name="T24" fmla="*/ 2147483646 w 70"/>
                  <a:gd name="T25" fmla="*/ 100443237 h 47"/>
                  <a:gd name="T26" fmla="*/ 2147483646 w 70"/>
                  <a:gd name="T27" fmla="*/ 147314047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47">
                    <a:moveTo>
                      <a:pt x="70" y="46"/>
                    </a:moveTo>
                    <a:cubicBezTo>
                      <a:pt x="70" y="2"/>
                      <a:pt x="70" y="2"/>
                      <a:pt x="70" y="2"/>
                    </a:cubicBezTo>
                    <a:cubicBezTo>
                      <a:pt x="70" y="1"/>
                      <a:pt x="69" y="0"/>
                      <a:pt x="68" y="0"/>
                    </a:cubicBezTo>
                    <a:cubicBezTo>
                      <a:pt x="2" y="0"/>
                      <a:pt x="2" y="0"/>
                      <a:pt x="2" y="0"/>
                    </a:cubicBezTo>
                    <a:cubicBezTo>
                      <a:pt x="1" y="0"/>
                      <a:pt x="0" y="1"/>
                      <a:pt x="0" y="2"/>
                    </a:cubicBezTo>
                    <a:cubicBezTo>
                      <a:pt x="0" y="46"/>
                      <a:pt x="0" y="46"/>
                      <a:pt x="0" y="46"/>
                    </a:cubicBezTo>
                    <a:cubicBezTo>
                      <a:pt x="0" y="47"/>
                      <a:pt x="1" y="47"/>
                      <a:pt x="2" y="47"/>
                    </a:cubicBezTo>
                    <a:cubicBezTo>
                      <a:pt x="68" y="47"/>
                      <a:pt x="68" y="47"/>
                      <a:pt x="68" y="47"/>
                    </a:cubicBezTo>
                    <a:cubicBezTo>
                      <a:pt x="69" y="47"/>
                      <a:pt x="70" y="47"/>
                      <a:pt x="70" y="46"/>
                    </a:cubicBezTo>
                    <a:close/>
                    <a:moveTo>
                      <a:pt x="66" y="44"/>
                    </a:moveTo>
                    <a:cubicBezTo>
                      <a:pt x="4" y="44"/>
                      <a:pt x="4" y="44"/>
                      <a:pt x="4" y="44"/>
                    </a:cubicBezTo>
                    <a:cubicBezTo>
                      <a:pt x="4" y="3"/>
                      <a:pt x="4" y="3"/>
                      <a:pt x="4" y="3"/>
                    </a:cubicBezTo>
                    <a:cubicBezTo>
                      <a:pt x="66" y="3"/>
                      <a:pt x="66" y="3"/>
                      <a:pt x="66" y="3"/>
                    </a:cubicBezTo>
                    <a:lnTo>
                      <a:pt x="6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0" name="ïşlîḍé"/>
            <p:cNvSpPr/>
            <p:nvPr/>
          </p:nvSpPr>
          <p:spPr>
            <a:xfrm>
              <a:off x="6468733" y="2204488"/>
              <a:ext cx="598222" cy="598222"/>
            </a:xfrm>
            <a:prstGeom prst="roundRect">
              <a:avLst/>
            </a:prstGeom>
            <a:gradFill flip="none" rotWithShape="1">
              <a:gsLst>
                <a:gs pos="0">
                  <a:srgbClr val="F2F2F2"/>
                </a:gs>
                <a:gs pos="100000">
                  <a:schemeClr val="bg1">
                    <a:lumMod val="85000"/>
                  </a:schemeClr>
                </a:gs>
              </a:gsLst>
              <a:lin ang="18900000" scaled="1"/>
            </a:gradFill>
            <a:ln w="22225">
              <a:gradFill flip="none" rotWithShape="1">
                <a:gsLst>
                  <a:gs pos="0">
                    <a:schemeClr val="bg1">
                      <a:lumMod val="85000"/>
                    </a:schemeClr>
                  </a:gs>
                  <a:gs pos="100000">
                    <a:schemeClr val="bg1"/>
                  </a:gs>
                </a:gsLst>
                <a:lin ang="18900000" scaled="1"/>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51" name="ïşlîḍé"/>
            <p:cNvSpPr/>
            <p:nvPr/>
          </p:nvSpPr>
          <p:spPr>
            <a:xfrm>
              <a:off x="8774563" y="2204488"/>
              <a:ext cx="598222" cy="598222"/>
            </a:xfrm>
            <a:prstGeom prst="roundRect">
              <a:avLst/>
            </a:prstGeom>
            <a:gradFill flip="none" rotWithShape="1">
              <a:gsLst>
                <a:gs pos="0">
                  <a:srgbClr val="F2F2F2"/>
                </a:gs>
                <a:gs pos="100000">
                  <a:schemeClr val="bg1">
                    <a:lumMod val="85000"/>
                  </a:schemeClr>
                </a:gs>
              </a:gsLst>
              <a:lin ang="18900000" scaled="1"/>
            </a:gradFill>
            <a:ln w="22225">
              <a:gradFill flip="none" rotWithShape="1">
                <a:gsLst>
                  <a:gs pos="0">
                    <a:schemeClr val="bg1">
                      <a:lumMod val="85000"/>
                    </a:schemeClr>
                  </a:gs>
                  <a:gs pos="100000">
                    <a:schemeClr val="bg1"/>
                  </a:gs>
                </a:gsLst>
                <a:lin ang="18900000" scaled="1"/>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52" name="文本框 51"/>
            <p:cNvSpPr txBox="1"/>
            <p:nvPr/>
          </p:nvSpPr>
          <p:spPr>
            <a:xfrm>
              <a:off x="6369094" y="3281704"/>
              <a:ext cx="1661199" cy="297069"/>
            </a:xfrm>
            <a:prstGeom prst="rect">
              <a:avLst/>
            </a:prstGeom>
            <a:noFill/>
          </p:spPr>
          <p:txBody>
            <a:bodyPr wrap="square">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要赏识孩子的老师</a:t>
              </a:r>
              <a:endParaRPr lang="en-US" altLang="zh-CN" sz="1100" dirty="0">
                <a:latin typeface="微软雅黑" panose="020B0503020204020204" pitchFamily="34" charset="-122"/>
                <a:ea typeface="微软雅黑" panose="020B0503020204020204" pitchFamily="34" charset="-122"/>
              </a:endParaRPr>
            </a:p>
          </p:txBody>
        </p:sp>
        <p:sp>
          <p:nvSpPr>
            <p:cNvPr id="53" name="文本框 52"/>
            <p:cNvSpPr txBox="1"/>
            <p:nvPr/>
          </p:nvSpPr>
          <p:spPr>
            <a:xfrm>
              <a:off x="6369094" y="2959221"/>
              <a:ext cx="1477228" cy="336823"/>
            </a:xfrm>
            <a:prstGeom prst="rect">
              <a:avLst/>
            </a:prstGeom>
            <a:noFill/>
          </p:spPr>
          <p:txBody>
            <a:bodyPr wrap="square">
              <a:spAutoFit/>
            </a:bodyPr>
            <a:lstStyle/>
            <a:p>
              <a:pPr>
                <a:lnSpc>
                  <a:spcPct val="120000"/>
                </a:lnSpc>
              </a:pPr>
              <a:r>
                <a:rPr lang="zh-CN" altLang="en-US" sz="1400" b="1" dirty="0">
                  <a:solidFill>
                    <a:srgbClr val="D5232D"/>
                  </a:solidFill>
                  <a:latin typeface="微软雅黑" panose="020B0503020204020204" pitchFamily="34" charset="-122"/>
                  <a:ea typeface="微软雅黑" panose="020B0503020204020204" pitchFamily="34" charset="-122"/>
                </a:rPr>
                <a:t>学会赏识</a:t>
              </a:r>
              <a:endParaRPr lang="en-US" altLang="zh-CN" sz="1400" b="1" dirty="0">
                <a:solidFill>
                  <a:srgbClr val="D5232D"/>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633838" y="3281704"/>
              <a:ext cx="1661199" cy="297069"/>
            </a:xfrm>
            <a:prstGeom prst="rect">
              <a:avLst/>
            </a:prstGeom>
            <a:noFill/>
          </p:spPr>
          <p:txBody>
            <a:bodyPr wrap="square">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切忌随意的转班转学 </a:t>
              </a:r>
            </a:p>
          </p:txBody>
        </p:sp>
        <p:sp>
          <p:nvSpPr>
            <p:cNvPr id="55" name="文本框 54"/>
            <p:cNvSpPr txBox="1"/>
            <p:nvPr/>
          </p:nvSpPr>
          <p:spPr>
            <a:xfrm>
              <a:off x="8633838" y="2959221"/>
              <a:ext cx="1477228" cy="335092"/>
            </a:xfrm>
            <a:prstGeom prst="rect">
              <a:avLst/>
            </a:prstGeom>
            <a:noFill/>
          </p:spPr>
          <p:txBody>
            <a:bodyPr wrap="square">
              <a:spAutoFit/>
            </a:bodyPr>
            <a:lstStyle/>
            <a:p>
              <a:pPr>
                <a:lnSpc>
                  <a:spcPct val="120000"/>
                </a:lnSpc>
              </a:pPr>
              <a:r>
                <a:rPr lang="zh-CN" altLang="en-US" sz="1400" b="1" dirty="0">
                  <a:solidFill>
                    <a:srgbClr val="D5232D"/>
                  </a:solidFill>
                  <a:latin typeface="微软雅黑" panose="020B0503020204020204" pitchFamily="34" charset="-122"/>
                  <a:ea typeface="微软雅黑" panose="020B0503020204020204" pitchFamily="34" charset="-122"/>
                </a:rPr>
                <a:t>切忌</a:t>
              </a:r>
              <a:endParaRPr lang="en-US" altLang="zh-CN" sz="1400" b="1" dirty="0">
                <a:solidFill>
                  <a:srgbClr val="D5232D"/>
                </a:solidFill>
                <a:latin typeface="微软雅黑" panose="020B0503020204020204" pitchFamily="34" charset="-122"/>
                <a:ea typeface="微软雅黑" panose="020B0503020204020204" pitchFamily="34" charset="-122"/>
              </a:endParaRPr>
            </a:p>
          </p:txBody>
        </p:sp>
        <p:grpSp>
          <p:nvGrpSpPr>
            <p:cNvPr id="56" name="组合 112"/>
            <p:cNvGrpSpPr/>
            <p:nvPr/>
          </p:nvGrpSpPr>
          <p:grpSpPr>
            <a:xfrm>
              <a:off x="8919025" y="2348951"/>
              <a:ext cx="309298" cy="309296"/>
              <a:chOff x="5645008" y="4306052"/>
              <a:chExt cx="543907" cy="543907"/>
            </a:xfrm>
            <a:solidFill>
              <a:schemeClr val="accent2"/>
            </a:solidFill>
          </p:grpSpPr>
          <p:sp>
            <p:nvSpPr>
              <p:cNvPr id="57" name="Freeform 46"/>
              <p:cNvSpPr>
                <a:spLocks noEditPoints="1" noChangeArrowheads="1"/>
              </p:cNvSpPr>
              <p:nvPr/>
            </p:nvSpPr>
            <p:spPr bwMode="auto">
              <a:xfrm>
                <a:off x="5645008" y="4306052"/>
                <a:ext cx="543907" cy="543907"/>
              </a:xfrm>
              <a:custGeom>
                <a:avLst/>
                <a:gdLst>
                  <a:gd name="T0" fmla="*/ 2147483646 w 94"/>
                  <a:gd name="T1" fmla="*/ 1037901853 h 94"/>
                  <a:gd name="T2" fmla="*/ 2147483646 w 94"/>
                  <a:gd name="T3" fmla="*/ 234366055 h 94"/>
                  <a:gd name="T4" fmla="*/ 2142762130 w 94"/>
                  <a:gd name="T5" fmla="*/ 234366055 h 94"/>
                  <a:gd name="T6" fmla="*/ 2109277132 w 94"/>
                  <a:gd name="T7" fmla="*/ 301324478 h 94"/>
                  <a:gd name="T8" fmla="*/ 1573592386 w 94"/>
                  <a:gd name="T9" fmla="*/ 167401845 h 94"/>
                  <a:gd name="T10" fmla="*/ 1004416855 w 94"/>
                  <a:gd name="T11" fmla="*/ 301324478 h 94"/>
                  <a:gd name="T12" fmla="*/ 1004416855 w 94"/>
                  <a:gd name="T13" fmla="*/ 234366055 h 94"/>
                  <a:gd name="T14" fmla="*/ 200881057 w 94"/>
                  <a:gd name="T15" fmla="*/ 234366055 h 94"/>
                  <a:gd name="T16" fmla="*/ 200881057 w 94"/>
                  <a:gd name="T17" fmla="*/ 1037901853 h 94"/>
                  <a:gd name="T18" fmla="*/ 234366055 w 94"/>
                  <a:gd name="T19" fmla="*/ 1037901853 h 94"/>
                  <a:gd name="T20" fmla="*/ 267845266 w 94"/>
                  <a:gd name="T21" fmla="*/ 1037901853 h 94"/>
                  <a:gd name="T22" fmla="*/ 167401845 w 94"/>
                  <a:gd name="T23" fmla="*/ 1573592386 h 94"/>
                  <a:gd name="T24" fmla="*/ 703092377 w 94"/>
                  <a:gd name="T25" fmla="*/ 2147483646 h 94"/>
                  <a:gd name="T26" fmla="*/ 602648956 w 94"/>
                  <a:gd name="T27" fmla="*/ 2147483646 h 94"/>
                  <a:gd name="T28" fmla="*/ 602648956 w 94"/>
                  <a:gd name="T29" fmla="*/ 2147483646 h 94"/>
                  <a:gd name="T30" fmla="*/ 703092377 w 94"/>
                  <a:gd name="T31" fmla="*/ 2147483646 h 94"/>
                  <a:gd name="T32" fmla="*/ 803535799 w 94"/>
                  <a:gd name="T33" fmla="*/ 2147483646 h 94"/>
                  <a:gd name="T34" fmla="*/ 1004416855 w 94"/>
                  <a:gd name="T35" fmla="*/ 2147483646 h 94"/>
                  <a:gd name="T36" fmla="*/ 1037901853 w 94"/>
                  <a:gd name="T37" fmla="*/ 2147483646 h 94"/>
                  <a:gd name="T38" fmla="*/ 1573592386 w 94"/>
                  <a:gd name="T39" fmla="*/ 2147483646 h 94"/>
                  <a:gd name="T40" fmla="*/ 2109277132 w 94"/>
                  <a:gd name="T41" fmla="*/ 2147483646 h 94"/>
                  <a:gd name="T42" fmla="*/ 2142762130 w 94"/>
                  <a:gd name="T43" fmla="*/ 2147483646 h 94"/>
                  <a:gd name="T44" fmla="*/ 2147483646 w 94"/>
                  <a:gd name="T45" fmla="*/ 2147483646 h 94"/>
                  <a:gd name="T46" fmla="*/ 2147483646 w 94"/>
                  <a:gd name="T47" fmla="*/ 2147483646 h 94"/>
                  <a:gd name="T48" fmla="*/ 2147483646 w 94"/>
                  <a:gd name="T49" fmla="*/ 2147483646 h 94"/>
                  <a:gd name="T50" fmla="*/ 2147483646 w 94"/>
                  <a:gd name="T51" fmla="*/ 2147483646 h 94"/>
                  <a:gd name="T52" fmla="*/ 2147483646 w 94"/>
                  <a:gd name="T53" fmla="*/ 2147483646 h 94"/>
                  <a:gd name="T54" fmla="*/ 2147483646 w 94"/>
                  <a:gd name="T55" fmla="*/ 1573592386 h 94"/>
                  <a:gd name="T56" fmla="*/ 2147483646 w 94"/>
                  <a:gd name="T57" fmla="*/ 1037901853 h 94"/>
                  <a:gd name="T58" fmla="*/ 2147483646 w 94"/>
                  <a:gd name="T59" fmla="*/ 1037901853 h 94"/>
                  <a:gd name="T60" fmla="*/ 2147483646 w 94"/>
                  <a:gd name="T61" fmla="*/ 1037901853 h 94"/>
                  <a:gd name="T62" fmla="*/ 301324478 w 94"/>
                  <a:gd name="T63" fmla="*/ 301324478 h 94"/>
                  <a:gd name="T64" fmla="*/ 937458432 w 94"/>
                  <a:gd name="T65" fmla="*/ 301324478 h 94"/>
                  <a:gd name="T66" fmla="*/ 970937644 w 94"/>
                  <a:gd name="T67" fmla="*/ 301324478 h 94"/>
                  <a:gd name="T68" fmla="*/ 301324478 w 94"/>
                  <a:gd name="T69" fmla="*/ 970937644 h 94"/>
                  <a:gd name="T70" fmla="*/ 301324478 w 94"/>
                  <a:gd name="T71" fmla="*/ 937458432 h 94"/>
                  <a:gd name="T72" fmla="*/ 301324478 w 94"/>
                  <a:gd name="T73" fmla="*/ 301324478 h 94"/>
                  <a:gd name="T74" fmla="*/ 903979220 w 94"/>
                  <a:gd name="T75" fmla="*/ 2147483646 h 94"/>
                  <a:gd name="T76" fmla="*/ 736571589 w 94"/>
                  <a:gd name="T77" fmla="*/ 2147483646 h 94"/>
                  <a:gd name="T78" fmla="*/ 703092377 w 94"/>
                  <a:gd name="T79" fmla="*/ 2147483646 h 94"/>
                  <a:gd name="T80" fmla="*/ 703092377 w 94"/>
                  <a:gd name="T81" fmla="*/ 2147483646 h 94"/>
                  <a:gd name="T82" fmla="*/ 803535799 w 94"/>
                  <a:gd name="T83" fmla="*/ 2147483646 h 94"/>
                  <a:gd name="T84" fmla="*/ 870494222 w 94"/>
                  <a:gd name="T85" fmla="*/ 2147483646 h 94"/>
                  <a:gd name="T86" fmla="*/ 903979220 w 94"/>
                  <a:gd name="T87" fmla="*/ 2147483646 h 94"/>
                  <a:gd name="T88" fmla="*/ 2147483646 w 94"/>
                  <a:gd name="T89" fmla="*/ 2147483646 h 94"/>
                  <a:gd name="T90" fmla="*/ 2147483646 w 94"/>
                  <a:gd name="T91" fmla="*/ 2147483646 h 94"/>
                  <a:gd name="T92" fmla="*/ 2147483646 w 94"/>
                  <a:gd name="T93" fmla="*/ 2147483646 h 94"/>
                  <a:gd name="T94" fmla="*/ 2147483646 w 94"/>
                  <a:gd name="T95" fmla="*/ 2147483646 h 94"/>
                  <a:gd name="T96" fmla="*/ 2147483646 w 94"/>
                  <a:gd name="T97" fmla="*/ 2147483646 h 94"/>
                  <a:gd name="T98" fmla="*/ 2147483646 w 94"/>
                  <a:gd name="T99" fmla="*/ 2147483646 h 94"/>
                  <a:gd name="T100" fmla="*/ 2147483646 w 94"/>
                  <a:gd name="T101" fmla="*/ 2147483646 h 94"/>
                  <a:gd name="T102" fmla="*/ 2147483646 w 94"/>
                  <a:gd name="T103" fmla="*/ 1573592386 h 94"/>
                  <a:gd name="T104" fmla="*/ 1573592386 w 94"/>
                  <a:gd name="T105" fmla="*/ 2147483646 h 94"/>
                  <a:gd name="T106" fmla="*/ 267845266 w 94"/>
                  <a:gd name="T107" fmla="*/ 1573592386 h 94"/>
                  <a:gd name="T108" fmla="*/ 1573592386 w 94"/>
                  <a:gd name="T109" fmla="*/ 301324478 h 94"/>
                  <a:gd name="T110" fmla="*/ 2147483646 w 94"/>
                  <a:gd name="T111" fmla="*/ 1573592386 h 94"/>
                  <a:gd name="T112" fmla="*/ 2147483646 w 94"/>
                  <a:gd name="T113" fmla="*/ 937458432 h 94"/>
                  <a:gd name="T114" fmla="*/ 2147483646 w 94"/>
                  <a:gd name="T115" fmla="*/ 970937644 h 94"/>
                  <a:gd name="T116" fmla="*/ 2147483646 w 94"/>
                  <a:gd name="T117" fmla="*/ 301324478 h 94"/>
                  <a:gd name="T118" fmla="*/ 2147483646 w 94"/>
                  <a:gd name="T119" fmla="*/ 301324478 h 94"/>
                  <a:gd name="T120" fmla="*/ 2147483646 w 94"/>
                  <a:gd name="T121" fmla="*/ 301324478 h 94"/>
                  <a:gd name="T122" fmla="*/ 2147483646 w 94"/>
                  <a:gd name="T123" fmla="*/ 937458432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 h="94">
                    <a:moveTo>
                      <a:pt x="87" y="31"/>
                    </a:moveTo>
                    <a:cubicBezTo>
                      <a:pt x="94" y="24"/>
                      <a:pt x="94" y="13"/>
                      <a:pt x="87" y="7"/>
                    </a:cubicBezTo>
                    <a:cubicBezTo>
                      <a:pt x="81" y="0"/>
                      <a:pt x="70" y="0"/>
                      <a:pt x="64" y="7"/>
                    </a:cubicBezTo>
                    <a:cubicBezTo>
                      <a:pt x="63" y="7"/>
                      <a:pt x="63" y="8"/>
                      <a:pt x="63" y="9"/>
                    </a:cubicBezTo>
                    <a:cubicBezTo>
                      <a:pt x="58" y="6"/>
                      <a:pt x="53" y="5"/>
                      <a:pt x="47" y="5"/>
                    </a:cubicBezTo>
                    <a:cubicBezTo>
                      <a:pt x="41" y="5"/>
                      <a:pt x="35" y="6"/>
                      <a:pt x="30" y="9"/>
                    </a:cubicBezTo>
                    <a:cubicBezTo>
                      <a:pt x="31" y="8"/>
                      <a:pt x="31" y="7"/>
                      <a:pt x="30" y="7"/>
                    </a:cubicBezTo>
                    <a:cubicBezTo>
                      <a:pt x="24" y="0"/>
                      <a:pt x="13" y="0"/>
                      <a:pt x="6" y="7"/>
                    </a:cubicBezTo>
                    <a:cubicBezTo>
                      <a:pt x="0" y="13"/>
                      <a:pt x="0" y="24"/>
                      <a:pt x="6" y="31"/>
                    </a:cubicBezTo>
                    <a:cubicBezTo>
                      <a:pt x="7" y="31"/>
                      <a:pt x="7" y="31"/>
                      <a:pt x="7" y="31"/>
                    </a:cubicBezTo>
                    <a:cubicBezTo>
                      <a:pt x="8" y="31"/>
                      <a:pt x="8" y="31"/>
                      <a:pt x="8" y="31"/>
                    </a:cubicBezTo>
                    <a:cubicBezTo>
                      <a:pt x="6" y="36"/>
                      <a:pt x="5" y="42"/>
                      <a:pt x="5" y="47"/>
                    </a:cubicBezTo>
                    <a:cubicBezTo>
                      <a:pt x="5" y="61"/>
                      <a:pt x="11" y="73"/>
                      <a:pt x="21" y="81"/>
                    </a:cubicBezTo>
                    <a:cubicBezTo>
                      <a:pt x="20" y="82"/>
                      <a:pt x="19" y="82"/>
                      <a:pt x="18" y="84"/>
                    </a:cubicBezTo>
                    <a:cubicBezTo>
                      <a:pt x="17" y="85"/>
                      <a:pt x="17" y="87"/>
                      <a:pt x="18" y="89"/>
                    </a:cubicBezTo>
                    <a:cubicBezTo>
                      <a:pt x="18" y="90"/>
                      <a:pt x="19" y="92"/>
                      <a:pt x="21" y="93"/>
                    </a:cubicBezTo>
                    <a:cubicBezTo>
                      <a:pt x="22" y="93"/>
                      <a:pt x="23" y="94"/>
                      <a:pt x="24" y="94"/>
                    </a:cubicBezTo>
                    <a:cubicBezTo>
                      <a:pt x="26" y="94"/>
                      <a:pt x="29" y="92"/>
                      <a:pt x="30" y="90"/>
                    </a:cubicBezTo>
                    <a:cubicBezTo>
                      <a:pt x="31" y="89"/>
                      <a:pt x="31" y="88"/>
                      <a:pt x="31" y="86"/>
                    </a:cubicBezTo>
                    <a:cubicBezTo>
                      <a:pt x="36" y="89"/>
                      <a:pt x="41" y="90"/>
                      <a:pt x="47" y="90"/>
                    </a:cubicBezTo>
                    <a:cubicBezTo>
                      <a:pt x="53" y="90"/>
                      <a:pt x="58" y="89"/>
                      <a:pt x="63" y="86"/>
                    </a:cubicBezTo>
                    <a:cubicBezTo>
                      <a:pt x="63" y="88"/>
                      <a:pt x="63" y="89"/>
                      <a:pt x="64" y="90"/>
                    </a:cubicBezTo>
                    <a:cubicBezTo>
                      <a:pt x="65" y="92"/>
                      <a:pt x="67" y="94"/>
                      <a:pt x="70" y="94"/>
                    </a:cubicBezTo>
                    <a:cubicBezTo>
                      <a:pt x="71" y="94"/>
                      <a:pt x="72" y="93"/>
                      <a:pt x="73" y="93"/>
                    </a:cubicBezTo>
                    <a:cubicBezTo>
                      <a:pt x="75" y="92"/>
                      <a:pt x="76" y="90"/>
                      <a:pt x="76" y="89"/>
                    </a:cubicBezTo>
                    <a:cubicBezTo>
                      <a:pt x="77" y="87"/>
                      <a:pt x="76" y="85"/>
                      <a:pt x="75" y="84"/>
                    </a:cubicBezTo>
                    <a:cubicBezTo>
                      <a:pt x="75" y="82"/>
                      <a:pt x="74" y="82"/>
                      <a:pt x="72" y="81"/>
                    </a:cubicBezTo>
                    <a:cubicBezTo>
                      <a:pt x="82" y="73"/>
                      <a:pt x="89" y="61"/>
                      <a:pt x="89" y="47"/>
                    </a:cubicBezTo>
                    <a:cubicBezTo>
                      <a:pt x="89" y="42"/>
                      <a:pt x="88" y="36"/>
                      <a:pt x="86" y="31"/>
                    </a:cubicBezTo>
                    <a:cubicBezTo>
                      <a:pt x="86" y="31"/>
                      <a:pt x="86" y="31"/>
                      <a:pt x="86" y="31"/>
                    </a:cubicBezTo>
                    <a:cubicBezTo>
                      <a:pt x="87" y="31"/>
                      <a:pt x="87" y="31"/>
                      <a:pt x="87" y="31"/>
                    </a:cubicBezTo>
                    <a:close/>
                    <a:moveTo>
                      <a:pt x="9" y="9"/>
                    </a:moveTo>
                    <a:cubicBezTo>
                      <a:pt x="14" y="4"/>
                      <a:pt x="22" y="4"/>
                      <a:pt x="28" y="9"/>
                    </a:cubicBezTo>
                    <a:cubicBezTo>
                      <a:pt x="28" y="9"/>
                      <a:pt x="28" y="9"/>
                      <a:pt x="29" y="9"/>
                    </a:cubicBezTo>
                    <a:cubicBezTo>
                      <a:pt x="20" y="14"/>
                      <a:pt x="13" y="21"/>
                      <a:pt x="9" y="29"/>
                    </a:cubicBezTo>
                    <a:cubicBezTo>
                      <a:pt x="9" y="29"/>
                      <a:pt x="9" y="29"/>
                      <a:pt x="9" y="28"/>
                    </a:cubicBezTo>
                    <a:cubicBezTo>
                      <a:pt x="3" y="23"/>
                      <a:pt x="3" y="14"/>
                      <a:pt x="9" y="9"/>
                    </a:cubicBezTo>
                    <a:close/>
                    <a:moveTo>
                      <a:pt x="27" y="89"/>
                    </a:moveTo>
                    <a:cubicBezTo>
                      <a:pt x="26" y="90"/>
                      <a:pt x="24" y="91"/>
                      <a:pt x="22" y="90"/>
                    </a:cubicBezTo>
                    <a:cubicBezTo>
                      <a:pt x="22" y="90"/>
                      <a:pt x="21" y="89"/>
                      <a:pt x="21" y="88"/>
                    </a:cubicBezTo>
                    <a:cubicBezTo>
                      <a:pt x="20" y="87"/>
                      <a:pt x="21" y="86"/>
                      <a:pt x="21" y="85"/>
                    </a:cubicBezTo>
                    <a:cubicBezTo>
                      <a:pt x="22" y="84"/>
                      <a:pt x="23" y="84"/>
                      <a:pt x="24" y="84"/>
                    </a:cubicBezTo>
                    <a:cubicBezTo>
                      <a:pt x="25" y="84"/>
                      <a:pt x="25" y="84"/>
                      <a:pt x="26" y="84"/>
                    </a:cubicBezTo>
                    <a:cubicBezTo>
                      <a:pt x="27" y="85"/>
                      <a:pt x="28" y="87"/>
                      <a:pt x="27" y="89"/>
                    </a:cubicBezTo>
                    <a:close/>
                    <a:moveTo>
                      <a:pt x="73" y="85"/>
                    </a:moveTo>
                    <a:cubicBezTo>
                      <a:pt x="73" y="86"/>
                      <a:pt x="73" y="87"/>
                      <a:pt x="73" y="88"/>
                    </a:cubicBezTo>
                    <a:cubicBezTo>
                      <a:pt x="73" y="89"/>
                      <a:pt x="72" y="90"/>
                      <a:pt x="71" y="90"/>
                    </a:cubicBezTo>
                    <a:cubicBezTo>
                      <a:pt x="70" y="91"/>
                      <a:pt x="68" y="90"/>
                      <a:pt x="67" y="89"/>
                    </a:cubicBezTo>
                    <a:cubicBezTo>
                      <a:pt x="66" y="87"/>
                      <a:pt x="66" y="85"/>
                      <a:pt x="68" y="84"/>
                    </a:cubicBezTo>
                    <a:cubicBezTo>
                      <a:pt x="68" y="84"/>
                      <a:pt x="69" y="84"/>
                      <a:pt x="70" y="84"/>
                    </a:cubicBezTo>
                    <a:cubicBezTo>
                      <a:pt x="71" y="84"/>
                      <a:pt x="72" y="84"/>
                      <a:pt x="73" y="85"/>
                    </a:cubicBezTo>
                    <a:close/>
                    <a:moveTo>
                      <a:pt x="86" y="47"/>
                    </a:moveTo>
                    <a:cubicBezTo>
                      <a:pt x="86" y="69"/>
                      <a:pt x="68" y="86"/>
                      <a:pt x="47" y="86"/>
                    </a:cubicBezTo>
                    <a:cubicBezTo>
                      <a:pt x="25" y="86"/>
                      <a:pt x="8" y="69"/>
                      <a:pt x="8" y="47"/>
                    </a:cubicBezTo>
                    <a:cubicBezTo>
                      <a:pt x="8" y="26"/>
                      <a:pt x="25" y="9"/>
                      <a:pt x="47" y="9"/>
                    </a:cubicBezTo>
                    <a:cubicBezTo>
                      <a:pt x="68" y="9"/>
                      <a:pt x="86" y="26"/>
                      <a:pt x="86" y="47"/>
                    </a:cubicBezTo>
                    <a:close/>
                    <a:moveTo>
                      <a:pt x="85" y="28"/>
                    </a:moveTo>
                    <a:cubicBezTo>
                      <a:pt x="85" y="29"/>
                      <a:pt x="85" y="29"/>
                      <a:pt x="85" y="29"/>
                    </a:cubicBezTo>
                    <a:cubicBezTo>
                      <a:pt x="81" y="21"/>
                      <a:pt x="74" y="14"/>
                      <a:pt x="65" y="9"/>
                    </a:cubicBezTo>
                    <a:cubicBezTo>
                      <a:pt x="65" y="9"/>
                      <a:pt x="66" y="9"/>
                      <a:pt x="66" y="9"/>
                    </a:cubicBezTo>
                    <a:cubicBezTo>
                      <a:pt x="71" y="4"/>
                      <a:pt x="80" y="4"/>
                      <a:pt x="85" y="9"/>
                    </a:cubicBezTo>
                    <a:cubicBezTo>
                      <a:pt x="90" y="14"/>
                      <a:pt x="90" y="23"/>
                      <a:pt x="8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47"/>
              <p:cNvSpPr>
                <a:spLocks noEditPoints="1" noChangeArrowheads="1"/>
              </p:cNvSpPr>
              <p:nvPr/>
            </p:nvSpPr>
            <p:spPr bwMode="auto">
              <a:xfrm>
                <a:off x="5731128" y="4396703"/>
                <a:ext cx="371670" cy="371670"/>
              </a:xfrm>
              <a:custGeom>
                <a:avLst/>
                <a:gdLst>
                  <a:gd name="T0" fmla="*/ 1079207726 w 64"/>
                  <a:gd name="T1" fmla="*/ 0 h 64"/>
                  <a:gd name="T2" fmla="*/ 0 w 64"/>
                  <a:gd name="T3" fmla="*/ 1079207726 h 64"/>
                  <a:gd name="T4" fmla="*/ 1079207726 w 64"/>
                  <a:gd name="T5" fmla="*/ 2147483646 h 64"/>
                  <a:gd name="T6" fmla="*/ 2147483646 w 64"/>
                  <a:gd name="T7" fmla="*/ 1079207726 h 64"/>
                  <a:gd name="T8" fmla="*/ 1079207726 w 64"/>
                  <a:gd name="T9" fmla="*/ 0 h 64"/>
                  <a:gd name="T10" fmla="*/ 1079207726 w 64"/>
                  <a:gd name="T11" fmla="*/ 2023516664 h 64"/>
                  <a:gd name="T12" fmla="*/ 101175543 w 64"/>
                  <a:gd name="T13" fmla="*/ 1079207726 h 64"/>
                  <a:gd name="T14" fmla="*/ 1079207726 w 64"/>
                  <a:gd name="T15" fmla="*/ 101175543 h 64"/>
                  <a:gd name="T16" fmla="*/ 2023516664 w 64"/>
                  <a:gd name="T17" fmla="*/ 1079207726 h 64"/>
                  <a:gd name="T18" fmla="*/ 1079207726 w 64"/>
                  <a:gd name="T19" fmla="*/ 202351666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60"/>
                    </a:moveTo>
                    <a:cubicBezTo>
                      <a:pt x="16" y="60"/>
                      <a:pt x="3" y="47"/>
                      <a:pt x="3" y="32"/>
                    </a:cubicBezTo>
                    <a:cubicBezTo>
                      <a:pt x="3" y="16"/>
                      <a:pt x="16" y="3"/>
                      <a:pt x="32" y="3"/>
                    </a:cubicBezTo>
                    <a:cubicBezTo>
                      <a:pt x="48" y="3"/>
                      <a:pt x="60" y="16"/>
                      <a:pt x="60" y="32"/>
                    </a:cubicBezTo>
                    <a:cubicBezTo>
                      <a:pt x="60" y="47"/>
                      <a:pt x="48" y="60"/>
                      <a:pt x="3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48"/>
              <p:cNvSpPr>
                <a:spLocks noChangeArrowheads="1"/>
              </p:cNvSpPr>
              <p:nvPr/>
            </p:nvSpPr>
            <p:spPr bwMode="auto">
              <a:xfrm>
                <a:off x="5903365" y="4455625"/>
                <a:ext cx="77055" cy="190367"/>
              </a:xfrm>
              <a:custGeom>
                <a:avLst/>
                <a:gdLst>
                  <a:gd name="T0" fmla="*/ 105399385 w 13"/>
                  <a:gd name="T1" fmla="*/ 698837257 h 33"/>
                  <a:gd name="T2" fmla="*/ 105399385 w 13"/>
                  <a:gd name="T3" fmla="*/ 66553457 h 33"/>
                  <a:gd name="T4" fmla="*/ 70268233 w 13"/>
                  <a:gd name="T5" fmla="*/ 0 h 33"/>
                  <a:gd name="T6" fmla="*/ 0 w 13"/>
                  <a:gd name="T7" fmla="*/ 66553457 h 33"/>
                  <a:gd name="T8" fmla="*/ 0 w 13"/>
                  <a:gd name="T9" fmla="*/ 732111101 h 33"/>
                  <a:gd name="T10" fmla="*/ 35131153 w 13"/>
                  <a:gd name="T11" fmla="*/ 765390714 h 33"/>
                  <a:gd name="T12" fmla="*/ 351329309 w 13"/>
                  <a:gd name="T13" fmla="*/ 1064889923 h 33"/>
                  <a:gd name="T14" fmla="*/ 386460462 w 13"/>
                  <a:gd name="T15" fmla="*/ 1098169536 h 33"/>
                  <a:gd name="T16" fmla="*/ 456728694 w 13"/>
                  <a:gd name="T17" fmla="*/ 1064889923 h 33"/>
                  <a:gd name="T18" fmla="*/ 456728694 w 13"/>
                  <a:gd name="T19" fmla="*/ 998336466 h 33"/>
                  <a:gd name="T20" fmla="*/ 105399385 w 13"/>
                  <a:gd name="T21" fmla="*/ 69883725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33">
                    <a:moveTo>
                      <a:pt x="3" y="21"/>
                    </a:moveTo>
                    <a:cubicBezTo>
                      <a:pt x="3" y="2"/>
                      <a:pt x="3" y="2"/>
                      <a:pt x="3" y="2"/>
                    </a:cubicBezTo>
                    <a:cubicBezTo>
                      <a:pt x="3" y="1"/>
                      <a:pt x="3" y="0"/>
                      <a:pt x="2" y="0"/>
                    </a:cubicBezTo>
                    <a:cubicBezTo>
                      <a:pt x="1" y="0"/>
                      <a:pt x="0" y="1"/>
                      <a:pt x="0" y="2"/>
                    </a:cubicBezTo>
                    <a:cubicBezTo>
                      <a:pt x="0" y="22"/>
                      <a:pt x="0" y="22"/>
                      <a:pt x="0" y="22"/>
                    </a:cubicBezTo>
                    <a:cubicBezTo>
                      <a:pt x="0" y="22"/>
                      <a:pt x="0" y="23"/>
                      <a:pt x="1" y="23"/>
                    </a:cubicBezTo>
                    <a:cubicBezTo>
                      <a:pt x="10" y="32"/>
                      <a:pt x="10" y="32"/>
                      <a:pt x="10" y="32"/>
                    </a:cubicBezTo>
                    <a:cubicBezTo>
                      <a:pt x="11" y="33"/>
                      <a:pt x="11" y="33"/>
                      <a:pt x="11" y="33"/>
                    </a:cubicBezTo>
                    <a:cubicBezTo>
                      <a:pt x="12" y="33"/>
                      <a:pt x="12" y="33"/>
                      <a:pt x="13" y="32"/>
                    </a:cubicBezTo>
                    <a:cubicBezTo>
                      <a:pt x="13" y="32"/>
                      <a:pt x="13" y="31"/>
                      <a:pt x="13" y="30"/>
                    </a:cubicBezTo>
                    <a:lnTo>
                      <a:pt x="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0" name="组合 84"/>
            <p:cNvGrpSpPr/>
            <p:nvPr/>
          </p:nvGrpSpPr>
          <p:grpSpPr>
            <a:xfrm>
              <a:off x="6592747" y="2385136"/>
              <a:ext cx="350194" cy="236926"/>
              <a:chOff x="6411012" y="3236368"/>
              <a:chExt cx="534842" cy="362605"/>
            </a:xfrm>
            <a:solidFill>
              <a:schemeClr val="accent2"/>
            </a:solidFill>
          </p:grpSpPr>
          <p:sp>
            <p:nvSpPr>
              <p:cNvPr id="61" name="Freeform 258"/>
              <p:cNvSpPr>
                <a:spLocks noEditPoints="1" noChangeArrowheads="1"/>
              </p:cNvSpPr>
              <p:nvPr/>
            </p:nvSpPr>
            <p:spPr bwMode="auto">
              <a:xfrm>
                <a:off x="6411012" y="3236368"/>
                <a:ext cx="534842" cy="362605"/>
              </a:xfrm>
              <a:custGeom>
                <a:avLst/>
                <a:gdLst>
                  <a:gd name="T0" fmla="*/ 2147483646 w 92"/>
                  <a:gd name="T1" fmla="*/ 1822003790 h 63"/>
                  <a:gd name="T2" fmla="*/ 2147483646 w 92"/>
                  <a:gd name="T3" fmla="*/ 1822003790 h 63"/>
                  <a:gd name="T4" fmla="*/ 2147483646 w 92"/>
                  <a:gd name="T5" fmla="*/ 33129435 h 63"/>
                  <a:gd name="T6" fmla="*/ 2147483646 w 92"/>
                  <a:gd name="T7" fmla="*/ 0 h 63"/>
                  <a:gd name="T8" fmla="*/ 270374258 w 92"/>
                  <a:gd name="T9" fmla="*/ 0 h 63"/>
                  <a:gd name="T10" fmla="*/ 202780694 w 92"/>
                  <a:gd name="T11" fmla="*/ 33129435 h 63"/>
                  <a:gd name="T12" fmla="*/ 202780694 w 92"/>
                  <a:gd name="T13" fmla="*/ 1822003790 h 63"/>
                  <a:gd name="T14" fmla="*/ 67593565 w 92"/>
                  <a:gd name="T15" fmla="*/ 1822003790 h 63"/>
                  <a:gd name="T16" fmla="*/ 0 w 92"/>
                  <a:gd name="T17" fmla="*/ 1855133225 h 63"/>
                  <a:gd name="T18" fmla="*/ 270374258 w 92"/>
                  <a:gd name="T19" fmla="*/ 2087022000 h 63"/>
                  <a:gd name="T20" fmla="*/ 2147483646 w 92"/>
                  <a:gd name="T21" fmla="*/ 2087022000 h 63"/>
                  <a:gd name="T22" fmla="*/ 2147483646 w 92"/>
                  <a:gd name="T23" fmla="*/ 2087022000 h 63"/>
                  <a:gd name="T24" fmla="*/ 2147483646 w 92"/>
                  <a:gd name="T25" fmla="*/ 1855133225 h 63"/>
                  <a:gd name="T26" fmla="*/ 2147483646 w 92"/>
                  <a:gd name="T27" fmla="*/ 1822003790 h 63"/>
                  <a:gd name="T28" fmla="*/ 304173947 w 92"/>
                  <a:gd name="T29" fmla="*/ 99382548 h 63"/>
                  <a:gd name="T30" fmla="*/ 2147483646 w 92"/>
                  <a:gd name="T31" fmla="*/ 99382548 h 63"/>
                  <a:gd name="T32" fmla="*/ 2147483646 w 92"/>
                  <a:gd name="T33" fmla="*/ 1822003790 h 63"/>
                  <a:gd name="T34" fmla="*/ 304173947 w 92"/>
                  <a:gd name="T35" fmla="*/ 1822003790 h 63"/>
                  <a:gd name="T36" fmla="*/ 304173947 w 92"/>
                  <a:gd name="T37" fmla="*/ 99382548 h 63"/>
                  <a:gd name="T38" fmla="*/ 1554651984 w 92"/>
                  <a:gd name="T39" fmla="*/ 1987639452 h 63"/>
                  <a:gd name="T40" fmla="*/ 1453264544 w 92"/>
                  <a:gd name="T41" fmla="*/ 1921386339 h 63"/>
                  <a:gd name="T42" fmla="*/ 1689839113 w 92"/>
                  <a:gd name="T43" fmla="*/ 1921386339 h 63"/>
                  <a:gd name="T44" fmla="*/ 1554651984 w 92"/>
                  <a:gd name="T45" fmla="*/ 1987639452 h 63"/>
                  <a:gd name="T46" fmla="*/ 135187129 w 92"/>
                  <a:gd name="T47" fmla="*/ 1921386339 h 63"/>
                  <a:gd name="T48" fmla="*/ 270374258 w 92"/>
                  <a:gd name="T49" fmla="*/ 1921386339 h 63"/>
                  <a:gd name="T50" fmla="*/ 1318077415 w 92"/>
                  <a:gd name="T51" fmla="*/ 1921386339 h 63"/>
                  <a:gd name="T52" fmla="*/ 1351871290 w 92"/>
                  <a:gd name="T53" fmla="*/ 1987639452 h 63"/>
                  <a:gd name="T54" fmla="*/ 270374258 w 92"/>
                  <a:gd name="T55" fmla="*/ 1987639452 h 63"/>
                  <a:gd name="T56" fmla="*/ 135187129 w 92"/>
                  <a:gd name="T57" fmla="*/ 1921386339 h 63"/>
                  <a:gd name="T58" fmla="*/ 2147483646 w 92"/>
                  <a:gd name="T59" fmla="*/ 1987639452 h 63"/>
                  <a:gd name="T60" fmla="*/ 2147483646 w 92"/>
                  <a:gd name="T61" fmla="*/ 2053892566 h 63"/>
                  <a:gd name="T62" fmla="*/ 2147483646 w 92"/>
                  <a:gd name="T63" fmla="*/ 1987639452 h 63"/>
                  <a:gd name="T64" fmla="*/ 1757432677 w 92"/>
                  <a:gd name="T65" fmla="*/ 1987639452 h 63"/>
                  <a:gd name="T66" fmla="*/ 1791232366 w 92"/>
                  <a:gd name="T67" fmla="*/ 1921386339 h 63"/>
                  <a:gd name="T68" fmla="*/ 2147483646 w 92"/>
                  <a:gd name="T69" fmla="*/ 1921386339 h 63"/>
                  <a:gd name="T70" fmla="*/ 2147483646 w 92"/>
                  <a:gd name="T71" fmla="*/ 1921386339 h 63"/>
                  <a:gd name="T72" fmla="*/ 2147483646 w 92"/>
                  <a:gd name="T73" fmla="*/ 1987639452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62">
                    <a:moveTo>
                      <a:pt x="90" y="55"/>
                    </a:moveTo>
                    <a:cubicBezTo>
                      <a:pt x="86" y="55"/>
                      <a:pt x="86" y="55"/>
                      <a:pt x="86" y="55"/>
                    </a:cubicBezTo>
                    <a:cubicBezTo>
                      <a:pt x="86" y="1"/>
                      <a:pt x="86" y="1"/>
                      <a:pt x="86" y="1"/>
                    </a:cubicBezTo>
                    <a:cubicBezTo>
                      <a:pt x="86" y="0"/>
                      <a:pt x="85" y="0"/>
                      <a:pt x="85" y="0"/>
                    </a:cubicBezTo>
                    <a:cubicBezTo>
                      <a:pt x="8" y="0"/>
                      <a:pt x="8" y="0"/>
                      <a:pt x="8" y="0"/>
                    </a:cubicBezTo>
                    <a:cubicBezTo>
                      <a:pt x="7" y="0"/>
                      <a:pt x="6" y="0"/>
                      <a:pt x="6" y="1"/>
                    </a:cubicBezTo>
                    <a:cubicBezTo>
                      <a:pt x="6" y="55"/>
                      <a:pt x="6" y="55"/>
                      <a:pt x="6" y="55"/>
                    </a:cubicBezTo>
                    <a:cubicBezTo>
                      <a:pt x="2" y="55"/>
                      <a:pt x="2" y="55"/>
                      <a:pt x="2" y="55"/>
                    </a:cubicBezTo>
                    <a:cubicBezTo>
                      <a:pt x="1" y="55"/>
                      <a:pt x="0" y="55"/>
                      <a:pt x="0" y="56"/>
                    </a:cubicBezTo>
                    <a:cubicBezTo>
                      <a:pt x="0" y="60"/>
                      <a:pt x="4" y="63"/>
                      <a:pt x="8" y="63"/>
                    </a:cubicBezTo>
                    <a:cubicBezTo>
                      <a:pt x="85" y="63"/>
                      <a:pt x="85" y="63"/>
                      <a:pt x="85" y="63"/>
                    </a:cubicBezTo>
                    <a:cubicBezTo>
                      <a:pt x="85" y="63"/>
                      <a:pt x="85" y="63"/>
                      <a:pt x="85" y="63"/>
                    </a:cubicBezTo>
                    <a:cubicBezTo>
                      <a:pt x="89" y="63"/>
                      <a:pt x="92" y="60"/>
                      <a:pt x="92" y="56"/>
                    </a:cubicBezTo>
                    <a:cubicBezTo>
                      <a:pt x="92" y="55"/>
                      <a:pt x="91" y="55"/>
                      <a:pt x="90" y="55"/>
                    </a:cubicBezTo>
                    <a:close/>
                    <a:moveTo>
                      <a:pt x="9" y="3"/>
                    </a:moveTo>
                    <a:cubicBezTo>
                      <a:pt x="83" y="3"/>
                      <a:pt x="83" y="3"/>
                      <a:pt x="83" y="3"/>
                    </a:cubicBezTo>
                    <a:cubicBezTo>
                      <a:pt x="83" y="55"/>
                      <a:pt x="83" y="55"/>
                      <a:pt x="83" y="55"/>
                    </a:cubicBezTo>
                    <a:cubicBezTo>
                      <a:pt x="9" y="55"/>
                      <a:pt x="9" y="55"/>
                      <a:pt x="9" y="55"/>
                    </a:cubicBezTo>
                    <a:lnTo>
                      <a:pt x="9" y="3"/>
                    </a:lnTo>
                    <a:close/>
                    <a:moveTo>
                      <a:pt x="46" y="60"/>
                    </a:moveTo>
                    <a:cubicBezTo>
                      <a:pt x="45" y="60"/>
                      <a:pt x="43" y="59"/>
                      <a:pt x="43" y="58"/>
                    </a:cubicBezTo>
                    <a:cubicBezTo>
                      <a:pt x="50" y="58"/>
                      <a:pt x="50" y="58"/>
                      <a:pt x="50" y="58"/>
                    </a:cubicBezTo>
                    <a:cubicBezTo>
                      <a:pt x="49" y="59"/>
                      <a:pt x="48" y="60"/>
                      <a:pt x="46" y="60"/>
                    </a:cubicBezTo>
                    <a:close/>
                    <a:moveTo>
                      <a:pt x="4" y="58"/>
                    </a:moveTo>
                    <a:cubicBezTo>
                      <a:pt x="8" y="58"/>
                      <a:pt x="8" y="58"/>
                      <a:pt x="8" y="58"/>
                    </a:cubicBezTo>
                    <a:cubicBezTo>
                      <a:pt x="39" y="58"/>
                      <a:pt x="39" y="58"/>
                      <a:pt x="39" y="58"/>
                    </a:cubicBezTo>
                    <a:cubicBezTo>
                      <a:pt x="39" y="59"/>
                      <a:pt x="40" y="60"/>
                      <a:pt x="40" y="60"/>
                    </a:cubicBezTo>
                    <a:cubicBezTo>
                      <a:pt x="8" y="60"/>
                      <a:pt x="8" y="60"/>
                      <a:pt x="8" y="60"/>
                    </a:cubicBezTo>
                    <a:cubicBezTo>
                      <a:pt x="6" y="60"/>
                      <a:pt x="5" y="59"/>
                      <a:pt x="4" y="58"/>
                    </a:cubicBezTo>
                    <a:close/>
                    <a:moveTo>
                      <a:pt x="85" y="60"/>
                    </a:moveTo>
                    <a:cubicBezTo>
                      <a:pt x="85" y="62"/>
                      <a:pt x="85" y="62"/>
                      <a:pt x="85" y="62"/>
                    </a:cubicBezTo>
                    <a:cubicBezTo>
                      <a:pt x="85" y="60"/>
                      <a:pt x="85" y="60"/>
                      <a:pt x="85" y="60"/>
                    </a:cubicBezTo>
                    <a:cubicBezTo>
                      <a:pt x="52" y="60"/>
                      <a:pt x="52" y="60"/>
                      <a:pt x="52" y="60"/>
                    </a:cubicBezTo>
                    <a:cubicBezTo>
                      <a:pt x="52" y="60"/>
                      <a:pt x="53" y="59"/>
                      <a:pt x="53" y="58"/>
                    </a:cubicBezTo>
                    <a:cubicBezTo>
                      <a:pt x="85" y="58"/>
                      <a:pt x="85" y="58"/>
                      <a:pt x="85" y="58"/>
                    </a:cubicBezTo>
                    <a:cubicBezTo>
                      <a:pt x="88" y="58"/>
                      <a:pt x="88" y="58"/>
                      <a:pt x="88" y="58"/>
                    </a:cubicBezTo>
                    <a:cubicBezTo>
                      <a:pt x="87" y="59"/>
                      <a:pt x="86" y="60"/>
                      <a:pt x="85"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259"/>
              <p:cNvSpPr>
                <a:spLocks noEditPoints="1" noChangeArrowheads="1"/>
              </p:cNvSpPr>
              <p:nvPr/>
            </p:nvSpPr>
            <p:spPr bwMode="auto">
              <a:xfrm>
                <a:off x="6474468" y="3263563"/>
                <a:ext cx="407930" cy="271953"/>
              </a:xfrm>
              <a:custGeom>
                <a:avLst/>
                <a:gdLst>
                  <a:gd name="T0" fmla="*/ 2147483646 w 70"/>
                  <a:gd name="T1" fmla="*/ 1540104556 h 47"/>
                  <a:gd name="T2" fmla="*/ 2147483646 w 70"/>
                  <a:gd name="T3" fmla="*/ 66958300 h 47"/>
                  <a:gd name="T4" fmla="*/ 2147483646 w 70"/>
                  <a:gd name="T5" fmla="*/ 0 h 47"/>
                  <a:gd name="T6" fmla="*/ 67920345 w 70"/>
                  <a:gd name="T7" fmla="*/ 0 h 47"/>
                  <a:gd name="T8" fmla="*/ 0 w 70"/>
                  <a:gd name="T9" fmla="*/ 66958300 h 47"/>
                  <a:gd name="T10" fmla="*/ 0 w 70"/>
                  <a:gd name="T11" fmla="*/ 1540104556 h 47"/>
                  <a:gd name="T12" fmla="*/ 67920345 w 70"/>
                  <a:gd name="T13" fmla="*/ 1573583707 h 47"/>
                  <a:gd name="T14" fmla="*/ 2147483646 w 70"/>
                  <a:gd name="T15" fmla="*/ 1573583707 h 47"/>
                  <a:gd name="T16" fmla="*/ 2147483646 w 70"/>
                  <a:gd name="T17" fmla="*/ 1540104556 h 47"/>
                  <a:gd name="T18" fmla="*/ 2147483646 w 70"/>
                  <a:gd name="T19" fmla="*/ 1473140470 h 47"/>
                  <a:gd name="T20" fmla="*/ 135840690 w 70"/>
                  <a:gd name="T21" fmla="*/ 1473140470 h 47"/>
                  <a:gd name="T22" fmla="*/ 135840690 w 70"/>
                  <a:gd name="T23" fmla="*/ 100443237 h 47"/>
                  <a:gd name="T24" fmla="*/ 2147483646 w 70"/>
                  <a:gd name="T25" fmla="*/ 100443237 h 47"/>
                  <a:gd name="T26" fmla="*/ 2147483646 w 70"/>
                  <a:gd name="T27" fmla="*/ 147314047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47">
                    <a:moveTo>
                      <a:pt x="70" y="46"/>
                    </a:moveTo>
                    <a:cubicBezTo>
                      <a:pt x="70" y="2"/>
                      <a:pt x="70" y="2"/>
                      <a:pt x="70" y="2"/>
                    </a:cubicBezTo>
                    <a:cubicBezTo>
                      <a:pt x="70" y="1"/>
                      <a:pt x="69" y="0"/>
                      <a:pt x="68" y="0"/>
                    </a:cubicBezTo>
                    <a:cubicBezTo>
                      <a:pt x="2" y="0"/>
                      <a:pt x="2" y="0"/>
                      <a:pt x="2" y="0"/>
                    </a:cubicBezTo>
                    <a:cubicBezTo>
                      <a:pt x="1" y="0"/>
                      <a:pt x="0" y="1"/>
                      <a:pt x="0" y="2"/>
                    </a:cubicBezTo>
                    <a:cubicBezTo>
                      <a:pt x="0" y="46"/>
                      <a:pt x="0" y="46"/>
                      <a:pt x="0" y="46"/>
                    </a:cubicBezTo>
                    <a:cubicBezTo>
                      <a:pt x="0" y="47"/>
                      <a:pt x="1" y="47"/>
                      <a:pt x="2" y="47"/>
                    </a:cubicBezTo>
                    <a:cubicBezTo>
                      <a:pt x="68" y="47"/>
                      <a:pt x="68" y="47"/>
                      <a:pt x="68" y="47"/>
                    </a:cubicBezTo>
                    <a:cubicBezTo>
                      <a:pt x="69" y="47"/>
                      <a:pt x="70" y="47"/>
                      <a:pt x="70" y="46"/>
                    </a:cubicBezTo>
                    <a:close/>
                    <a:moveTo>
                      <a:pt x="66" y="44"/>
                    </a:moveTo>
                    <a:cubicBezTo>
                      <a:pt x="4" y="44"/>
                      <a:pt x="4" y="44"/>
                      <a:pt x="4" y="44"/>
                    </a:cubicBezTo>
                    <a:cubicBezTo>
                      <a:pt x="4" y="3"/>
                      <a:pt x="4" y="3"/>
                      <a:pt x="4" y="3"/>
                    </a:cubicBezTo>
                    <a:cubicBezTo>
                      <a:pt x="66" y="3"/>
                      <a:pt x="66" y="3"/>
                      <a:pt x="66" y="3"/>
                    </a:cubicBezTo>
                    <a:lnTo>
                      <a:pt x="6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1693172" y="1524023"/>
            <a:ext cx="3090656"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家庭教育的误区！</a:t>
            </a:r>
          </a:p>
        </p:txBody>
      </p:sp>
      <p:sp>
        <p:nvSpPr>
          <p:cNvPr id="6" name="矩形: 圆角 5"/>
          <p:cNvSpPr/>
          <p:nvPr/>
        </p:nvSpPr>
        <p:spPr>
          <a:xfrm>
            <a:off x="7373649" y="1524023"/>
            <a:ext cx="3090656"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家庭教育成功要诀</a:t>
            </a:r>
          </a:p>
        </p:txBody>
      </p:sp>
      <p:sp>
        <p:nvSpPr>
          <p:cNvPr id="4" name="椭圆 3"/>
          <p:cNvSpPr/>
          <p:nvPr/>
        </p:nvSpPr>
        <p:spPr>
          <a:xfrm>
            <a:off x="1590675" y="2585404"/>
            <a:ext cx="1743075" cy="17430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攀比</a:t>
            </a:r>
            <a:endParaRPr lang="en-US" altLang="zh-CN" sz="2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a:p>
            <a:pPr algn="ctr"/>
            <a:r>
              <a:rPr lang="zh-CN" altLang="en-US" sz="2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成风</a:t>
            </a:r>
          </a:p>
        </p:txBody>
      </p:sp>
      <p:sp>
        <p:nvSpPr>
          <p:cNvPr id="8" name="椭圆 7"/>
          <p:cNvSpPr/>
          <p:nvPr/>
        </p:nvSpPr>
        <p:spPr>
          <a:xfrm>
            <a:off x="3944647" y="2273300"/>
            <a:ext cx="1333500" cy="1333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溺爱</a:t>
            </a:r>
          </a:p>
        </p:txBody>
      </p:sp>
      <p:sp>
        <p:nvSpPr>
          <p:cNvPr id="13" name="椭圆 12"/>
          <p:cNvSpPr/>
          <p:nvPr/>
        </p:nvSpPr>
        <p:spPr>
          <a:xfrm>
            <a:off x="7373648" y="2585403"/>
            <a:ext cx="1333499" cy="13334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培养孩子的兴趣！</a:t>
            </a:r>
          </a:p>
        </p:txBody>
      </p:sp>
      <p:sp>
        <p:nvSpPr>
          <p:cNvPr id="14" name="椭圆 13"/>
          <p:cNvSpPr/>
          <p:nvPr/>
        </p:nvSpPr>
        <p:spPr>
          <a:xfrm>
            <a:off x="9130806" y="2585403"/>
            <a:ext cx="1333499" cy="13334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自信心的培养</a:t>
            </a:r>
          </a:p>
        </p:txBody>
      </p:sp>
      <p:sp>
        <p:nvSpPr>
          <p:cNvPr id="15" name="椭圆 14"/>
          <p:cNvSpPr/>
          <p:nvPr/>
        </p:nvSpPr>
        <p:spPr>
          <a:xfrm>
            <a:off x="7373648" y="4219229"/>
            <a:ext cx="1333499" cy="13334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培养孩子的好习惯</a:t>
            </a:r>
          </a:p>
        </p:txBody>
      </p:sp>
      <p:sp>
        <p:nvSpPr>
          <p:cNvPr id="16" name="椭圆 15"/>
          <p:cNvSpPr/>
          <p:nvPr/>
        </p:nvSpPr>
        <p:spPr>
          <a:xfrm>
            <a:off x="9130806" y="4219229"/>
            <a:ext cx="1333499" cy="13334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耐挫力的培养</a:t>
            </a:r>
          </a:p>
        </p:txBody>
      </p:sp>
      <p:cxnSp>
        <p:nvCxnSpPr>
          <p:cNvPr id="17" name="直接连接符 16"/>
          <p:cNvCxnSpPr/>
          <p:nvPr/>
        </p:nvCxnSpPr>
        <p:spPr>
          <a:xfrm flipH="1">
            <a:off x="6096000" y="2273300"/>
            <a:ext cx="0" cy="2857500"/>
          </a:xfrm>
          <a:prstGeom prst="line">
            <a:avLst/>
          </a:prstGeom>
          <a:ln>
            <a:solidFill>
              <a:srgbClr val="E6241B"/>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1539" y="3342882"/>
            <a:ext cx="3719716" cy="371971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dur="100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5900" y="609600"/>
            <a:ext cx="5086350" cy="5086350"/>
          </a:xfrm>
          <a:prstGeom prst="rect">
            <a:avLst/>
          </a:prstGeom>
        </p:spPr>
      </p:pic>
      <p:sp>
        <p:nvSpPr>
          <p:cNvPr id="2" name="矩形 1"/>
          <p:cNvSpPr/>
          <p:nvPr/>
        </p:nvSpPr>
        <p:spPr>
          <a:xfrm>
            <a:off x="1655072" y="2841354"/>
            <a:ext cx="3278878" cy="1627305"/>
          </a:xfrm>
          <a:prstGeom prst="rect">
            <a:avLst/>
          </a:prstGeom>
          <a:noFill/>
        </p:spPr>
        <p:txBody>
          <a:bodyPr wrap="square">
            <a:spAutoFit/>
          </a:bodyPr>
          <a:lstStyle/>
          <a:p>
            <a:pP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男主外</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女主内</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各在其位</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各有分工。</a:t>
            </a:r>
            <a:endPar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a:p>
            <a:pP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身教家教教子有方。</a:t>
            </a:r>
            <a:endPar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a:p>
            <a:pP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严父慈母</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正道家风。</a:t>
            </a:r>
            <a:endPar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a:p>
            <a:pP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夫妻真情相爱</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家人才有幸福和美</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家庭和谐美满</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社会才能和谐安康</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家人卦道出了治家</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理家的窍门。</a:t>
            </a:r>
          </a:p>
        </p:txBody>
      </p:sp>
      <p:sp>
        <p:nvSpPr>
          <p:cNvPr id="4" name="矩形: 圆角 3"/>
          <p:cNvSpPr/>
          <p:nvPr/>
        </p:nvSpPr>
        <p:spPr>
          <a:xfrm>
            <a:off x="1655072" y="2171723"/>
            <a:ext cx="3090656"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“家庭”概念的新认识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a:solidFill>
            <a:srgbClr val="FADEB2">
              <a:alpha val="51000"/>
            </a:srgbClr>
          </a:solidFill>
        </p:spPr>
      </p:pic>
      <p:grpSp>
        <p:nvGrpSpPr>
          <p:cNvPr id="33" name="组合 32"/>
          <p:cNvGrpSpPr/>
          <p:nvPr/>
        </p:nvGrpSpPr>
        <p:grpSpPr>
          <a:xfrm>
            <a:off x="-1" y="-1"/>
            <a:ext cx="5677565" cy="6858001"/>
            <a:chOff x="-1" y="-1"/>
            <a:chExt cx="5677565" cy="6858001"/>
          </a:xfrm>
        </p:grpSpPr>
        <p:grpSp>
          <p:nvGrpSpPr>
            <p:cNvPr id="27" name="组合 26"/>
            <p:cNvGrpSpPr/>
            <p:nvPr/>
          </p:nvGrpSpPr>
          <p:grpSpPr>
            <a:xfrm>
              <a:off x="3351454" y="723907"/>
              <a:ext cx="1742081" cy="1186587"/>
              <a:chOff x="6626739" y="1250974"/>
              <a:chExt cx="2150254" cy="1464607"/>
            </a:xfrm>
          </p:grpSpPr>
          <p:sp>
            <p:nvSpPr>
              <p:cNvPr id="26" name="矩形 25"/>
              <p:cNvSpPr/>
              <p:nvPr/>
            </p:nvSpPr>
            <p:spPr>
              <a:xfrm>
                <a:off x="6798002" y="1424916"/>
                <a:ext cx="1825298" cy="1140484"/>
              </a:xfrm>
              <a:prstGeom prst="rect">
                <a:avLst/>
              </a:prstGeom>
              <a:solidFill>
                <a:srgbClr val="FAD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rot="234253">
                <a:off x="6626739" y="1250974"/>
                <a:ext cx="2150254" cy="1464607"/>
                <a:chOff x="6556175" y="1347343"/>
                <a:chExt cx="5048250" cy="3438525"/>
              </a:xfrm>
            </p:grpSpPr>
            <p:pic>
              <p:nvPicPr>
                <p:cNvPr id="22" name="图片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01468">
                  <a:off x="7120584" y="1866695"/>
                  <a:ext cx="3877615" cy="2423509"/>
                </a:xfrm>
                <a:prstGeom prst="rect">
                  <a:avLst/>
                </a:prstGeom>
              </p:spPr>
            </p:pic>
            <p:pic>
              <p:nvPicPr>
                <p:cNvPr id="24" name="图片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32938">
                  <a:off x="6556175" y="1347343"/>
                  <a:ext cx="5048250" cy="3438525"/>
                </a:xfrm>
                <a:prstGeom prst="rect">
                  <a:avLst/>
                </a:prstGeom>
              </p:spPr>
            </p:pic>
          </p:grpSp>
        </p:grpSp>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 y="750966"/>
              <a:ext cx="2856511" cy="6107034"/>
            </a:xfrm>
            <a:prstGeom prst="rect">
              <a:avLst/>
            </a:prstGeom>
          </p:spPr>
        </p:pic>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1"/>
              <a:ext cx="1947180" cy="5251451"/>
            </a:xfrm>
            <a:prstGeom prst="rect">
              <a:avLst/>
            </a:pr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02485" y="2270328"/>
              <a:ext cx="4675079" cy="3688118"/>
            </a:xfrm>
            <a:prstGeom prst="rect">
              <a:avLst/>
            </a:prstGeom>
          </p:spPr>
        </p:pic>
      </p:grpSp>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5090668"/>
            <a:ext cx="12192000" cy="1780032"/>
          </a:xfrm>
          <a:prstGeom prst="rect">
            <a:avLst/>
          </a:prstGeom>
        </p:spPr>
      </p:pic>
      <p:sp>
        <p:nvSpPr>
          <p:cNvPr id="29" name="文本框 28"/>
          <p:cNvSpPr txBox="1"/>
          <p:nvPr/>
        </p:nvSpPr>
        <p:spPr>
          <a:xfrm>
            <a:off x="6128054" y="2113076"/>
            <a:ext cx="5526568" cy="1938992"/>
          </a:xfrm>
          <a:prstGeom prst="rect">
            <a:avLst/>
          </a:prstGeom>
          <a:noFill/>
        </p:spPr>
        <p:txBody>
          <a:bodyPr wrap="square">
            <a:spAutoFit/>
          </a:bodyPr>
          <a:lstStyle/>
          <a:p>
            <a:pPr algn="ctr"/>
            <a:r>
              <a:rPr lang="zh-CN" altLang="en-US" sz="6000" dirty="0">
                <a:solidFill>
                  <a:srgbClr val="D5232D"/>
                </a:solidFill>
                <a:latin typeface="汉仪大宋简" panose="02010609000101010101" pitchFamily="49" charset="-122"/>
                <a:ea typeface="汉仪大宋简" panose="02010609000101010101" pitchFamily="49" charset="-122"/>
                <a:cs typeface="阿里巴巴普惠体" panose="00020600040101010101" pitchFamily="18" charset="-122"/>
                <a:sym typeface="Arial" panose="020B0604020202020204" pitchFamily="34" charset="0"/>
              </a:rPr>
              <a:t>当前我国家庭教育状况的剖析</a:t>
            </a:r>
            <a:endParaRPr lang="zh-CN" altLang="en-US" sz="6000" dirty="0">
              <a:solidFill>
                <a:srgbClr val="D5232D"/>
              </a:solidFill>
              <a:latin typeface="汉仪大宋简" panose="02010609000101010101" pitchFamily="49" charset="-122"/>
              <a:ea typeface="汉仪大宋简" panose="02010609000101010101" pitchFamily="49" charset="-122"/>
            </a:endParaRPr>
          </a:p>
        </p:txBody>
      </p:sp>
      <p:sp>
        <p:nvSpPr>
          <p:cNvPr id="31" name="文本框 30"/>
          <p:cNvSpPr txBox="1"/>
          <p:nvPr/>
        </p:nvSpPr>
        <p:spPr>
          <a:xfrm>
            <a:off x="6477488" y="4296419"/>
            <a:ext cx="4827700" cy="517129"/>
          </a:xfrm>
          <a:prstGeom prst="rect">
            <a:avLst/>
          </a:prstGeom>
          <a:noFill/>
        </p:spPr>
        <p:txBody>
          <a:bodyPr wrap="square">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点此输入内容或者复制您的内容在这里，通过复制您的文本后，在此框中选择粘贴，并选择只保留文字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677166" y="1326825"/>
            <a:ext cx="2428344" cy="497586"/>
            <a:chOff x="7481333" y="933206"/>
            <a:chExt cx="2428344" cy="497586"/>
          </a:xfrm>
        </p:grpSpPr>
        <p:sp>
          <p:nvSpPr>
            <p:cNvPr id="17" name="椭圆 16"/>
            <p:cNvSpPr/>
            <p:nvPr/>
          </p:nvSpPr>
          <p:spPr>
            <a:xfrm>
              <a:off x="7481333"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第</a:t>
              </a:r>
            </a:p>
          </p:txBody>
        </p:sp>
        <p:sp>
          <p:nvSpPr>
            <p:cNvPr id="19" name="椭圆 18"/>
            <p:cNvSpPr/>
            <p:nvPr/>
          </p:nvSpPr>
          <p:spPr>
            <a:xfrm>
              <a:off x="8124919"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二</a:t>
              </a:r>
            </a:p>
          </p:txBody>
        </p:sp>
        <p:sp>
          <p:nvSpPr>
            <p:cNvPr id="21" name="椭圆 20"/>
            <p:cNvSpPr/>
            <p:nvPr/>
          </p:nvSpPr>
          <p:spPr>
            <a:xfrm>
              <a:off x="8768505"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部</a:t>
              </a:r>
            </a:p>
          </p:txBody>
        </p:sp>
        <p:sp>
          <p:nvSpPr>
            <p:cNvPr id="23" name="椭圆 22"/>
            <p:cNvSpPr/>
            <p:nvPr/>
          </p:nvSpPr>
          <p:spPr>
            <a:xfrm>
              <a:off x="9412091"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分</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dur="100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dur="100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dur="1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dur="100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881810" y="1209186"/>
            <a:ext cx="948867" cy="946344"/>
            <a:chOff x="2320101" y="1780686"/>
            <a:chExt cx="948867" cy="946344"/>
          </a:xfrm>
        </p:grpSpPr>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0101" y="1780686"/>
              <a:ext cx="948867" cy="946344"/>
            </a:xfrm>
            <a:prstGeom prst="rect">
              <a:avLst/>
            </a:prstGeom>
          </p:spPr>
        </p:pic>
        <p:sp>
          <p:nvSpPr>
            <p:cNvPr id="6" name="文本框 5"/>
            <p:cNvSpPr txBox="1"/>
            <p:nvPr/>
          </p:nvSpPr>
          <p:spPr>
            <a:xfrm>
              <a:off x="2492874" y="1939197"/>
              <a:ext cx="558460" cy="707886"/>
            </a:xfrm>
            <a:prstGeom prst="rect">
              <a:avLst/>
            </a:prstGeom>
            <a:noFill/>
          </p:spPr>
          <p:txBody>
            <a:bodyPr wrap="square" rtlCol="0">
              <a:spAutoFit/>
            </a:bodyPr>
            <a:lstStyle/>
            <a:p>
              <a:pPr algn="ctr"/>
              <a:r>
                <a:rPr lang="zh-CN" altLang="en-US" sz="4000" b="1" dirty="0">
                  <a:solidFill>
                    <a:srgbClr val="FFE5C3"/>
                  </a:solidFill>
                  <a:latin typeface="汉仪大宋简" panose="02010609000101010101" pitchFamily="49" charset="-122"/>
                  <a:ea typeface="汉仪大宋简" panose="02010609000101010101" pitchFamily="49" charset="-122"/>
                </a:rPr>
                <a:t>录</a:t>
              </a:r>
            </a:p>
          </p:txBody>
        </p:sp>
      </p:grpSp>
      <p:grpSp>
        <p:nvGrpSpPr>
          <p:cNvPr id="7" name="组合 6"/>
          <p:cNvGrpSpPr/>
          <p:nvPr/>
        </p:nvGrpSpPr>
        <p:grpSpPr>
          <a:xfrm>
            <a:off x="5037369" y="1209186"/>
            <a:ext cx="948867" cy="946344"/>
            <a:chOff x="1475660" y="1780686"/>
            <a:chExt cx="948867" cy="946344"/>
          </a:xfrm>
        </p:grpSpPr>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660" y="1780686"/>
              <a:ext cx="948867" cy="946344"/>
            </a:xfrm>
            <a:prstGeom prst="rect">
              <a:avLst/>
            </a:prstGeom>
          </p:spPr>
        </p:pic>
        <p:sp>
          <p:nvSpPr>
            <p:cNvPr id="9" name="文本框 8"/>
            <p:cNvSpPr txBox="1"/>
            <p:nvPr/>
          </p:nvSpPr>
          <p:spPr>
            <a:xfrm>
              <a:off x="1639509" y="1906293"/>
              <a:ext cx="558460" cy="707886"/>
            </a:xfrm>
            <a:prstGeom prst="rect">
              <a:avLst/>
            </a:prstGeom>
            <a:noFill/>
          </p:spPr>
          <p:txBody>
            <a:bodyPr wrap="square" rtlCol="0">
              <a:spAutoFit/>
            </a:bodyPr>
            <a:lstStyle/>
            <a:p>
              <a:pPr algn="ctr"/>
              <a:r>
                <a:rPr lang="zh-CN" altLang="en-US" sz="4000" b="1" dirty="0">
                  <a:solidFill>
                    <a:srgbClr val="FFE5C3"/>
                  </a:solidFill>
                  <a:latin typeface="汉仪大宋简" panose="02010609000101010101" pitchFamily="49" charset="-122"/>
                  <a:ea typeface="汉仪大宋简" panose="02010609000101010101" pitchFamily="49" charset="-122"/>
                </a:rPr>
                <a:t>目</a:t>
              </a:r>
            </a:p>
          </p:txBody>
        </p:sp>
      </p:grpSp>
      <p:sp>
        <p:nvSpPr>
          <p:cNvPr id="10" name="矩形: 圆角 9"/>
          <p:cNvSpPr/>
          <p:nvPr/>
        </p:nvSpPr>
        <p:spPr>
          <a:xfrm>
            <a:off x="1499016" y="2820043"/>
            <a:ext cx="4098813" cy="763329"/>
          </a:xfrm>
          <a:prstGeom prst="roundRect">
            <a:avLst>
              <a:gd name="adj" fmla="val 50000"/>
            </a:avLst>
          </a:prstGeom>
          <a:solidFill>
            <a:srgbClr val="C944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rgbClr val="FFE5C3"/>
                </a:solidFill>
                <a:latin typeface="微软雅黑" panose="020B0503020204020204" pitchFamily="34" charset="-122"/>
                <a:ea typeface="微软雅黑" panose="020B0503020204020204" pitchFamily="34" charset="-122"/>
              </a:rPr>
              <a:t>一、应该怎样做家长</a:t>
            </a:r>
          </a:p>
        </p:txBody>
      </p:sp>
      <p:sp>
        <p:nvSpPr>
          <p:cNvPr id="11" name="矩形: 圆角 10"/>
          <p:cNvSpPr/>
          <p:nvPr/>
        </p:nvSpPr>
        <p:spPr>
          <a:xfrm>
            <a:off x="6244922" y="2820043"/>
            <a:ext cx="4283378" cy="763329"/>
          </a:xfrm>
          <a:prstGeom prst="roundRect">
            <a:avLst>
              <a:gd name="adj" fmla="val 50000"/>
            </a:avLst>
          </a:prstGeom>
          <a:solidFill>
            <a:srgbClr val="C944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rgbClr val="FFE5C3"/>
                </a:solidFill>
                <a:latin typeface="微软雅黑" panose="020B0503020204020204" pitchFamily="34" charset="-122"/>
                <a:ea typeface="微软雅黑" panose="020B0503020204020204" pitchFamily="34" charset="-122"/>
              </a:rPr>
              <a:t>二、当前我国家庭教育状况的剖析</a:t>
            </a:r>
          </a:p>
        </p:txBody>
      </p:sp>
      <p:sp>
        <p:nvSpPr>
          <p:cNvPr id="12" name="矩形: 圆角 11"/>
          <p:cNvSpPr/>
          <p:nvPr/>
        </p:nvSpPr>
        <p:spPr>
          <a:xfrm>
            <a:off x="1499016" y="4008406"/>
            <a:ext cx="4098813" cy="763329"/>
          </a:xfrm>
          <a:prstGeom prst="roundRect">
            <a:avLst>
              <a:gd name="adj" fmla="val 50000"/>
            </a:avLst>
          </a:prstGeom>
          <a:solidFill>
            <a:srgbClr val="C944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rgbClr val="FFE5C3"/>
                </a:solidFill>
                <a:latin typeface="微软雅黑" panose="020B0503020204020204" pitchFamily="34" charset="-122"/>
                <a:ea typeface="微软雅黑" panose="020B0503020204020204" pitchFamily="34" charset="-122"/>
              </a:rPr>
              <a:t>三、你属于哪种类型的父母</a:t>
            </a:r>
          </a:p>
        </p:txBody>
      </p:sp>
      <p:sp>
        <p:nvSpPr>
          <p:cNvPr id="13" name="矩形: 圆角 12"/>
          <p:cNvSpPr/>
          <p:nvPr/>
        </p:nvSpPr>
        <p:spPr>
          <a:xfrm>
            <a:off x="6244922" y="4008406"/>
            <a:ext cx="4283378" cy="763329"/>
          </a:xfrm>
          <a:prstGeom prst="roundRect">
            <a:avLst>
              <a:gd name="adj" fmla="val 50000"/>
            </a:avLst>
          </a:prstGeom>
          <a:solidFill>
            <a:srgbClr val="C944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rgbClr val="FFE5C3"/>
                </a:solidFill>
                <a:latin typeface="微软雅黑" panose="020B0503020204020204" pitchFamily="34" charset="-122"/>
                <a:ea typeface="微软雅黑" panose="020B0503020204020204" pitchFamily="34" charset="-122"/>
              </a:rPr>
              <a:t>四、家庭教育的智慧与艺术</a:t>
            </a:r>
          </a:p>
        </p:txBody>
      </p:sp>
      <p:sp>
        <p:nvSpPr>
          <p:cNvPr id="2" name="TextBox 4"/>
          <p:cNvSpPr txBox="1"/>
          <p:nvPr/>
        </p:nvSpPr>
        <p:spPr>
          <a:xfrm>
            <a:off x="0" y="5"/>
            <a:ext cx="604867" cy="133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微软雅黑" panose="020B0503020204020204" pitchFamily="34" charset="-122"/>
                <a:ea typeface="微软雅黑" panose="020B0503020204020204" pitchFamily="34" charset="-122"/>
              </a:rPr>
              <a:t>行业</a:t>
            </a:r>
            <a:r>
              <a:rPr lang="en-US" altLang="zh-CN" sz="135">
                <a:solidFill>
                  <a:schemeClr val="tx1">
                    <a:alpha val="0"/>
                  </a:schemeClr>
                </a:solidFill>
                <a:latin typeface="微软雅黑" panose="020B0503020204020204" pitchFamily="34" charset="-122"/>
                <a:ea typeface="微软雅黑" panose="020B0503020204020204" pitchFamily="34" charset="-122"/>
              </a:rPr>
              <a:t>PPT</a:t>
            </a:r>
            <a:r>
              <a:rPr lang="zh-CN" altLang="en-US" sz="135">
                <a:solidFill>
                  <a:schemeClr val="tx1">
                    <a:alpha val="0"/>
                  </a:schemeClr>
                </a:solidFill>
                <a:latin typeface="微软雅黑" panose="020B0503020204020204" pitchFamily="34" charset="-122"/>
                <a:ea typeface="微软雅黑" panose="020B0503020204020204" pitchFamily="34" charset="-122"/>
              </a:rPr>
              <a:t>模板</a:t>
            </a:r>
            <a:r>
              <a:rPr lang="en-US" altLang="zh-CN" sz="135">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3" name="文本框 2"/>
          <p:cNvSpPr txBox="1"/>
          <p:nvPr/>
        </p:nvSpPr>
        <p:spPr>
          <a:xfrm>
            <a:off x="2018923" y="1209186"/>
            <a:ext cx="1439501"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dur="1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dur="100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dur="100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dur="100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dur="100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1596254" y="2101922"/>
            <a:ext cx="4499745" cy="555793"/>
          </a:xfrm>
          <a:prstGeom prst="rect">
            <a:avLst/>
          </a:prstGeom>
          <a:noFill/>
        </p:spPr>
        <p:txBody>
          <a:bodyPr wrap="square">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改革开放以来</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社会竟争压力剧增</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家庭中每个成员都受到前所未有的生存压力与发展的压力。</a:t>
            </a:r>
          </a:p>
        </p:txBody>
      </p:sp>
      <p:sp>
        <p:nvSpPr>
          <p:cNvPr id="27" name="文本框 26"/>
          <p:cNvSpPr txBox="1"/>
          <p:nvPr/>
        </p:nvSpPr>
        <p:spPr>
          <a:xfrm>
            <a:off x="1596255" y="1760389"/>
            <a:ext cx="2439076" cy="335092"/>
          </a:xfrm>
          <a:prstGeom prst="rect">
            <a:avLst/>
          </a:prstGeom>
          <a:noFill/>
        </p:spPr>
        <p:txBody>
          <a:bodyPr wrap="square">
            <a:spAutoFit/>
          </a:bodyPr>
          <a:lstStyle/>
          <a:p>
            <a:pPr>
              <a:lnSpc>
                <a:spcPct val="120000"/>
              </a:lnSpc>
            </a:pPr>
            <a:r>
              <a:rPr lang="zh-CN" altLang="en-US" sz="1400" b="1" dirty="0">
                <a:solidFill>
                  <a:srgbClr val="D5232D"/>
                </a:solidFill>
                <a:latin typeface="微软雅黑" panose="020B0503020204020204" pitchFamily="34" charset="-122"/>
                <a:ea typeface="微软雅黑" panose="020B0503020204020204" pitchFamily="34" charset="-122"/>
              </a:rPr>
              <a:t>原因</a:t>
            </a:r>
            <a:r>
              <a:rPr lang="en-US" altLang="zh-CN" sz="1400" b="1" dirty="0">
                <a:solidFill>
                  <a:srgbClr val="D5232D"/>
                </a:solidFill>
                <a:latin typeface="微软雅黑" panose="020B0503020204020204" pitchFamily="34" charset="-122"/>
                <a:ea typeface="微软雅黑" panose="020B0503020204020204" pitchFamily="34" charset="-122"/>
              </a:rPr>
              <a:t>1</a:t>
            </a:r>
          </a:p>
        </p:txBody>
      </p:sp>
      <p:sp>
        <p:nvSpPr>
          <p:cNvPr id="28" name="文本框 27"/>
          <p:cNvSpPr txBox="1"/>
          <p:nvPr/>
        </p:nvSpPr>
        <p:spPr>
          <a:xfrm>
            <a:off x="1596254" y="3078981"/>
            <a:ext cx="4499745" cy="795859"/>
          </a:xfrm>
          <a:prstGeom prst="rect">
            <a:avLst/>
          </a:prstGeom>
          <a:noFill/>
        </p:spPr>
        <p:txBody>
          <a:bodyPr wrap="square">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 有关统计数据表明：目前</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我国儿童心里问题的发病率为</a:t>
            </a:r>
            <a:r>
              <a:rPr lang="en-US" altLang="zh-CN" sz="1200" dirty="0">
                <a:latin typeface="微软雅黑" panose="020B0503020204020204" pitchFamily="34" charset="-122"/>
                <a:ea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rPr>
              <a:t>一</a:t>
            </a:r>
            <a:r>
              <a:rPr lang="en-US" altLang="zh-CN" sz="1200" dirty="0">
                <a:latin typeface="微软雅黑" panose="020B0503020204020204" pitchFamily="34" charset="-122"/>
                <a:ea typeface="微软雅黑" panose="020B0503020204020204" pitchFamily="34" charset="-122"/>
              </a:rPr>
              <a:t>16%,</a:t>
            </a:r>
            <a:r>
              <a:rPr lang="zh-CN" altLang="en-US" sz="1200" dirty="0">
                <a:latin typeface="微软雅黑" panose="020B0503020204020204" pitchFamily="34" charset="-122"/>
                <a:ea typeface="微软雅黑" panose="020B0503020204020204" pitchFamily="34" charset="-122"/>
              </a:rPr>
              <a:t>患有心理疾病的儿童为</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左右。</a:t>
            </a:r>
            <a:r>
              <a:rPr lang="en-US" altLang="zh-CN" sz="1200" dirty="0">
                <a:latin typeface="微软雅黑" panose="020B0503020204020204" pitchFamily="34" charset="-122"/>
                <a:ea typeface="微软雅黑" panose="020B0503020204020204" pitchFamily="34" charset="-122"/>
              </a:rPr>
              <a:t>32%</a:t>
            </a:r>
            <a:r>
              <a:rPr lang="zh-CN" altLang="en-US" sz="1200" dirty="0">
                <a:latin typeface="微软雅黑" panose="020B0503020204020204" pitchFamily="34" charset="-122"/>
                <a:ea typeface="微软雅黑" panose="020B0503020204020204" pitchFamily="34" charset="-122"/>
              </a:rPr>
              <a:t>的中学生存在不同程度的心里健康问题。</a:t>
            </a:r>
          </a:p>
        </p:txBody>
      </p:sp>
      <p:sp>
        <p:nvSpPr>
          <p:cNvPr id="29" name="文本框 28"/>
          <p:cNvSpPr txBox="1"/>
          <p:nvPr/>
        </p:nvSpPr>
        <p:spPr>
          <a:xfrm>
            <a:off x="1596255" y="2737448"/>
            <a:ext cx="2439076" cy="335092"/>
          </a:xfrm>
          <a:prstGeom prst="rect">
            <a:avLst/>
          </a:prstGeom>
          <a:noFill/>
        </p:spPr>
        <p:txBody>
          <a:bodyPr wrap="square">
            <a:spAutoFit/>
          </a:bodyPr>
          <a:lstStyle/>
          <a:p>
            <a:pPr>
              <a:lnSpc>
                <a:spcPct val="120000"/>
              </a:lnSpc>
            </a:pPr>
            <a:r>
              <a:rPr lang="zh-CN" altLang="en-US" sz="1400" b="1" dirty="0">
                <a:solidFill>
                  <a:srgbClr val="D5232D"/>
                </a:solidFill>
                <a:latin typeface="微软雅黑" panose="020B0503020204020204" pitchFamily="34" charset="-122"/>
                <a:ea typeface="微软雅黑" panose="020B0503020204020204" pitchFamily="34" charset="-122"/>
              </a:rPr>
              <a:t>原因</a:t>
            </a:r>
            <a:r>
              <a:rPr lang="en-US" altLang="zh-CN" sz="1400" b="1" dirty="0">
                <a:solidFill>
                  <a:srgbClr val="D5232D"/>
                </a:solidFill>
                <a:latin typeface="微软雅黑" panose="020B0503020204020204" pitchFamily="34" charset="-122"/>
                <a:ea typeface="微软雅黑" panose="020B0503020204020204" pitchFamily="34" charset="-122"/>
              </a:rPr>
              <a:t>2</a:t>
            </a:r>
          </a:p>
        </p:txBody>
      </p:sp>
      <p:sp>
        <p:nvSpPr>
          <p:cNvPr id="30" name="文本框 29"/>
          <p:cNvSpPr txBox="1"/>
          <p:nvPr/>
        </p:nvSpPr>
        <p:spPr>
          <a:xfrm>
            <a:off x="1596255" y="4450087"/>
            <a:ext cx="4499744" cy="555793"/>
          </a:xfrm>
          <a:prstGeom prst="rect">
            <a:avLst/>
          </a:prstGeom>
          <a:noFill/>
        </p:spPr>
        <p:txBody>
          <a:bodyPr wrap="square">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 当前</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因家庭环境因素而导致的孩子情绪问题</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以致违法犯罪或极端行为案例不断增加</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而且呈现具高不下。</a:t>
            </a:r>
          </a:p>
        </p:txBody>
      </p:sp>
      <p:sp>
        <p:nvSpPr>
          <p:cNvPr id="31" name="文本框 30"/>
          <p:cNvSpPr txBox="1"/>
          <p:nvPr/>
        </p:nvSpPr>
        <p:spPr>
          <a:xfrm>
            <a:off x="1596255" y="4108554"/>
            <a:ext cx="2439076" cy="335092"/>
          </a:xfrm>
          <a:prstGeom prst="rect">
            <a:avLst/>
          </a:prstGeom>
          <a:noFill/>
        </p:spPr>
        <p:txBody>
          <a:bodyPr wrap="square">
            <a:spAutoFit/>
          </a:bodyPr>
          <a:lstStyle/>
          <a:p>
            <a:pPr>
              <a:lnSpc>
                <a:spcPct val="120000"/>
              </a:lnSpc>
            </a:pPr>
            <a:r>
              <a:rPr lang="zh-CN" altLang="en-US" sz="1400" b="1" dirty="0">
                <a:solidFill>
                  <a:srgbClr val="D5232D"/>
                </a:solidFill>
                <a:latin typeface="微软雅黑" panose="020B0503020204020204" pitchFamily="34" charset="-122"/>
                <a:ea typeface="微软雅黑" panose="020B0503020204020204" pitchFamily="34" charset="-122"/>
              </a:rPr>
              <a:t>原因</a:t>
            </a:r>
            <a:r>
              <a:rPr lang="en-US" altLang="zh-CN" sz="1400" b="1" dirty="0">
                <a:solidFill>
                  <a:srgbClr val="D5232D"/>
                </a:solidFill>
                <a:latin typeface="微软雅黑" panose="020B0503020204020204" pitchFamily="34" charset="-122"/>
                <a:ea typeface="微软雅黑" panose="020B0503020204020204" pitchFamily="34" charset="-122"/>
              </a:rPr>
              <a:t>3</a:t>
            </a:r>
          </a:p>
        </p:txBody>
      </p:sp>
      <p:sp>
        <p:nvSpPr>
          <p:cNvPr id="6" name="矩形: 圆角 5"/>
          <p:cNvSpPr/>
          <p:nvPr/>
        </p:nvSpPr>
        <p:spPr>
          <a:xfrm>
            <a:off x="4251773" y="942998"/>
            <a:ext cx="3688453"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当前我国家庭教育状况的剖析</a:t>
            </a: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1404" y="1265755"/>
            <a:ext cx="5282278" cy="528227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589803" y="1960160"/>
            <a:ext cx="3376801" cy="1879745"/>
          </a:xfrm>
          <a:prstGeom prst="rect">
            <a:avLst/>
          </a:prstGeom>
          <a:noFill/>
        </p:spPr>
        <p:txBody>
          <a:bodyPr wrap="square">
            <a:spAutoFit/>
          </a:bodyPr>
          <a:lstStyle>
            <a:defPPr>
              <a:defRPr lang="zh-CN"/>
            </a:defPPr>
            <a:lvl1pPr>
              <a:lnSpc>
                <a:spcPct val="120000"/>
              </a:lnSpc>
              <a:defRPr sz="1400">
                <a:latin typeface="Arial" panose="020B0604020202020204" pitchFamily="34" charset="0"/>
                <a:ea typeface="阿里巴巴普惠体" panose="00020600040101010101" pitchFamily="18" charset="-122"/>
                <a:cs typeface="阿里巴巴普惠体" panose="00020600040101010101" pitchFamily="18" charset="-122"/>
              </a:defRPr>
            </a:lvl1pPr>
          </a:lstStyle>
          <a:p>
            <a:r>
              <a:rPr lang="zh-CN" altLang="en-US" dirty="0">
                <a:ea typeface="微软雅黑" panose="020B0503020204020204" pitchFamily="34" charset="-122"/>
                <a:sym typeface="Arial" panose="020B0604020202020204" pitchFamily="34" charset="0"/>
              </a:rPr>
              <a:t>现代家庭教育遭遇到前所未有的挑战</a:t>
            </a:r>
            <a:r>
              <a:rPr lang="en-US" altLang="zh-CN" dirty="0">
                <a:ea typeface="微软雅黑" panose="020B0503020204020204" pitchFamily="34" charset="-122"/>
                <a:sym typeface="Arial" panose="020B0604020202020204" pitchFamily="34" charset="0"/>
              </a:rPr>
              <a:t>,</a:t>
            </a:r>
            <a:r>
              <a:rPr lang="zh-CN" altLang="en-US" dirty="0">
                <a:ea typeface="微软雅黑" panose="020B0503020204020204" pitchFamily="34" charset="-122"/>
                <a:sym typeface="Arial" panose="020B0604020202020204" pitchFamily="34" charset="0"/>
              </a:rPr>
              <a:t>当前的“三大危机”呈现</a:t>
            </a:r>
            <a:r>
              <a:rPr lang="en-US" altLang="zh-CN" dirty="0">
                <a:ea typeface="微软雅黑" panose="020B0503020204020204" pitchFamily="34" charset="-122"/>
                <a:sym typeface="Arial" panose="020B0604020202020204" pitchFamily="34" charset="0"/>
              </a:rPr>
              <a:t>——</a:t>
            </a:r>
            <a:r>
              <a:rPr lang="zh-CN" altLang="en-US" dirty="0">
                <a:ea typeface="微软雅黑" panose="020B0503020204020204" pitchFamily="34" charset="-122"/>
                <a:sym typeface="Arial" panose="020B0604020202020204" pitchFamily="34" charset="0"/>
              </a:rPr>
              <a:t>学校教育中的应试体制,家庭教育中的过度溺爱,社会上要钱不要下一代的赚钱狂潮,构成了当代家庭教育的“三大危机”或叫“三座大山”,我们的孩子活的太累,以致不堪重负。</a:t>
            </a:r>
          </a:p>
        </p:txBody>
      </p:sp>
      <p:sp>
        <p:nvSpPr>
          <p:cNvPr id="4" name="矩形: 圆角 3"/>
          <p:cNvSpPr/>
          <p:nvPr/>
        </p:nvSpPr>
        <p:spPr>
          <a:xfrm>
            <a:off x="4251773" y="942998"/>
            <a:ext cx="3688453"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当前我国家庭教育状况的剖析</a:t>
            </a:r>
          </a:p>
        </p:txBody>
      </p:sp>
      <p:grpSp>
        <p:nvGrpSpPr>
          <p:cNvPr id="2" name="组合 1"/>
          <p:cNvGrpSpPr/>
          <p:nvPr/>
        </p:nvGrpSpPr>
        <p:grpSpPr>
          <a:xfrm>
            <a:off x="5619750" y="2015478"/>
            <a:ext cx="5348219" cy="3316758"/>
            <a:chOff x="4661066" y="2625548"/>
            <a:chExt cx="6783153" cy="3478213"/>
          </a:xfrm>
        </p:grpSpPr>
        <p:grpSp>
          <p:nvGrpSpPr>
            <p:cNvPr id="6" name="Group 185"/>
            <p:cNvGrpSpPr/>
            <p:nvPr/>
          </p:nvGrpSpPr>
          <p:grpSpPr>
            <a:xfrm>
              <a:off x="4661066" y="3658718"/>
              <a:ext cx="2356150" cy="1889906"/>
              <a:chOff x="4403517" y="1792834"/>
              <a:chExt cx="3449638" cy="2767013"/>
            </a:xfrm>
          </p:grpSpPr>
          <p:sp>
            <p:nvSpPr>
              <p:cNvPr id="8" name="Freeform 96"/>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5">
                    <a:moveTo>
                      <a:pt x="1087" y="0"/>
                    </a:moveTo>
                    <a:lnTo>
                      <a:pt x="2173" y="1696"/>
                    </a:lnTo>
                    <a:lnTo>
                      <a:pt x="0" y="1696"/>
                    </a:lnTo>
                    <a:lnTo>
                      <a:pt x="1087" y="0"/>
                    </a:lnTo>
                    <a:close/>
                  </a:path>
                </a:pathLst>
              </a:custGeom>
              <a:solidFill>
                <a:schemeClr val="accent2"/>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9" name="Freeform 97"/>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5">
                    <a:moveTo>
                      <a:pt x="1087" y="0"/>
                    </a:moveTo>
                    <a:lnTo>
                      <a:pt x="2173" y="1696"/>
                    </a:lnTo>
                    <a:lnTo>
                      <a:pt x="0" y="1696"/>
                    </a:lnTo>
                    <a:lnTo>
                      <a:pt x="10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0" name="Freeform 99"/>
              <p:cNvSpPr/>
              <p:nvPr/>
            </p:nvSpPr>
            <p:spPr bwMode="auto">
              <a:xfrm>
                <a:off x="5975142" y="1867447"/>
                <a:ext cx="1878013" cy="2692400"/>
              </a:xfrm>
              <a:custGeom>
                <a:avLst/>
                <a:gdLst>
                  <a:gd name="T0" fmla="*/ 97 w 1183"/>
                  <a:gd name="T1" fmla="*/ 0 h 1696"/>
                  <a:gd name="T2" fmla="*/ 0 w 1183"/>
                  <a:gd name="T3" fmla="*/ 154 h 1696"/>
                  <a:gd name="T4" fmla="*/ 987 w 1183"/>
                  <a:gd name="T5" fmla="*/ 1696 h 1696"/>
                  <a:gd name="T6" fmla="*/ 1183 w 1183"/>
                  <a:gd name="T7" fmla="*/ 1696 h 1696"/>
                  <a:gd name="T8" fmla="*/ 97 w 1183"/>
                  <a:gd name="T9" fmla="*/ 0 h 1696"/>
                </a:gdLst>
                <a:ahLst/>
                <a:cxnLst>
                  <a:cxn ang="0">
                    <a:pos x="T0" y="T1"/>
                  </a:cxn>
                  <a:cxn ang="0">
                    <a:pos x="T2" y="T3"/>
                  </a:cxn>
                  <a:cxn ang="0">
                    <a:pos x="T4" y="T5"/>
                  </a:cxn>
                  <a:cxn ang="0">
                    <a:pos x="T6" y="T7"/>
                  </a:cxn>
                  <a:cxn ang="0">
                    <a:pos x="T8" y="T9"/>
                  </a:cxn>
                </a:cxnLst>
                <a:rect l="0" t="0" r="r" b="b"/>
                <a:pathLst>
                  <a:path w="1183" h="1695">
                    <a:moveTo>
                      <a:pt x="97" y="0"/>
                    </a:moveTo>
                    <a:lnTo>
                      <a:pt x="0" y="154"/>
                    </a:lnTo>
                    <a:lnTo>
                      <a:pt x="987" y="1696"/>
                    </a:lnTo>
                    <a:lnTo>
                      <a:pt x="1183" y="1696"/>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1" name="Freeform 100"/>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5">
                    <a:moveTo>
                      <a:pt x="1158" y="112"/>
                    </a:moveTo>
                    <a:lnTo>
                      <a:pt x="1087" y="0"/>
                    </a:lnTo>
                    <a:lnTo>
                      <a:pt x="0" y="1696"/>
                    </a:lnTo>
                    <a:lnTo>
                      <a:pt x="142" y="1696"/>
                    </a:lnTo>
                    <a:lnTo>
                      <a:pt x="1158" y="112"/>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2" name="Freeform 101"/>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5">
                    <a:moveTo>
                      <a:pt x="1158" y="112"/>
                    </a:moveTo>
                    <a:lnTo>
                      <a:pt x="1087" y="0"/>
                    </a:lnTo>
                    <a:lnTo>
                      <a:pt x="0" y="1696"/>
                    </a:lnTo>
                    <a:lnTo>
                      <a:pt x="142" y="1696"/>
                    </a:lnTo>
                    <a:lnTo>
                      <a:pt x="1158"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3" name="Freeform 102"/>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close/>
                  </a:path>
                </a:pathLst>
              </a:custGeom>
              <a:solidFill>
                <a:srgbClr val="FFFFFF">
                  <a:alpha val="84000"/>
                </a:srgbClr>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4" name="Freeform 103"/>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5" name="Freeform 108"/>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1032">
                    <a:moveTo>
                      <a:pt x="5" y="0"/>
                    </a:moveTo>
                    <a:lnTo>
                      <a:pt x="0" y="7"/>
                    </a:lnTo>
                    <a:lnTo>
                      <a:pt x="0" y="938"/>
                    </a:lnTo>
                    <a:lnTo>
                      <a:pt x="154" y="1032"/>
                    </a:lnTo>
                    <a:lnTo>
                      <a:pt x="322" y="850"/>
                    </a:lnTo>
                    <a:lnTo>
                      <a:pt x="438" y="725"/>
                    </a:lnTo>
                    <a:lnTo>
                      <a:pt x="454" y="706"/>
                    </a:lnTo>
                    <a:lnTo>
                      <a:pt x="19" y="24"/>
                    </a:lnTo>
                    <a:lnTo>
                      <a:pt x="5" y="0"/>
                    </a:lnTo>
                    <a:close/>
                  </a:path>
                </a:pathLst>
              </a:custGeom>
              <a:solidFill>
                <a:srgbClr val="FFFFFF">
                  <a:alpha val="47000"/>
                </a:srgbClr>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6" name="Freeform 109"/>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1032">
                    <a:moveTo>
                      <a:pt x="5" y="0"/>
                    </a:moveTo>
                    <a:lnTo>
                      <a:pt x="0" y="7"/>
                    </a:lnTo>
                    <a:lnTo>
                      <a:pt x="0" y="938"/>
                    </a:lnTo>
                    <a:lnTo>
                      <a:pt x="154" y="1032"/>
                    </a:lnTo>
                    <a:lnTo>
                      <a:pt x="322" y="850"/>
                    </a:lnTo>
                    <a:lnTo>
                      <a:pt x="438" y="725"/>
                    </a:lnTo>
                    <a:lnTo>
                      <a:pt x="454" y="706"/>
                    </a:lnTo>
                    <a:lnTo>
                      <a:pt x="19" y="2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grpSp>
        <p:grpSp>
          <p:nvGrpSpPr>
            <p:cNvPr id="17" name="Group 199"/>
            <p:cNvGrpSpPr/>
            <p:nvPr/>
          </p:nvGrpSpPr>
          <p:grpSpPr>
            <a:xfrm>
              <a:off x="9088069" y="3658718"/>
              <a:ext cx="2356150" cy="1889906"/>
              <a:chOff x="4403517" y="1792834"/>
              <a:chExt cx="3449638" cy="2767013"/>
            </a:xfrm>
          </p:grpSpPr>
          <p:sp>
            <p:nvSpPr>
              <p:cNvPr id="18" name="Freeform 96"/>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5">
                    <a:moveTo>
                      <a:pt x="1087" y="0"/>
                    </a:moveTo>
                    <a:lnTo>
                      <a:pt x="2173" y="1696"/>
                    </a:lnTo>
                    <a:lnTo>
                      <a:pt x="0" y="1696"/>
                    </a:lnTo>
                    <a:lnTo>
                      <a:pt x="1087" y="0"/>
                    </a:lnTo>
                    <a:close/>
                  </a:path>
                </a:pathLst>
              </a:custGeom>
              <a:solidFill>
                <a:schemeClr val="accent3"/>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9" name="Freeform 97"/>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5">
                    <a:moveTo>
                      <a:pt x="1087" y="0"/>
                    </a:moveTo>
                    <a:lnTo>
                      <a:pt x="2173" y="1696"/>
                    </a:lnTo>
                    <a:lnTo>
                      <a:pt x="0" y="1696"/>
                    </a:lnTo>
                    <a:lnTo>
                      <a:pt x="10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0" name="Freeform 99"/>
              <p:cNvSpPr/>
              <p:nvPr/>
            </p:nvSpPr>
            <p:spPr bwMode="auto">
              <a:xfrm>
                <a:off x="5975142" y="1867447"/>
                <a:ext cx="1878013" cy="2692400"/>
              </a:xfrm>
              <a:custGeom>
                <a:avLst/>
                <a:gdLst>
                  <a:gd name="T0" fmla="*/ 97 w 1183"/>
                  <a:gd name="T1" fmla="*/ 0 h 1696"/>
                  <a:gd name="T2" fmla="*/ 0 w 1183"/>
                  <a:gd name="T3" fmla="*/ 154 h 1696"/>
                  <a:gd name="T4" fmla="*/ 987 w 1183"/>
                  <a:gd name="T5" fmla="*/ 1696 h 1696"/>
                  <a:gd name="T6" fmla="*/ 1183 w 1183"/>
                  <a:gd name="T7" fmla="*/ 1696 h 1696"/>
                  <a:gd name="T8" fmla="*/ 97 w 1183"/>
                  <a:gd name="T9" fmla="*/ 0 h 1696"/>
                </a:gdLst>
                <a:ahLst/>
                <a:cxnLst>
                  <a:cxn ang="0">
                    <a:pos x="T0" y="T1"/>
                  </a:cxn>
                  <a:cxn ang="0">
                    <a:pos x="T2" y="T3"/>
                  </a:cxn>
                  <a:cxn ang="0">
                    <a:pos x="T4" y="T5"/>
                  </a:cxn>
                  <a:cxn ang="0">
                    <a:pos x="T6" y="T7"/>
                  </a:cxn>
                  <a:cxn ang="0">
                    <a:pos x="T8" y="T9"/>
                  </a:cxn>
                </a:cxnLst>
                <a:rect l="0" t="0" r="r" b="b"/>
                <a:pathLst>
                  <a:path w="1183" h="1695">
                    <a:moveTo>
                      <a:pt x="97" y="0"/>
                    </a:moveTo>
                    <a:lnTo>
                      <a:pt x="0" y="154"/>
                    </a:lnTo>
                    <a:lnTo>
                      <a:pt x="987" y="1696"/>
                    </a:lnTo>
                    <a:lnTo>
                      <a:pt x="1183" y="1696"/>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1" name="Freeform 100"/>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5">
                    <a:moveTo>
                      <a:pt x="1158" y="112"/>
                    </a:moveTo>
                    <a:lnTo>
                      <a:pt x="1087" y="0"/>
                    </a:lnTo>
                    <a:lnTo>
                      <a:pt x="0" y="1696"/>
                    </a:lnTo>
                    <a:lnTo>
                      <a:pt x="142" y="1696"/>
                    </a:lnTo>
                    <a:lnTo>
                      <a:pt x="1158" y="112"/>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2" name="Freeform 101"/>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5">
                    <a:moveTo>
                      <a:pt x="1158" y="112"/>
                    </a:moveTo>
                    <a:lnTo>
                      <a:pt x="1087" y="0"/>
                    </a:lnTo>
                    <a:lnTo>
                      <a:pt x="0" y="1696"/>
                    </a:lnTo>
                    <a:lnTo>
                      <a:pt x="142" y="1696"/>
                    </a:lnTo>
                    <a:lnTo>
                      <a:pt x="1158"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3" name="Freeform 102"/>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close/>
                  </a:path>
                </a:pathLst>
              </a:custGeom>
              <a:solidFill>
                <a:srgbClr val="FFFFFF">
                  <a:alpha val="84000"/>
                </a:srgbClr>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4" name="Freeform 103"/>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5" name="Freeform 108"/>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1032">
                    <a:moveTo>
                      <a:pt x="5" y="0"/>
                    </a:moveTo>
                    <a:lnTo>
                      <a:pt x="0" y="7"/>
                    </a:lnTo>
                    <a:lnTo>
                      <a:pt x="0" y="938"/>
                    </a:lnTo>
                    <a:lnTo>
                      <a:pt x="154" y="1032"/>
                    </a:lnTo>
                    <a:lnTo>
                      <a:pt x="322" y="850"/>
                    </a:lnTo>
                    <a:lnTo>
                      <a:pt x="438" y="725"/>
                    </a:lnTo>
                    <a:lnTo>
                      <a:pt x="454" y="706"/>
                    </a:lnTo>
                    <a:lnTo>
                      <a:pt x="19" y="24"/>
                    </a:lnTo>
                    <a:lnTo>
                      <a:pt x="5" y="0"/>
                    </a:lnTo>
                    <a:close/>
                  </a:path>
                </a:pathLst>
              </a:custGeom>
              <a:solidFill>
                <a:srgbClr val="FFFFFF">
                  <a:alpha val="47000"/>
                </a:srgbClr>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6" name="Freeform 109"/>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1032">
                    <a:moveTo>
                      <a:pt x="5" y="0"/>
                    </a:moveTo>
                    <a:lnTo>
                      <a:pt x="0" y="7"/>
                    </a:lnTo>
                    <a:lnTo>
                      <a:pt x="0" y="938"/>
                    </a:lnTo>
                    <a:lnTo>
                      <a:pt x="154" y="1032"/>
                    </a:lnTo>
                    <a:lnTo>
                      <a:pt x="322" y="850"/>
                    </a:lnTo>
                    <a:lnTo>
                      <a:pt x="438" y="725"/>
                    </a:lnTo>
                    <a:lnTo>
                      <a:pt x="454" y="706"/>
                    </a:lnTo>
                    <a:lnTo>
                      <a:pt x="19" y="2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grpSp>
        <p:grpSp>
          <p:nvGrpSpPr>
            <p:cNvPr id="27" name="Group 184"/>
            <p:cNvGrpSpPr/>
            <p:nvPr/>
          </p:nvGrpSpPr>
          <p:grpSpPr>
            <a:xfrm>
              <a:off x="6333331" y="2625548"/>
              <a:ext cx="3449638" cy="3478213"/>
              <a:chOff x="4403517" y="1081634"/>
              <a:chExt cx="3449638" cy="3478213"/>
            </a:xfrm>
          </p:grpSpPr>
          <p:sp>
            <p:nvSpPr>
              <p:cNvPr id="28" name="Freeform 92"/>
              <p:cNvSpPr/>
              <p:nvPr/>
            </p:nvSpPr>
            <p:spPr bwMode="auto">
              <a:xfrm>
                <a:off x="5181392" y="1232447"/>
                <a:ext cx="717550" cy="420688"/>
              </a:xfrm>
              <a:custGeom>
                <a:avLst/>
                <a:gdLst>
                  <a:gd name="T0" fmla="*/ 0 w 452"/>
                  <a:gd name="T1" fmla="*/ 265 h 265"/>
                  <a:gd name="T2" fmla="*/ 452 w 452"/>
                  <a:gd name="T3" fmla="*/ 164 h 265"/>
                  <a:gd name="T4" fmla="*/ 452 w 452"/>
                  <a:gd name="T5" fmla="*/ 0 h 265"/>
                  <a:gd name="T6" fmla="*/ 0 w 452"/>
                  <a:gd name="T7" fmla="*/ 102 h 265"/>
                  <a:gd name="T8" fmla="*/ 107 w 452"/>
                  <a:gd name="T9" fmla="*/ 159 h 265"/>
                  <a:gd name="T10" fmla="*/ 0 w 452"/>
                  <a:gd name="T11" fmla="*/ 265 h 265"/>
                </a:gdLst>
                <a:ahLst/>
                <a:cxnLst>
                  <a:cxn ang="0">
                    <a:pos x="T0" y="T1"/>
                  </a:cxn>
                  <a:cxn ang="0">
                    <a:pos x="T2" y="T3"/>
                  </a:cxn>
                  <a:cxn ang="0">
                    <a:pos x="T4" y="T5"/>
                  </a:cxn>
                  <a:cxn ang="0">
                    <a:pos x="T6" y="T7"/>
                  </a:cxn>
                  <a:cxn ang="0">
                    <a:pos x="T8" y="T9"/>
                  </a:cxn>
                  <a:cxn ang="0">
                    <a:pos x="T10" y="T11"/>
                  </a:cxn>
                </a:cxnLst>
                <a:rect l="0" t="0" r="r" b="b"/>
                <a:pathLst>
                  <a:path w="452" h="265">
                    <a:moveTo>
                      <a:pt x="0" y="265"/>
                    </a:moveTo>
                    <a:lnTo>
                      <a:pt x="452" y="164"/>
                    </a:lnTo>
                    <a:lnTo>
                      <a:pt x="452" y="0"/>
                    </a:lnTo>
                    <a:lnTo>
                      <a:pt x="0" y="102"/>
                    </a:lnTo>
                    <a:lnTo>
                      <a:pt x="107" y="159"/>
                    </a:lnTo>
                    <a:lnTo>
                      <a:pt x="0" y="265"/>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9" name="Freeform 93"/>
              <p:cNvSpPr/>
              <p:nvPr/>
            </p:nvSpPr>
            <p:spPr bwMode="auto">
              <a:xfrm>
                <a:off x="6105317" y="1081634"/>
                <a:ext cx="46038" cy="887413"/>
              </a:xfrm>
              <a:custGeom>
                <a:avLst/>
                <a:gdLst>
                  <a:gd name="T0" fmla="*/ 12 w 12"/>
                  <a:gd name="T1" fmla="*/ 230 h 236"/>
                  <a:gd name="T2" fmla="*/ 6 w 12"/>
                  <a:gd name="T3" fmla="*/ 236 h 236"/>
                  <a:gd name="T4" fmla="*/ 0 w 12"/>
                  <a:gd name="T5" fmla="*/ 230 h 236"/>
                  <a:gd name="T6" fmla="*/ 0 w 12"/>
                  <a:gd name="T7" fmla="*/ 6 h 236"/>
                  <a:gd name="T8" fmla="*/ 6 w 12"/>
                  <a:gd name="T9" fmla="*/ 0 h 236"/>
                  <a:gd name="T10" fmla="*/ 12 w 12"/>
                  <a:gd name="T11" fmla="*/ 6 h 236"/>
                  <a:gd name="T12" fmla="*/ 12 w 12"/>
                  <a:gd name="T13" fmla="*/ 230 h 236"/>
                </a:gdLst>
                <a:ahLst/>
                <a:cxnLst>
                  <a:cxn ang="0">
                    <a:pos x="T0" y="T1"/>
                  </a:cxn>
                  <a:cxn ang="0">
                    <a:pos x="T2" y="T3"/>
                  </a:cxn>
                  <a:cxn ang="0">
                    <a:pos x="T4" y="T5"/>
                  </a:cxn>
                  <a:cxn ang="0">
                    <a:pos x="T6" y="T7"/>
                  </a:cxn>
                  <a:cxn ang="0">
                    <a:pos x="T8" y="T9"/>
                  </a:cxn>
                  <a:cxn ang="0">
                    <a:pos x="T10" y="T11"/>
                  </a:cxn>
                  <a:cxn ang="0">
                    <a:pos x="T12" y="T13"/>
                  </a:cxn>
                </a:cxnLst>
                <a:rect l="0" t="0" r="r" b="b"/>
                <a:pathLst>
                  <a:path w="12" h="236">
                    <a:moveTo>
                      <a:pt x="12" y="230"/>
                    </a:moveTo>
                    <a:cubicBezTo>
                      <a:pt x="12" y="234"/>
                      <a:pt x="9" y="236"/>
                      <a:pt x="6" y="236"/>
                    </a:cubicBezTo>
                    <a:cubicBezTo>
                      <a:pt x="2" y="236"/>
                      <a:pt x="0" y="234"/>
                      <a:pt x="0" y="230"/>
                    </a:cubicBezTo>
                    <a:cubicBezTo>
                      <a:pt x="0" y="6"/>
                      <a:pt x="0" y="6"/>
                      <a:pt x="0" y="6"/>
                    </a:cubicBezTo>
                    <a:cubicBezTo>
                      <a:pt x="0" y="3"/>
                      <a:pt x="2" y="0"/>
                      <a:pt x="6" y="0"/>
                    </a:cubicBezTo>
                    <a:cubicBezTo>
                      <a:pt x="9" y="0"/>
                      <a:pt x="12" y="3"/>
                      <a:pt x="12" y="6"/>
                    </a:cubicBezTo>
                    <a:cubicBezTo>
                      <a:pt x="12" y="230"/>
                      <a:pt x="12" y="230"/>
                      <a:pt x="12" y="23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0" name="Freeform 94"/>
              <p:cNvSpPr/>
              <p:nvPr/>
            </p:nvSpPr>
            <p:spPr bwMode="auto">
              <a:xfrm>
                <a:off x="5538580" y="1232447"/>
                <a:ext cx="360363" cy="274638"/>
              </a:xfrm>
              <a:custGeom>
                <a:avLst/>
                <a:gdLst>
                  <a:gd name="T0" fmla="*/ 0 w 227"/>
                  <a:gd name="T1" fmla="*/ 173 h 173"/>
                  <a:gd name="T2" fmla="*/ 227 w 227"/>
                  <a:gd name="T3" fmla="*/ 164 h 173"/>
                  <a:gd name="T4" fmla="*/ 227 w 227"/>
                  <a:gd name="T5" fmla="*/ 0 h 173"/>
                  <a:gd name="T6" fmla="*/ 0 w 227"/>
                  <a:gd name="T7" fmla="*/ 52 h 173"/>
                  <a:gd name="T8" fmla="*/ 0 w 227"/>
                  <a:gd name="T9" fmla="*/ 173 h 173"/>
                </a:gdLst>
                <a:ahLst/>
                <a:cxnLst>
                  <a:cxn ang="0">
                    <a:pos x="T0" y="T1"/>
                  </a:cxn>
                  <a:cxn ang="0">
                    <a:pos x="T2" y="T3"/>
                  </a:cxn>
                  <a:cxn ang="0">
                    <a:pos x="T4" y="T5"/>
                  </a:cxn>
                  <a:cxn ang="0">
                    <a:pos x="T6" y="T7"/>
                  </a:cxn>
                  <a:cxn ang="0">
                    <a:pos x="T8" y="T9"/>
                  </a:cxn>
                </a:cxnLst>
                <a:rect l="0" t="0" r="r" b="b"/>
                <a:pathLst>
                  <a:path w="226" h="173">
                    <a:moveTo>
                      <a:pt x="0" y="173"/>
                    </a:moveTo>
                    <a:lnTo>
                      <a:pt x="227" y="164"/>
                    </a:lnTo>
                    <a:lnTo>
                      <a:pt x="227" y="0"/>
                    </a:lnTo>
                    <a:lnTo>
                      <a:pt x="0" y="52"/>
                    </a:lnTo>
                    <a:lnTo>
                      <a:pt x="0" y="173"/>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1" name="Freeform 95"/>
              <p:cNvSpPr/>
              <p:nvPr/>
            </p:nvSpPr>
            <p:spPr bwMode="auto">
              <a:xfrm>
                <a:off x="5538580" y="1122909"/>
                <a:ext cx="566738" cy="384175"/>
              </a:xfrm>
              <a:custGeom>
                <a:avLst/>
                <a:gdLst>
                  <a:gd name="T0" fmla="*/ 0 w 357"/>
                  <a:gd name="T1" fmla="*/ 242 h 242"/>
                  <a:gd name="T2" fmla="*/ 357 w 357"/>
                  <a:gd name="T3" fmla="*/ 164 h 242"/>
                  <a:gd name="T4" fmla="*/ 357 w 357"/>
                  <a:gd name="T5" fmla="*/ 0 h 242"/>
                  <a:gd name="T6" fmla="*/ 0 w 357"/>
                  <a:gd name="T7" fmla="*/ 81 h 242"/>
                  <a:gd name="T8" fmla="*/ 0 w 357"/>
                  <a:gd name="T9" fmla="*/ 242 h 242"/>
                </a:gdLst>
                <a:ahLst/>
                <a:cxnLst>
                  <a:cxn ang="0">
                    <a:pos x="T0" y="T1"/>
                  </a:cxn>
                  <a:cxn ang="0">
                    <a:pos x="T2" y="T3"/>
                  </a:cxn>
                  <a:cxn ang="0">
                    <a:pos x="T4" y="T5"/>
                  </a:cxn>
                  <a:cxn ang="0">
                    <a:pos x="T6" y="T7"/>
                  </a:cxn>
                  <a:cxn ang="0">
                    <a:pos x="T8" y="T9"/>
                  </a:cxn>
                </a:cxnLst>
                <a:rect l="0" t="0" r="r" b="b"/>
                <a:pathLst>
                  <a:path w="357" h="241">
                    <a:moveTo>
                      <a:pt x="0" y="242"/>
                    </a:moveTo>
                    <a:lnTo>
                      <a:pt x="357" y="164"/>
                    </a:lnTo>
                    <a:lnTo>
                      <a:pt x="357" y="0"/>
                    </a:lnTo>
                    <a:lnTo>
                      <a:pt x="0" y="81"/>
                    </a:lnTo>
                    <a:lnTo>
                      <a:pt x="0" y="242"/>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2" name="Freeform 96"/>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5">
                    <a:moveTo>
                      <a:pt x="1087" y="0"/>
                    </a:moveTo>
                    <a:lnTo>
                      <a:pt x="2173" y="1696"/>
                    </a:lnTo>
                    <a:lnTo>
                      <a:pt x="0" y="1696"/>
                    </a:lnTo>
                    <a:lnTo>
                      <a:pt x="1087" y="0"/>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3" name="Freeform 97"/>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5">
                    <a:moveTo>
                      <a:pt x="1087" y="0"/>
                    </a:moveTo>
                    <a:lnTo>
                      <a:pt x="2173" y="1696"/>
                    </a:lnTo>
                    <a:lnTo>
                      <a:pt x="0" y="1696"/>
                    </a:lnTo>
                    <a:lnTo>
                      <a:pt x="10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4" name="Freeform 99"/>
              <p:cNvSpPr/>
              <p:nvPr/>
            </p:nvSpPr>
            <p:spPr bwMode="auto">
              <a:xfrm>
                <a:off x="5975142" y="1867447"/>
                <a:ext cx="1878013" cy="2692400"/>
              </a:xfrm>
              <a:custGeom>
                <a:avLst/>
                <a:gdLst>
                  <a:gd name="T0" fmla="*/ 97 w 1183"/>
                  <a:gd name="T1" fmla="*/ 0 h 1696"/>
                  <a:gd name="T2" fmla="*/ 0 w 1183"/>
                  <a:gd name="T3" fmla="*/ 154 h 1696"/>
                  <a:gd name="T4" fmla="*/ 987 w 1183"/>
                  <a:gd name="T5" fmla="*/ 1696 h 1696"/>
                  <a:gd name="T6" fmla="*/ 1183 w 1183"/>
                  <a:gd name="T7" fmla="*/ 1696 h 1696"/>
                  <a:gd name="T8" fmla="*/ 97 w 1183"/>
                  <a:gd name="T9" fmla="*/ 0 h 1696"/>
                </a:gdLst>
                <a:ahLst/>
                <a:cxnLst>
                  <a:cxn ang="0">
                    <a:pos x="T0" y="T1"/>
                  </a:cxn>
                  <a:cxn ang="0">
                    <a:pos x="T2" y="T3"/>
                  </a:cxn>
                  <a:cxn ang="0">
                    <a:pos x="T4" y="T5"/>
                  </a:cxn>
                  <a:cxn ang="0">
                    <a:pos x="T6" y="T7"/>
                  </a:cxn>
                  <a:cxn ang="0">
                    <a:pos x="T8" y="T9"/>
                  </a:cxn>
                </a:cxnLst>
                <a:rect l="0" t="0" r="r" b="b"/>
                <a:pathLst>
                  <a:path w="1183" h="1695">
                    <a:moveTo>
                      <a:pt x="97" y="0"/>
                    </a:moveTo>
                    <a:lnTo>
                      <a:pt x="0" y="154"/>
                    </a:lnTo>
                    <a:lnTo>
                      <a:pt x="987" y="1696"/>
                    </a:lnTo>
                    <a:lnTo>
                      <a:pt x="1183" y="1696"/>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5" name="Freeform 100"/>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5">
                    <a:moveTo>
                      <a:pt x="1158" y="112"/>
                    </a:moveTo>
                    <a:lnTo>
                      <a:pt x="1087" y="0"/>
                    </a:lnTo>
                    <a:lnTo>
                      <a:pt x="0" y="1696"/>
                    </a:lnTo>
                    <a:lnTo>
                      <a:pt x="142" y="1696"/>
                    </a:lnTo>
                    <a:lnTo>
                      <a:pt x="1158" y="112"/>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6" name="Freeform 101"/>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5">
                    <a:moveTo>
                      <a:pt x="1158" y="112"/>
                    </a:moveTo>
                    <a:lnTo>
                      <a:pt x="1087" y="0"/>
                    </a:lnTo>
                    <a:lnTo>
                      <a:pt x="0" y="1696"/>
                    </a:lnTo>
                    <a:lnTo>
                      <a:pt x="142" y="1696"/>
                    </a:lnTo>
                    <a:lnTo>
                      <a:pt x="1158"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7" name="Freeform 102"/>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close/>
                  </a:path>
                </a:pathLst>
              </a:custGeom>
              <a:solidFill>
                <a:srgbClr val="FFFFFF">
                  <a:alpha val="84000"/>
                </a:srgbClr>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8" name="Freeform 103"/>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9" name="Freeform 108"/>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1032">
                    <a:moveTo>
                      <a:pt x="5" y="0"/>
                    </a:moveTo>
                    <a:lnTo>
                      <a:pt x="0" y="7"/>
                    </a:lnTo>
                    <a:lnTo>
                      <a:pt x="0" y="938"/>
                    </a:lnTo>
                    <a:lnTo>
                      <a:pt x="154" y="1032"/>
                    </a:lnTo>
                    <a:lnTo>
                      <a:pt x="322" y="850"/>
                    </a:lnTo>
                    <a:lnTo>
                      <a:pt x="438" y="725"/>
                    </a:lnTo>
                    <a:lnTo>
                      <a:pt x="454" y="706"/>
                    </a:lnTo>
                    <a:lnTo>
                      <a:pt x="19" y="24"/>
                    </a:lnTo>
                    <a:lnTo>
                      <a:pt x="5" y="0"/>
                    </a:lnTo>
                    <a:close/>
                  </a:path>
                </a:pathLst>
              </a:custGeom>
              <a:solidFill>
                <a:srgbClr val="FFFFFF">
                  <a:alpha val="47000"/>
                </a:srgbClr>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40" name="Freeform 109"/>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1032">
                    <a:moveTo>
                      <a:pt x="5" y="0"/>
                    </a:moveTo>
                    <a:lnTo>
                      <a:pt x="0" y="7"/>
                    </a:lnTo>
                    <a:lnTo>
                      <a:pt x="0" y="938"/>
                    </a:lnTo>
                    <a:lnTo>
                      <a:pt x="154" y="1032"/>
                    </a:lnTo>
                    <a:lnTo>
                      <a:pt x="322" y="850"/>
                    </a:lnTo>
                    <a:lnTo>
                      <a:pt x="438" y="725"/>
                    </a:lnTo>
                    <a:lnTo>
                      <a:pt x="454" y="706"/>
                    </a:lnTo>
                    <a:lnTo>
                      <a:pt x="19" y="2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grpSp>
      </p:grpSp>
      <p:sp>
        <p:nvSpPr>
          <p:cNvPr id="41" name="文本框 40"/>
          <p:cNvSpPr txBox="1"/>
          <p:nvPr/>
        </p:nvSpPr>
        <p:spPr>
          <a:xfrm>
            <a:off x="1593079" y="3898718"/>
            <a:ext cx="3375506" cy="593176"/>
          </a:xfrm>
          <a:prstGeom prst="rect">
            <a:avLst/>
          </a:prstGeom>
          <a:noFill/>
        </p:spPr>
        <p:txBody>
          <a:bodyPr wrap="square">
            <a:spAutoFit/>
          </a:bodyPr>
          <a:lstStyle>
            <a:defPPr>
              <a:defRPr lang="zh-CN"/>
            </a:defPPr>
            <a:lvl1pPr>
              <a:lnSpc>
                <a:spcPct val="120000"/>
              </a:lnSpc>
              <a:defRPr sz="1400">
                <a:latin typeface="Arial" panose="020B0604020202020204" pitchFamily="34" charset="0"/>
                <a:ea typeface="阿里巴巴普惠体" panose="00020600040101010101" pitchFamily="18" charset="-122"/>
                <a:cs typeface="阿里巴巴普惠体" panose="00020600040101010101" pitchFamily="18" charset="-122"/>
              </a:defRPr>
            </a:lvl1pPr>
          </a:lstStyle>
          <a:p>
            <a:r>
              <a:rPr lang="zh-CN" altLang="en-US" dirty="0">
                <a:ea typeface="微软雅黑" panose="020B0503020204020204" pitchFamily="34" charset="-122"/>
                <a:sym typeface="Arial" panose="020B0604020202020204" pitchFamily="34" charset="0"/>
              </a:rPr>
              <a:t>当前,孩子的成长环境恶化,更加重了父母家庭教育的责任。</a:t>
            </a:r>
          </a:p>
        </p:txBody>
      </p:sp>
      <p:sp>
        <p:nvSpPr>
          <p:cNvPr id="42" name="文本框 41"/>
          <p:cNvSpPr txBox="1"/>
          <p:nvPr/>
        </p:nvSpPr>
        <p:spPr>
          <a:xfrm>
            <a:off x="1591098" y="4739060"/>
            <a:ext cx="3375506" cy="593176"/>
          </a:xfrm>
          <a:prstGeom prst="rect">
            <a:avLst/>
          </a:prstGeom>
          <a:noFill/>
        </p:spPr>
        <p:txBody>
          <a:bodyPr wrap="square">
            <a:spAutoFit/>
          </a:bodyPr>
          <a:lstStyle>
            <a:defPPr>
              <a:defRPr lang="zh-CN"/>
            </a:defPPr>
            <a:lvl1pPr>
              <a:lnSpc>
                <a:spcPct val="120000"/>
              </a:lnSpc>
              <a:defRPr sz="1400">
                <a:latin typeface="Arial" panose="020B0604020202020204" pitchFamily="34" charset="0"/>
                <a:ea typeface="阿里巴巴普惠体" panose="00020600040101010101" pitchFamily="18" charset="-122"/>
                <a:cs typeface="阿里巴巴普惠体" panose="00020600040101010101" pitchFamily="18" charset="-122"/>
              </a:defRPr>
            </a:lvl1pPr>
          </a:lstStyle>
          <a:p>
            <a:r>
              <a:rPr lang="zh-CN" altLang="en-US" dirty="0">
                <a:ea typeface="微软雅黑" panose="020B0503020204020204" pitchFamily="34" charset="-122"/>
                <a:sym typeface="Arial" panose="020B0604020202020204" pitchFamily="34" charset="0"/>
              </a:rPr>
              <a:t>父母责任重大：</a:t>
            </a:r>
            <a:r>
              <a:rPr lang="zh-CN" altLang="en-US" b="1" dirty="0">
                <a:ea typeface="微软雅黑" panose="020B0503020204020204" pitchFamily="34" charset="-122"/>
                <a:sym typeface="Arial" panose="020B0604020202020204" pitchFamily="34" charset="0"/>
              </a:rPr>
              <a:t>最能胜任家庭教育的人不别人而是父母自已。</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a:solidFill>
            <a:srgbClr val="FADEB2">
              <a:alpha val="51000"/>
            </a:srgbClr>
          </a:solidFill>
        </p:spPr>
      </p:pic>
      <p:grpSp>
        <p:nvGrpSpPr>
          <p:cNvPr id="33" name="组合 32"/>
          <p:cNvGrpSpPr/>
          <p:nvPr/>
        </p:nvGrpSpPr>
        <p:grpSpPr>
          <a:xfrm>
            <a:off x="-1" y="-1"/>
            <a:ext cx="5677565" cy="6858001"/>
            <a:chOff x="-1" y="-1"/>
            <a:chExt cx="5677565" cy="6858001"/>
          </a:xfrm>
        </p:grpSpPr>
        <p:grpSp>
          <p:nvGrpSpPr>
            <p:cNvPr id="27" name="组合 26"/>
            <p:cNvGrpSpPr/>
            <p:nvPr/>
          </p:nvGrpSpPr>
          <p:grpSpPr>
            <a:xfrm>
              <a:off x="3351454" y="723907"/>
              <a:ext cx="1742081" cy="1186587"/>
              <a:chOff x="6626739" y="1250974"/>
              <a:chExt cx="2150254" cy="1464607"/>
            </a:xfrm>
          </p:grpSpPr>
          <p:sp>
            <p:nvSpPr>
              <p:cNvPr id="26" name="矩形 25"/>
              <p:cNvSpPr/>
              <p:nvPr/>
            </p:nvSpPr>
            <p:spPr>
              <a:xfrm>
                <a:off x="6798002" y="1424916"/>
                <a:ext cx="1825298" cy="1140484"/>
              </a:xfrm>
              <a:prstGeom prst="rect">
                <a:avLst/>
              </a:prstGeom>
              <a:solidFill>
                <a:srgbClr val="FAD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rot="234253">
                <a:off x="6626739" y="1250974"/>
                <a:ext cx="2150254" cy="1464607"/>
                <a:chOff x="6556175" y="1347343"/>
                <a:chExt cx="5048250" cy="3438525"/>
              </a:xfrm>
            </p:grpSpPr>
            <p:pic>
              <p:nvPicPr>
                <p:cNvPr id="22" name="图片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01468">
                  <a:off x="7120584" y="1866695"/>
                  <a:ext cx="3877615" cy="2423509"/>
                </a:xfrm>
                <a:prstGeom prst="rect">
                  <a:avLst/>
                </a:prstGeom>
              </p:spPr>
            </p:pic>
            <p:pic>
              <p:nvPicPr>
                <p:cNvPr id="24" name="图片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32938">
                  <a:off x="6556175" y="1347343"/>
                  <a:ext cx="5048250" cy="3438525"/>
                </a:xfrm>
                <a:prstGeom prst="rect">
                  <a:avLst/>
                </a:prstGeom>
              </p:spPr>
            </p:pic>
          </p:grpSp>
        </p:grpSp>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 y="750966"/>
              <a:ext cx="2856511" cy="6107034"/>
            </a:xfrm>
            <a:prstGeom prst="rect">
              <a:avLst/>
            </a:prstGeom>
          </p:spPr>
        </p:pic>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1"/>
              <a:ext cx="1947180" cy="5251451"/>
            </a:xfrm>
            <a:prstGeom prst="rect">
              <a:avLst/>
            </a:pr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02485" y="2270328"/>
              <a:ext cx="4675079" cy="3688118"/>
            </a:xfrm>
            <a:prstGeom prst="rect">
              <a:avLst/>
            </a:prstGeom>
          </p:spPr>
        </p:pic>
      </p:grpSp>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5090668"/>
            <a:ext cx="12192000" cy="1780032"/>
          </a:xfrm>
          <a:prstGeom prst="rect">
            <a:avLst/>
          </a:prstGeom>
        </p:spPr>
      </p:pic>
      <p:sp>
        <p:nvSpPr>
          <p:cNvPr id="29" name="文本框 28"/>
          <p:cNvSpPr txBox="1"/>
          <p:nvPr/>
        </p:nvSpPr>
        <p:spPr>
          <a:xfrm>
            <a:off x="6128054" y="2113076"/>
            <a:ext cx="5526568" cy="1938992"/>
          </a:xfrm>
          <a:prstGeom prst="rect">
            <a:avLst/>
          </a:prstGeom>
          <a:noFill/>
        </p:spPr>
        <p:txBody>
          <a:bodyPr wrap="square">
            <a:spAutoFit/>
          </a:bodyPr>
          <a:lstStyle/>
          <a:p>
            <a:pPr algn="ctr"/>
            <a:r>
              <a:rPr lang="zh-CN" altLang="en-US" sz="6000" dirty="0">
                <a:solidFill>
                  <a:srgbClr val="D5232D"/>
                </a:solidFill>
                <a:latin typeface="汉仪大宋简" panose="02010609000101010101" pitchFamily="49" charset="-122"/>
                <a:ea typeface="汉仪大宋简" panose="02010609000101010101" pitchFamily="49" charset="-122"/>
                <a:cs typeface="阿里巴巴普惠体" panose="00020600040101010101" pitchFamily="18" charset="-122"/>
                <a:sym typeface="Arial" panose="020B0604020202020204" pitchFamily="34" charset="0"/>
              </a:rPr>
              <a:t>你属于哪种类型的父母</a:t>
            </a:r>
            <a:endParaRPr lang="zh-CN" altLang="en-US" sz="6000" dirty="0">
              <a:solidFill>
                <a:srgbClr val="D5232D"/>
              </a:solidFill>
              <a:latin typeface="汉仪大宋简" panose="02010609000101010101" pitchFamily="49" charset="-122"/>
              <a:ea typeface="汉仪大宋简" panose="02010609000101010101" pitchFamily="49" charset="-122"/>
            </a:endParaRPr>
          </a:p>
        </p:txBody>
      </p:sp>
      <p:sp>
        <p:nvSpPr>
          <p:cNvPr id="31" name="文本框 30"/>
          <p:cNvSpPr txBox="1"/>
          <p:nvPr/>
        </p:nvSpPr>
        <p:spPr>
          <a:xfrm>
            <a:off x="6477488" y="4296419"/>
            <a:ext cx="4827700" cy="517129"/>
          </a:xfrm>
          <a:prstGeom prst="rect">
            <a:avLst/>
          </a:prstGeom>
          <a:noFill/>
        </p:spPr>
        <p:txBody>
          <a:bodyPr wrap="square">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点此输入内容或者复制您的内容在这里，通过复制您的文本后，在此框中选择粘贴，并选择只保留文字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677166" y="1326825"/>
            <a:ext cx="2428344" cy="497586"/>
            <a:chOff x="7481333" y="933206"/>
            <a:chExt cx="2428344" cy="497586"/>
          </a:xfrm>
        </p:grpSpPr>
        <p:sp>
          <p:nvSpPr>
            <p:cNvPr id="17" name="椭圆 16"/>
            <p:cNvSpPr/>
            <p:nvPr/>
          </p:nvSpPr>
          <p:spPr>
            <a:xfrm>
              <a:off x="7481333"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第</a:t>
              </a:r>
            </a:p>
          </p:txBody>
        </p:sp>
        <p:sp>
          <p:nvSpPr>
            <p:cNvPr id="19" name="椭圆 18"/>
            <p:cNvSpPr/>
            <p:nvPr/>
          </p:nvSpPr>
          <p:spPr>
            <a:xfrm>
              <a:off x="8124919"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三</a:t>
              </a:r>
            </a:p>
          </p:txBody>
        </p:sp>
        <p:sp>
          <p:nvSpPr>
            <p:cNvPr id="21" name="椭圆 20"/>
            <p:cNvSpPr/>
            <p:nvPr/>
          </p:nvSpPr>
          <p:spPr>
            <a:xfrm>
              <a:off x="8768505"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部</a:t>
              </a:r>
            </a:p>
          </p:txBody>
        </p:sp>
        <p:sp>
          <p:nvSpPr>
            <p:cNvPr id="23" name="椭圆 22"/>
            <p:cNvSpPr/>
            <p:nvPr/>
          </p:nvSpPr>
          <p:spPr>
            <a:xfrm>
              <a:off x="9412091"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分</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dur="100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dur="100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dur="1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dur="100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2343150" y="2256186"/>
            <a:ext cx="2719179" cy="1193212"/>
          </a:xfrm>
          <a:prstGeom prst="rect">
            <a:avLst/>
          </a:prstGeom>
          <a:noFill/>
        </p:spPr>
        <p:txBody>
          <a:bodyPr wrap="square">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 这类父母对孩子的负面情绪非常不满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一旦出现</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就给予严厉的遗责</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打骂或惩罚</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导致孩子非常的恐惧或悲哀。 </a:t>
            </a:r>
            <a:endParaRPr lang="en-US" altLang="zh-CN" sz="1400" dirty="0">
              <a:latin typeface="微软雅黑" panose="020B0503020204020204" pitchFamily="34" charset="-122"/>
              <a:ea typeface="微软雅黑" panose="020B0503020204020204" pitchFamily="34" charset="-122"/>
            </a:endParaRPr>
          </a:p>
        </p:txBody>
      </p:sp>
      <p:sp>
        <p:nvSpPr>
          <p:cNvPr id="60" name="文本框 59"/>
          <p:cNvSpPr txBox="1"/>
          <p:nvPr/>
        </p:nvSpPr>
        <p:spPr>
          <a:xfrm>
            <a:off x="2343150" y="1881989"/>
            <a:ext cx="2439076" cy="404406"/>
          </a:xfrm>
          <a:prstGeom prst="rect">
            <a:avLst/>
          </a:prstGeom>
          <a:noFill/>
        </p:spPr>
        <p:txBody>
          <a:bodyPr wrap="square">
            <a:spAutoFit/>
          </a:bodyPr>
          <a:lstStyle/>
          <a:p>
            <a:pPr algn="just">
              <a:lnSpc>
                <a:spcPct val="120000"/>
              </a:lnSpc>
            </a:pPr>
            <a:r>
              <a:rPr lang="zh-CN" altLang="en-US" b="1" dirty="0">
                <a:solidFill>
                  <a:srgbClr val="D5232D"/>
                </a:solidFill>
                <a:latin typeface="微软雅黑" panose="020B0503020204020204" pitchFamily="34" charset="-122"/>
                <a:ea typeface="微软雅黑" panose="020B0503020204020204" pitchFamily="34" charset="-122"/>
              </a:rPr>
              <a:t>专制</a:t>
            </a:r>
            <a:r>
              <a:rPr lang="en-US" altLang="zh-CN" b="1" dirty="0">
                <a:solidFill>
                  <a:srgbClr val="D5232D"/>
                </a:solidFill>
                <a:latin typeface="微软雅黑" panose="020B0503020204020204" pitchFamily="34" charset="-122"/>
                <a:ea typeface="微软雅黑" panose="020B0503020204020204" pitchFamily="34" charset="-122"/>
              </a:rPr>
              <a:t>(</a:t>
            </a:r>
            <a:r>
              <a:rPr lang="zh-CN" altLang="en-US" b="1" dirty="0">
                <a:solidFill>
                  <a:srgbClr val="D5232D"/>
                </a:solidFill>
                <a:latin typeface="微软雅黑" panose="020B0503020204020204" pitchFamily="34" charset="-122"/>
                <a:ea typeface="微软雅黑" panose="020B0503020204020204" pitchFamily="34" charset="-122"/>
              </a:rPr>
              <a:t>反对</a:t>
            </a:r>
            <a:r>
              <a:rPr lang="en-US" altLang="zh-CN" b="1" dirty="0">
                <a:solidFill>
                  <a:srgbClr val="D5232D"/>
                </a:solidFill>
                <a:latin typeface="微软雅黑" panose="020B0503020204020204" pitchFamily="34" charset="-122"/>
                <a:ea typeface="微软雅黑" panose="020B0503020204020204" pitchFamily="34" charset="-122"/>
              </a:rPr>
              <a:t>)</a:t>
            </a:r>
            <a:r>
              <a:rPr lang="zh-CN" altLang="en-US" b="1" dirty="0">
                <a:solidFill>
                  <a:srgbClr val="D5232D"/>
                </a:solidFill>
                <a:latin typeface="微软雅黑" panose="020B0503020204020204" pitchFamily="34" charset="-122"/>
                <a:ea typeface="微软雅黑" panose="020B0503020204020204" pitchFamily="34" charset="-122"/>
              </a:rPr>
              <a:t>型父母</a:t>
            </a:r>
          </a:p>
        </p:txBody>
      </p:sp>
      <p:sp>
        <p:nvSpPr>
          <p:cNvPr id="61" name="文本框 60"/>
          <p:cNvSpPr txBox="1"/>
          <p:nvPr/>
        </p:nvSpPr>
        <p:spPr>
          <a:xfrm>
            <a:off x="2343150" y="4197792"/>
            <a:ext cx="2719179" cy="1193212"/>
          </a:xfrm>
          <a:prstGeom prst="rect">
            <a:avLst/>
          </a:prstGeom>
          <a:noFill/>
        </p:spPr>
        <p:txBody>
          <a:bodyPr wrap="square">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此类父母往往把注意力放在孩子的发泄情绪的行为上</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而不去探究孩子为何会产生这些行为的真正原因。</a:t>
            </a:r>
          </a:p>
        </p:txBody>
      </p:sp>
      <p:sp>
        <p:nvSpPr>
          <p:cNvPr id="62" name="文本框 61"/>
          <p:cNvSpPr txBox="1"/>
          <p:nvPr/>
        </p:nvSpPr>
        <p:spPr>
          <a:xfrm>
            <a:off x="2343150" y="3823595"/>
            <a:ext cx="2439076" cy="404406"/>
          </a:xfrm>
          <a:prstGeom prst="rect">
            <a:avLst/>
          </a:prstGeom>
          <a:noFill/>
        </p:spPr>
        <p:txBody>
          <a:bodyPr wrap="square">
            <a:spAutoFit/>
          </a:bodyPr>
          <a:lstStyle/>
          <a:p>
            <a:pPr algn="just">
              <a:lnSpc>
                <a:spcPct val="120000"/>
              </a:lnSpc>
            </a:pPr>
            <a:r>
              <a:rPr lang="zh-CN" altLang="en-US" b="1" dirty="0">
                <a:solidFill>
                  <a:srgbClr val="D5232D"/>
                </a:solidFill>
                <a:latin typeface="微软雅黑" panose="020B0503020204020204" pitchFamily="34" charset="-122"/>
                <a:ea typeface="微软雅黑" panose="020B0503020204020204" pitchFamily="34" charset="-122"/>
              </a:rPr>
              <a:t>表现</a:t>
            </a:r>
            <a:endParaRPr lang="en-US" altLang="zh-CN" b="1" dirty="0">
              <a:solidFill>
                <a:srgbClr val="D5232D"/>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1598661" y="1780580"/>
            <a:ext cx="857688" cy="1069444"/>
            <a:chOff x="3295850" y="1908877"/>
            <a:chExt cx="3738030" cy="4660916"/>
          </a:xfrm>
        </p:grpSpPr>
        <p:sp>
          <p:nvSpPr>
            <p:cNvPr id="64" name="圆角矩形 3"/>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lgn="ctr"/>
              <a:endParaRPr lang="zh-CN" altLang="en-US" sz="1400" b="1"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6" name="圆角矩形 9"/>
            <p:cNvSpPr/>
            <p:nvPr/>
          </p:nvSpPr>
          <p:spPr>
            <a:xfrm rot="2760000">
              <a:off x="3358628" y="2852802"/>
              <a:ext cx="3953506" cy="2592561"/>
            </a:xfrm>
            <a:prstGeom prst="roundRect">
              <a:avLst>
                <a:gd name="adj" fmla="val 50000"/>
              </a:avLst>
            </a:prstGeom>
            <a:gradFill>
              <a:gsLst>
                <a:gs pos="55000">
                  <a:srgbClr val="6C6C6C">
                    <a:alpha val="10000"/>
                  </a:srgbClr>
                </a:gs>
                <a:gs pos="0">
                  <a:schemeClr val="tx1">
                    <a:alpha val="22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7" name="Freeform 5"/>
            <p:cNvSpPr/>
            <p:nvPr/>
          </p:nvSpPr>
          <p:spPr bwMode="auto">
            <a:xfrm rot="10800000" flipV="1">
              <a:off x="3589410" y="2523401"/>
              <a:ext cx="2056647" cy="182279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5232D"/>
            </a:solidFill>
            <a:ln w="25400">
              <a:solidFill>
                <a:schemeClr val="accent2"/>
              </a:solid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8022" y="655457"/>
            <a:ext cx="5476875" cy="5476875"/>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1234" y="597132"/>
            <a:ext cx="5715000" cy="5715000"/>
          </a:xfrm>
          <a:prstGeom prst="rect">
            <a:avLst/>
          </a:prstGeom>
        </p:spPr>
      </p:pic>
      <p:sp>
        <p:nvSpPr>
          <p:cNvPr id="59" name="文本框 58"/>
          <p:cNvSpPr txBox="1"/>
          <p:nvPr/>
        </p:nvSpPr>
        <p:spPr>
          <a:xfrm>
            <a:off x="7610475" y="2818123"/>
            <a:ext cx="3150290" cy="1753365"/>
          </a:xfrm>
          <a:prstGeom prst="rect">
            <a:avLst/>
          </a:prstGeom>
          <a:noFill/>
        </p:spPr>
        <p:txBody>
          <a:bodyPr wrap="square">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此类父母不能正确面对孩子的负面情绪</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往往采用不理睬或冷淡处理的方式来应对孩子的烦脑</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挫折或悲伤</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把孩子由于某种问题或事情所引起的负面情绪及感情简单化</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缩小化或弃置一旁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使孩子得不到慰藉与理解。</a:t>
            </a:r>
            <a:endParaRPr lang="en-US" altLang="zh-CN" sz="1400" dirty="0">
              <a:latin typeface="微软雅黑" panose="020B0503020204020204" pitchFamily="34" charset="-122"/>
              <a:ea typeface="微软雅黑" panose="020B0503020204020204" pitchFamily="34" charset="-122"/>
            </a:endParaRPr>
          </a:p>
        </p:txBody>
      </p:sp>
      <p:sp>
        <p:nvSpPr>
          <p:cNvPr id="60" name="文本框 59"/>
          <p:cNvSpPr txBox="1"/>
          <p:nvPr/>
        </p:nvSpPr>
        <p:spPr>
          <a:xfrm>
            <a:off x="7610475" y="2329664"/>
            <a:ext cx="2439076" cy="404406"/>
          </a:xfrm>
          <a:prstGeom prst="rect">
            <a:avLst/>
          </a:prstGeom>
          <a:noFill/>
        </p:spPr>
        <p:txBody>
          <a:bodyPr wrap="square">
            <a:spAutoFit/>
          </a:bodyPr>
          <a:lstStyle/>
          <a:p>
            <a:pPr algn="just">
              <a:lnSpc>
                <a:spcPct val="120000"/>
              </a:lnSpc>
            </a:pPr>
            <a:r>
              <a:rPr lang="zh-CN" altLang="en-US" b="1" dirty="0">
                <a:solidFill>
                  <a:srgbClr val="D5232D"/>
                </a:solidFill>
                <a:latin typeface="微软雅黑" panose="020B0503020204020204" pitchFamily="34" charset="-122"/>
                <a:ea typeface="微软雅黑" panose="020B0503020204020204" pitchFamily="34" charset="-122"/>
              </a:rPr>
              <a:t>疏忽型父母</a:t>
            </a:r>
          </a:p>
        </p:txBody>
      </p:sp>
      <p:grpSp>
        <p:nvGrpSpPr>
          <p:cNvPr id="63" name="组合 62"/>
          <p:cNvGrpSpPr/>
          <p:nvPr/>
        </p:nvGrpSpPr>
        <p:grpSpPr>
          <a:xfrm>
            <a:off x="6865986" y="2228255"/>
            <a:ext cx="857688" cy="1069444"/>
            <a:chOff x="3295850" y="1908877"/>
            <a:chExt cx="3738030" cy="4660916"/>
          </a:xfrm>
        </p:grpSpPr>
        <p:sp>
          <p:nvSpPr>
            <p:cNvPr id="64" name="圆角矩形 3"/>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lgn="ctr"/>
              <a:endParaRPr lang="zh-CN" altLang="en-US" sz="1400" b="1"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6" name="圆角矩形 9"/>
            <p:cNvSpPr/>
            <p:nvPr/>
          </p:nvSpPr>
          <p:spPr>
            <a:xfrm rot="2760000">
              <a:off x="3358628" y="2852802"/>
              <a:ext cx="3953506" cy="2592561"/>
            </a:xfrm>
            <a:prstGeom prst="roundRect">
              <a:avLst>
                <a:gd name="adj" fmla="val 50000"/>
              </a:avLst>
            </a:prstGeom>
            <a:gradFill>
              <a:gsLst>
                <a:gs pos="55000">
                  <a:srgbClr val="6C6C6C">
                    <a:alpha val="10000"/>
                  </a:srgbClr>
                </a:gs>
                <a:gs pos="0">
                  <a:schemeClr val="tx1">
                    <a:alpha val="22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7" name="Freeform 5"/>
            <p:cNvSpPr/>
            <p:nvPr/>
          </p:nvSpPr>
          <p:spPr bwMode="auto">
            <a:xfrm rot="10800000" flipV="1">
              <a:off x="3589410" y="2523401"/>
              <a:ext cx="2056647" cy="182279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5232D"/>
            </a:solidFill>
            <a:ln w="25400">
              <a:solidFill>
                <a:schemeClr val="accent2"/>
              </a:solid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2428875" y="2822103"/>
            <a:ext cx="3481594" cy="1473288"/>
          </a:xfrm>
          <a:prstGeom prst="rect">
            <a:avLst/>
          </a:prstGeom>
          <a:noFill/>
        </p:spPr>
        <p:txBody>
          <a:bodyPr wrap="square">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 此类父母完全“包容”孩子的情绪情感体验与行为表现</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不管是积极的抑或是消极负面的。其实质是对指导孩子如何面对和处理负面情绪的知识缺乏与能力不足</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以至于表现为“不干涉”的驼鸟策略。</a:t>
            </a:r>
          </a:p>
        </p:txBody>
      </p:sp>
      <p:sp>
        <p:nvSpPr>
          <p:cNvPr id="60" name="文本框 59"/>
          <p:cNvSpPr txBox="1"/>
          <p:nvPr/>
        </p:nvSpPr>
        <p:spPr>
          <a:xfrm>
            <a:off x="2428875" y="2253464"/>
            <a:ext cx="2439076" cy="404406"/>
          </a:xfrm>
          <a:prstGeom prst="rect">
            <a:avLst/>
          </a:prstGeom>
          <a:noFill/>
        </p:spPr>
        <p:txBody>
          <a:bodyPr wrap="square">
            <a:spAutoFit/>
          </a:bodyPr>
          <a:lstStyle/>
          <a:p>
            <a:pPr algn="just">
              <a:lnSpc>
                <a:spcPct val="120000"/>
              </a:lnSpc>
            </a:pPr>
            <a:r>
              <a:rPr lang="zh-CN" altLang="en-US" b="1" dirty="0">
                <a:solidFill>
                  <a:srgbClr val="D5232D"/>
                </a:solidFill>
                <a:latin typeface="微软雅黑" panose="020B0503020204020204" pitchFamily="34" charset="-122"/>
                <a:ea typeface="微软雅黑" panose="020B0503020204020204" pitchFamily="34" charset="-122"/>
              </a:rPr>
              <a:t>放任型父母</a:t>
            </a:r>
          </a:p>
        </p:txBody>
      </p:sp>
      <p:grpSp>
        <p:nvGrpSpPr>
          <p:cNvPr id="63" name="组合 62"/>
          <p:cNvGrpSpPr/>
          <p:nvPr/>
        </p:nvGrpSpPr>
        <p:grpSpPr>
          <a:xfrm>
            <a:off x="1684386" y="2152055"/>
            <a:ext cx="857688" cy="1069444"/>
            <a:chOff x="3295850" y="1908877"/>
            <a:chExt cx="3738030" cy="4660916"/>
          </a:xfrm>
        </p:grpSpPr>
        <p:sp>
          <p:nvSpPr>
            <p:cNvPr id="64" name="圆角矩形 3"/>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lgn="ctr"/>
              <a:endParaRPr lang="zh-CN" altLang="en-US" sz="1400" b="1"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6" name="圆角矩形 9"/>
            <p:cNvSpPr/>
            <p:nvPr/>
          </p:nvSpPr>
          <p:spPr>
            <a:xfrm rot="2760000">
              <a:off x="3358628" y="2852802"/>
              <a:ext cx="3953506" cy="2592561"/>
            </a:xfrm>
            <a:prstGeom prst="roundRect">
              <a:avLst>
                <a:gd name="adj" fmla="val 50000"/>
              </a:avLst>
            </a:prstGeom>
            <a:gradFill>
              <a:gsLst>
                <a:gs pos="55000">
                  <a:srgbClr val="6C6C6C">
                    <a:alpha val="10000"/>
                  </a:srgbClr>
                </a:gs>
                <a:gs pos="0">
                  <a:schemeClr val="tx1">
                    <a:alpha val="22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7" name="Freeform 5"/>
            <p:cNvSpPr/>
            <p:nvPr/>
          </p:nvSpPr>
          <p:spPr bwMode="auto">
            <a:xfrm rot="10800000" flipV="1">
              <a:off x="3589410" y="2523401"/>
              <a:ext cx="2056647" cy="182279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5232D"/>
            </a:solidFill>
            <a:ln w="25400">
              <a:solidFill>
                <a:schemeClr val="accent2"/>
              </a:solid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6123" y="1019174"/>
            <a:ext cx="5286375" cy="5286375"/>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9380" y="490829"/>
            <a:ext cx="9144000" cy="6858000"/>
          </a:xfrm>
          <a:prstGeom prst="rect">
            <a:avLst/>
          </a:prstGeom>
        </p:spPr>
      </p:pic>
      <p:sp>
        <p:nvSpPr>
          <p:cNvPr id="59" name="文本框 58"/>
          <p:cNvSpPr txBox="1"/>
          <p:nvPr/>
        </p:nvSpPr>
        <p:spPr>
          <a:xfrm>
            <a:off x="1921091" y="1793395"/>
            <a:ext cx="2687643" cy="1516056"/>
          </a:xfrm>
          <a:prstGeom prst="rect">
            <a:avLst/>
          </a:prstGeom>
          <a:noFill/>
        </p:spPr>
        <p:txBody>
          <a:bodyPr wrap="square">
            <a:spAutoFit/>
          </a:bodyPr>
          <a:lstStyle/>
          <a:p>
            <a:pPr algn="just">
              <a:lnSpc>
                <a:spcPct val="130000"/>
              </a:lnSpc>
            </a:pPr>
            <a:r>
              <a:rPr lang="zh-CN" altLang="en-US" sz="1200" dirty="0">
                <a:latin typeface="微软雅黑" panose="020B0503020204020204" pitchFamily="34" charset="-122"/>
                <a:ea typeface="微软雅黑" panose="020B0503020204020204" pitchFamily="34" charset="-122"/>
              </a:rPr>
              <a:t>此类父母会很好接受孩子的情绪情感以及与其相关联的一糸列行为表现</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他们不会忽视或否认孩子的感受</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也不会因孩子的情绪表现不佳而取笑他们，这种类型的父母是孩子情绪情感发展的辅导员</a:t>
            </a:r>
            <a:endParaRPr lang="en-US" altLang="zh-CN" sz="1200" dirty="0">
              <a:latin typeface="微软雅黑" panose="020B0503020204020204" pitchFamily="34" charset="-122"/>
              <a:ea typeface="微软雅黑" panose="020B0503020204020204" pitchFamily="34" charset="-122"/>
            </a:endParaRPr>
          </a:p>
        </p:txBody>
      </p:sp>
      <p:sp>
        <p:nvSpPr>
          <p:cNvPr id="60" name="文本框 59"/>
          <p:cNvSpPr txBox="1"/>
          <p:nvPr/>
        </p:nvSpPr>
        <p:spPr>
          <a:xfrm>
            <a:off x="1923683" y="1419198"/>
            <a:ext cx="2439076" cy="404406"/>
          </a:xfrm>
          <a:prstGeom prst="rect">
            <a:avLst/>
          </a:prstGeom>
          <a:noFill/>
        </p:spPr>
        <p:txBody>
          <a:bodyPr wrap="square">
            <a:spAutoFit/>
          </a:bodyPr>
          <a:lstStyle/>
          <a:p>
            <a:pPr algn="just">
              <a:lnSpc>
                <a:spcPct val="120000"/>
              </a:lnSpc>
            </a:pPr>
            <a:r>
              <a:rPr lang="zh-CN" altLang="en-US" b="1" dirty="0">
                <a:solidFill>
                  <a:srgbClr val="D5232D"/>
                </a:solidFill>
                <a:latin typeface="微软雅黑" panose="020B0503020204020204" pitchFamily="34" charset="-122"/>
                <a:ea typeface="微软雅黑" panose="020B0503020204020204" pitchFamily="34" charset="-122"/>
              </a:rPr>
              <a:t>情绪辅导型父母</a:t>
            </a:r>
          </a:p>
        </p:txBody>
      </p:sp>
      <p:sp>
        <p:nvSpPr>
          <p:cNvPr id="61" name="文本框 60"/>
          <p:cNvSpPr txBox="1"/>
          <p:nvPr/>
        </p:nvSpPr>
        <p:spPr>
          <a:xfrm>
            <a:off x="1921090" y="4091823"/>
            <a:ext cx="2687643" cy="1509324"/>
          </a:xfrm>
          <a:prstGeom prst="rect">
            <a:avLst/>
          </a:prstGeom>
          <a:noFill/>
        </p:spPr>
        <p:txBody>
          <a:bodyPr wrap="square">
            <a:spAutoFit/>
          </a:bodyPr>
          <a:lstStyle/>
          <a:p>
            <a:pPr algn="just">
              <a:lnSpc>
                <a:spcPct val="130000"/>
              </a:lnSpc>
            </a:pPr>
            <a:r>
              <a:rPr lang="zh-CN" altLang="en-US" sz="1200" dirty="0">
                <a:latin typeface="微软雅黑" panose="020B0503020204020204" pitchFamily="34" charset="-122"/>
                <a:ea typeface="微软雅黑" panose="020B0503020204020204" pitchFamily="34" charset="-122"/>
              </a:rPr>
              <a:t> 对于自已和他们所关爱的孩子情绪情感具有很强的洞察力</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他们会关注自已所有情绪情感和孩子所具有的情绪情感</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全括负面的情绪</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诸如：忧伤、愤怒、恐惧、焦虑等在生活中的影响作用。</a:t>
            </a:r>
          </a:p>
        </p:txBody>
      </p:sp>
      <p:sp>
        <p:nvSpPr>
          <p:cNvPr id="62" name="文本框 61"/>
          <p:cNvSpPr txBox="1"/>
          <p:nvPr/>
        </p:nvSpPr>
        <p:spPr>
          <a:xfrm>
            <a:off x="1923683" y="3717626"/>
            <a:ext cx="2439076" cy="404406"/>
          </a:xfrm>
          <a:prstGeom prst="rect">
            <a:avLst/>
          </a:prstGeom>
          <a:noFill/>
        </p:spPr>
        <p:txBody>
          <a:bodyPr wrap="square">
            <a:spAutoFit/>
          </a:bodyPr>
          <a:lstStyle/>
          <a:p>
            <a:pPr algn="just">
              <a:lnSpc>
                <a:spcPct val="120000"/>
              </a:lnSpc>
            </a:pPr>
            <a:r>
              <a:rPr lang="zh-CN" altLang="en-US" b="1" dirty="0">
                <a:solidFill>
                  <a:srgbClr val="D5232D"/>
                </a:solidFill>
                <a:latin typeface="微软雅黑" panose="020B0503020204020204" pitchFamily="34" charset="-122"/>
                <a:ea typeface="微软雅黑" panose="020B0503020204020204" pitchFamily="34" charset="-122"/>
              </a:rPr>
              <a:t>特征</a:t>
            </a:r>
            <a:endParaRPr lang="en-US" altLang="zh-CN" b="1" dirty="0">
              <a:solidFill>
                <a:srgbClr val="D5232D"/>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1179194" y="1317789"/>
            <a:ext cx="857688" cy="1069444"/>
            <a:chOff x="3295850" y="1908877"/>
            <a:chExt cx="3738030" cy="4660916"/>
          </a:xfrm>
        </p:grpSpPr>
        <p:sp>
          <p:nvSpPr>
            <p:cNvPr id="64" name="圆角矩形 3"/>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lgn="ctr"/>
              <a:endParaRPr lang="zh-CN" altLang="en-US" sz="1400" b="1"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6" name="圆角矩形 9"/>
            <p:cNvSpPr/>
            <p:nvPr/>
          </p:nvSpPr>
          <p:spPr>
            <a:xfrm rot="2760000">
              <a:off x="3358628" y="2852802"/>
              <a:ext cx="3953506" cy="2592561"/>
            </a:xfrm>
            <a:prstGeom prst="roundRect">
              <a:avLst>
                <a:gd name="adj" fmla="val 50000"/>
              </a:avLst>
            </a:prstGeom>
            <a:gradFill>
              <a:gsLst>
                <a:gs pos="55000">
                  <a:srgbClr val="6C6C6C">
                    <a:alpha val="10000"/>
                  </a:srgbClr>
                </a:gs>
                <a:gs pos="0">
                  <a:schemeClr val="tx1">
                    <a:alpha val="22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7" name="Freeform 5"/>
            <p:cNvSpPr/>
            <p:nvPr/>
          </p:nvSpPr>
          <p:spPr bwMode="auto">
            <a:xfrm rot="10800000" flipV="1">
              <a:off x="3589410" y="2523401"/>
              <a:ext cx="2056647" cy="182279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5232D"/>
            </a:solidFill>
            <a:ln w="25400">
              <a:solidFill>
                <a:schemeClr val="accent2"/>
              </a:solid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23" name="文本框 22"/>
          <p:cNvSpPr txBox="1"/>
          <p:nvPr/>
        </p:nvSpPr>
        <p:spPr>
          <a:xfrm>
            <a:off x="7769807" y="1456861"/>
            <a:ext cx="3439620" cy="1275990"/>
          </a:xfrm>
          <a:prstGeom prst="rect">
            <a:avLst/>
          </a:prstGeom>
          <a:noFill/>
        </p:spPr>
        <p:txBody>
          <a:bodyPr wrap="square">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在孩子出现负面情绪时不抱怨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并且很重视。当孩子愤怒</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伤心</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恐惧</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焦虑时</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他们表现出更多的耐心</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更愿花时间去与哭闹或极度焦虑的孩子相处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更关注在倾听上</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更像两个同年人平等地商讨如何对侍导致他们负面情绪产生的真正根源。</a:t>
            </a:r>
            <a:endParaRPr lang="en-US" altLang="zh-CN" sz="12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7775280" y="1150649"/>
            <a:ext cx="2439076" cy="369717"/>
          </a:xfrm>
          <a:prstGeom prst="rect">
            <a:avLst/>
          </a:prstGeom>
          <a:noFill/>
        </p:spPr>
        <p:txBody>
          <a:bodyPr wrap="square">
            <a:spAutoFit/>
          </a:bodyPr>
          <a:lstStyle/>
          <a:p>
            <a:pP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平等相处</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250845" y="5474548"/>
            <a:ext cx="3874315" cy="555793"/>
          </a:xfrm>
          <a:prstGeom prst="rect">
            <a:avLst/>
          </a:prstGeom>
          <a:noFill/>
        </p:spPr>
        <p:txBody>
          <a:bodyPr wrap="square">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除了给予孩子情绪辅导外</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还给予些具有建设性意义的惩罚。</a:t>
            </a:r>
            <a:endParaRPr lang="en-US" altLang="zh-CN" sz="12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7250846" y="5168336"/>
            <a:ext cx="2439076" cy="369717"/>
          </a:xfrm>
          <a:prstGeom prst="rect">
            <a:avLst/>
          </a:prstGeom>
          <a:noFill/>
        </p:spPr>
        <p:txBody>
          <a:bodyPr wrap="square">
            <a:spAutoFit/>
          </a:bodyPr>
          <a:lstStyle/>
          <a:p>
            <a:pP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惩罚得当</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251530" y="3431189"/>
            <a:ext cx="2873630" cy="1275990"/>
          </a:xfrm>
          <a:prstGeom prst="rect">
            <a:avLst/>
          </a:prstGeom>
          <a:noFill/>
        </p:spPr>
        <p:txBody>
          <a:bodyPr wrap="square">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在规范孩子的行为时</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还教导他以非破坏的方式来表达自已的愤怒情绪。为使孩子长大后能与他人和睦相处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父母从小辅导他学会舒能内心郁闷感受的方法和能使他人对其行为给予理解的方式。</a:t>
            </a:r>
            <a:endParaRPr lang="en-US" altLang="zh-CN" sz="12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8251530" y="3124977"/>
            <a:ext cx="2439076" cy="369717"/>
          </a:xfrm>
          <a:prstGeom prst="rect">
            <a:avLst/>
          </a:prstGeom>
          <a:noFill/>
        </p:spPr>
        <p:txBody>
          <a:bodyPr wrap="square">
            <a:spAutoFit/>
          </a:bodyPr>
          <a:lstStyle/>
          <a:p>
            <a:pP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规范行为</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2"/>
          <p:cNvGrpSpPr>
            <a:grpSpLocks noChangeAspect="1"/>
          </p:cNvGrpSpPr>
          <p:nvPr/>
        </p:nvGrpSpPr>
        <p:grpSpPr>
          <a:xfrm>
            <a:off x="1554480" y="2031122"/>
            <a:ext cx="1806819" cy="842028"/>
            <a:chOff x="962" y="1246"/>
            <a:chExt cx="2296" cy="1070"/>
          </a:xfrm>
        </p:grpSpPr>
        <p:sp>
          <p:nvSpPr>
            <p:cNvPr id="5" name="Freeform 153"/>
            <p:cNvSpPr/>
            <p:nvPr/>
          </p:nvSpPr>
          <p:spPr bwMode="auto">
            <a:xfrm>
              <a:off x="962" y="1246"/>
              <a:ext cx="2296" cy="107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100">
                  <a:solidFill>
                    <a:srgbClr val="FFFFFF"/>
                  </a:solidFill>
                  <a:latin typeface="+mn-ea"/>
                </a:rPr>
                <a:t>对众不责：公众场合不责备孩子</a:t>
              </a:r>
            </a:p>
          </p:txBody>
        </p:sp>
        <p:sp>
          <p:nvSpPr>
            <p:cNvPr id="6" name="Freeform 154"/>
            <p:cNvSpPr/>
            <p:nvPr/>
          </p:nvSpPr>
          <p:spPr bwMode="auto">
            <a:xfrm>
              <a:off x="962" y="1246"/>
              <a:ext cx="606" cy="107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000">
                  <a:solidFill>
                    <a:srgbClr val="FFFFFF"/>
                  </a:solidFill>
                  <a:latin typeface="+mn-ea"/>
                </a:rPr>
                <a:t>01</a:t>
              </a:r>
            </a:p>
          </p:txBody>
        </p:sp>
      </p:grpSp>
      <p:grpSp>
        <p:nvGrpSpPr>
          <p:cNvPr id="7" name="Group 152"/>
          <p:cNvGrpSpPr>
            <a:grpSpLocks noChangeAspect="1"/>
          </p:cNvGrpSpPr>
          <p:nvPr/>
        </p:nvGrpSpPr>
        <p:grpSpPr>
          <a:xfrm>
            <a:off x="3935730" y="2031122"/>
            <a:ext cx="1806819" cy="842028"/>
            <a:chOff x="962" y="1246"/>
            <a:chExt cx="2296" cy="1070"/>
          </a:xfrm>
        </p:grpSpPr>
        <p:sp>
          <p:nvSpPr>
            <p:cNvPr id="8" name="Freeform 153"/>
            <p:cNvSpPr/>
            <p:nvPr/>
          </p:nvSpPr>
          <p:spPr bwMode="auto">
            <a:xfrm>
              <a:off x="962" y="1246"/>
              <a:ext cx="2296" cy="107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100">
                  <a:solidFill>
                    <a:srgbClr val="FFFFFF"/>
                  </a:solidFill>
                  <a:latin typeface="+mn-ea"/>
                </a:rPr>
                <a:t>愧悔不责：孩子已为过失愧悔不再责备</a:t>
              </a:r>
            </a:p>
          </p:txBody>
        </p:sp>
        <p:sp>
          <p:nvSpPr>
            <p:cNvPr id="9" name="Freeform 154"/>
            <p:cNvSpPr/>
            <p:nvPr/>
          </p:nvSpPr>
          <p:spPr bwMode="auto">
            <a:xfrm>
              <a:off x="962" y="1246"/>
              <a:ext cx="606" cy="107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000">
                  <a:solidFill>
                    <a:srgbClr val="FFFFFF"/>
                  </a:solidFill>
                  <a:latin typeface="+mn-ea"/>
                </a:rPr>
                <a:t>02</a:t>
              </a:r>
            </a:p>
          </p:txBody>
        </p:sp>
      </p:grpSp>
      <p:grpSp>
        <p:nvGrpSpPr>
          <p:cNvPr id="10" name="Group 152"/>
          <p:cNvGrpSpPr>
            <a:grpSpLocks noChangeAspect="1"/>
          </p:cNvGrpSpPr>
          <p:nvPr/>
        </p:nvGrpSpPr>
        <p:grpSpPr>
          <a:xfrm>
            <a:off x="6459855" y="2031122"/>
            <a:ext cx="1806819" cy="842028"/>
            <a:chOff x="962" y="1246"/>
            <a:chExt cx="2296" cy="1070"/>
          </a:xfrm>
        </p:grpSpPr>
        <p:sp>
          <p:nvSpPr>
            <p:cNvPr id="11" name="Freeform 153"/>
            <p:cNvSpPr/>
            <p:nvPr/>
          </p:nvSpPr>
          <p:spPr bwMode="auto">
            <a:xfrm>
              <a:off x="962" y="1246"/>
              <a:ext cx="2296" cy="107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200">
                  <a:solidFill>
                    <a:srgbClr val="FFFFFF"/>
                  </a:solidFill>
                  <a:latin typeface="+mn-ea"/>
                </a:rPr>
                <a:t>暮夜不责：孩子上床睡觉前不责备</a:t>
              </a:r>
            </a:p>
          </p:txBody>
        </p:sp>
        <p:sp>
          <p:nvSpPr>
            <p:cNvPr id="12" name="Freeform 154"/>
            <p:cNvSpPr/>
            <p:nvPr/>
          </p:nvSpPr>
          <p:spPr bwMode="auto">
            <a:xfrm>
              <a:off x="962" y="1246"/>
              <a:ext cx="606" cy="107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a:solidFill>
                    <a:srgbClr val="FFFFFF"/>
                  </a:solidFill>
                  <a:latin typeface="+mn-ea"/>
                </a:rPr>
                <a:t>03</a:t>
              </a:r>
            </a:p>
          </p:txBody>
        </p:sp>
      </p:grpSp>
      <p:grpSp>
        <p:nvGrpSpPr>
          <p:cNvPr id="13" name="Group 152"/>
          <p:cNvGrpSpPr>
            <a:grpSpLocks noChangeAspect="1"/>
          </p:cNvGrpSpPr>
          <p:nvPr/>
        </p:nvGrpSpPr>
        <p:grpSpPr>
          <a:xfrm>
            <a:off x="8830701" y="2031122"/>
            <a:ext cx="1806819" cy="842028"/>
            <a:chOff x="962" y="1246"/>
            <a:chExt cx="2296" cy="1070"/>
          </a:xfrm>
        </p:grpSpPr>
        <p:sp>
          <p:nvSpPr>
            <p:cNvPr id="14" name="Freeform 153"/>
            <p:cNvSpPr/>
            <p:nvPr/>
          </p:nvSpPr>
          <p:spPr bwMode="auto">
            <a:xfrm>
              <a:off x="962" y="1246"/>
              <a:ext cx="2296" cy="107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100">
                  <a:solidFill>
                    <a:srgbClr val="FFFFFF"/>
                  </a:solidFill>
                  <a:latin typeface="+mn-ea"/>
                </a:rPr>
                <a:t>饮食不责：吃饭时受责备易导致脾胃虚弱</a:t>
              </a:r>
            </a:p>
          </p:txBody>
        </p:sp>
        <p:sp>
          <p:nvSpPr>
            <p:cNvPr id="15" name="Freeform 154"/>
            <p:cNvSpPr/>
            <p:nvPr/>
          </p:nvSpPr>
          <p:spPr bwMode="auto">
            <a:xfrm>
              <a:off x="962" y="1246"/>
              <a:ext cx="606" cy="107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a:solidFill>
                    <a:srgbClr val="FFFFFF"/>
                  </a:solidFill>
                  <a:latin typeface="+mn-ea"/>
                </a:rPr>
                <a:t>04</a:t>
              </a:r>
            </a:p>
          </p:txBody>
        </p:sp>
      </p:grpSp>
      <p:grpSp>
        <p:nvGrpSpPr>
          <p:cNvPr id="16" name="Group 152"/>
          <p:cNvGrpSpPr>
            <a:grpSpLocks noChangeAspect="1"/>
          </p:cNvGrpSpPr>
          <p:nvPr/>
        </p:nvGrpSpPr>
        <p:grpSpPr>
          <a:xfrm>
            <a:off x="2668465" y="3736097"/>
            <a:ext cx="1960098" cy="842028"/>
            <a:chOff x="962" y="1246"/>
            <a:chExt cx="2296" cy="1070"/>
          </a:xfrm>
        </p:grpSpPr>
        <p:sp>
          <p:nvSpPr>
            <p:cNvPr id="17" name="Freeform 153"/>
            <p:cNvSpPr/>
            <p:nvPr/>
          </p:nvSpPr>
          <p:spPr bwMode="auto">
            <a:xfrm>
              <a:off x="962" y="1246"/>
              <a:ext cx="2296" cy="107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000">
                  <a:solidFill>
                    <a:srgbClr val="FFFFFF"/>
                  </a:solidFill>
                  <a:latin typeface="+mn-ea"/>
                </a:rPr>
                <a:t>欢庆不责：人高兴时忽然被责备，经脉憋住对身体伤害大</a:t>
              </a:r>
            </a:p>
          </p:txBody>
        </p:sp>
        <p:sp>
          <p:nvSpPr>
            <p:cNvPr id="18" name="Freeform 154"/>
            <p:cNvSpPr/>
            <p:nvPr/>
          </p:nvSpPr>
          <p:spPr bwMode="auto">
            <a:xfrm>
              <a:off x="962" y="1246"/>
              <a:ext cx="606" cy="107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a:solidFill>
                    <a:srgbClr val="FFFFFF"/>
                  </a:solidFill>
                  <a:latin typeface="+mn-ea"/>
                </a:rPr>
                <a:t>05</a:t>
              </a:r>
            </a:p>
          </p:txBody>
        </p:sp>
      </p:grpSp>
      <p:grpSp>
        <p:nvGrpSpPr>
          <p:cNvPr id="19" name="Group 152"/>
          <p:cNvGrpSpPr>
            <a:grpSpLocks noChangeAspect="1"/>
          </p:cNvGrpSpPr>
          <p:nvPr/>
        </p:nvGrpSpPr>
        <p:grpSpPr>
          <a:xfrm>
            <a:off x="5192590" y="3736097"/>
            <a:ext cx="1806819" cy="842028"/>
            <a:chOff x="962" y="1246"/>
            <a:chExt cx="2296" cy="1070"/>
          </a:xfrm>
        </p:grpSpPr>
        <p:sp>
          <p:nvSpPr>
            <p:cNvPr id="20" name="Freeform 153"/>
            <p:cNvSpPr/>
            <p:nvPr/>
          </p:nvSpPr>
          <p:spPr bwMode="auto">
            <a:xfrm>
              <a:off x="962" y="1246"/>
              <a:ext cx="2296" cy="107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200">
                  <a:solidFill>
                    <a:srgbClr val="FFFFFF"/>
                  </a:solidFill>
                  <a:latin typeface="+mn-ea"/>
                </a:rPr>
                <a:t>悲忧不责</a:t>
              </a:r>
            </a:p>
          </p:txBody>
        </p:sp>
        <p:sp>
          <p:nvSpPr>
            <p:cNvPr id="21" name="Freeform 154"/>
            <p:cNvSpPr/>
            <p:nvPr/>
          </p:nvSpPr>
          <p:spPr bwMode="auto">
            <a:xfrm>
              <a:off x="962" y="1246"/>
              <a:ext cx="606" cy="107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a:solidFill>
                    <a:srgbClr val="FFFFFF"/>
                  </a:solidFill>
                  <a:latin typeface="+mn-ea"/>
                </a:rPr>
                <a:t>06</a:t>
              </a:r>
            </a:p>
          </p:txBody>
        </p:sp>
      </p:grpSp>
      <p:grpSp>
        <p:nvGrpSpPr>
          <p:cNvPr id="22" name="Group 152"/>
          <p:cNvGrpSpPr>
            <a:grpSpLocks noChangeAspect="1"/>
          </p:cNvGrpSpPr>
          <p:nvPr/>
        </p:nvGrpSpPr>
        <p:grpSpPr>
          <a:xfrm>
            <a:off x="7563436" y="3736097"/>
            <a:ext cx="1806819" cy="842028"/>
            <a:chOff x="962" y="1246"/>
            <a:chExt cx="2296" cy="1070"/>
          </a:xfrm>
        </p:grpSpPr>
        <p:sp>
          <p:nvSpPr>
            <p:cNvPr id="23" name="Freeform 153"/>
            <p:cNvSpPr/>
            <p:nvPr/>
          </p:nvSpPr>
          <p:spPr bwMode="auto">
            <a:xfrm>
              <a:off x="962" y="1246"/>
              <a:ext cx="2296" cy="107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000">
                  <a:solidFill>
                    <a:srgbClr val="FFFFFF"/>
                  </a:solidFill>
                  <a:latin typeface="+mn-ea"/>
                </a:rPr>
                <a:t>疾病不责：生病时父母的关爱和温暖比任何药物都有疗效</a:t>
              </a:r>
            </a:p>
          </p:txBody>
        </p:sp>
        <p:sp>
          <p:nvSpPr>
            <p:cNvPr id="24" name="Freeform 154"/>
            <p:cNvSpPr/>
            <p:nvPr/>
          </p:nvSpPr>
          <p:spPr bwMode="auto">
            <a:xfrm>
              <a:off x="962" y="1246"/>
              <a:ext cx="606" cy="107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a:solidFill>
                    <a:srgbClr val="FFFFFF"/>
                  </a:solidFill>
                  <a:latin typeface="+mn-ea"/>
                </a:rPr>
                <a:t>07</a:t>
              </a:r>
            </a:p>
          </p:txBody>
        </p:sp>
      </p:grpSp>
      <p:sp>
        <p:nvSpPr>
          <p:cNvPr id="25" name="矩形: 圆角 24"/>
          <p:cNvSpPr/>
          <p:nvPr/>
        </p:nvSpPr>
        <p:spPr>
          <a:xfrm>
            <a:off x="5015045" y="942998"/>
            <a:ext cx="2120452"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爱子七不责</a:t>
            </a:r>
          </a:p>
        </p:txBody>
      </p:sp>
      <p:sp>
        <p:nvSpPr>
          <p:cNvPr id="27" name="文本框 26"/>
          <p:cNvSpPr txBox="1"/>
          <p:nvPr/>
        </p:nvSpPr>
        <p:spPr>
          <a:xfrm>
            <a:off x="3027271" y="5106429"/>
            <a:ext cx="6096000" cy="334643"/>
          </a:xfrm>
          <a:prstGeom prst="rect">
            <a:avLst/>
          </a:prstGeom>
          <a:noFill/>
        </p:spPr>
        <p:txBody>
          <a:bodyPr wrap="square">
            <a:spAutoFit/>
          </a:bodyPr>
          <a:lstStyle>
            <a:defPPr>
              <a:defRPr lang="zh-CN"/>
            </a:defPPr>
            <a:lvl1pPr>
              <a:lnSpc>
                <a:spcPct val="120000"/>
              </a:lnSpc>
              <a:defRPr sz="1400">
                <a:latin typeface="Arial" panose="020B0604020202020204" pitchFamily="34" charset="0"/>
                <a:ea typeface="阿里巴巴普惠体" panose="00020600040101010101" pitchFamily="18" charset="-122"/>
                <a:cs typeface="阿里巴巴普惠体" panose="00020600040101010101" pitchFamily="18" charset="-122"/>
              </a:defRPr>
            </a:lvl1pPr>
          </a:lstStyle>
          <a:p>
            <a:r>
              <a:rPr lang="zh-CN" altLang="en-US" dirty="0">
                <a:ea typeface="微软雅黑" panose="020B0503020204020204" pitchFamily="34" charset="-122"/>
                <a:sym typeface="Arial" panose="020B0604020202020204" pitchFamily="34" charset="0"/>
              </a:rPr>
              <a:t>提升家庭教育质量,首先要重视学习，父母是孩子的心灵导师——是榜样</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ur="125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ur="1250"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ppt_x"/>
                                          </p:val>
                                        </p:tav>
                                        <p:tav tm="100000">
                                          <p:val>
                                            <p:strVal val="#ppt_x"/>
                                          </p:val>
                                        </p:tav>
                                      </p:tavLst>
                                    </p:anim>
                                    <p:anim calcmode="lin" valueType="num">
                                      <p:cBhvr additive="base">
                                        <p:cTn id="12" dur="125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dur="125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ppt_x"/>
                                          </p:val>
                                        </p:tav>
                                        <p:tav tm="100000">
                                          <p:val>
                                            <p:strVal val="#ppt_x"/>
                                          </p:val>
                                        </p:tav>
                                      </p:tavLst>
                                    </p:anim>
                                    <p:anim calcmode="lin" valueType="num">
                                      <p:cBhvr additive="base">
                                        <p:cTn id="16" dur="125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dur="1250"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250" fill="hold"/>
                                        <p:tgtEl>
                                          <p:spTgt spid="13"/>
                                        </p:tgtEl>
                                        <p:attrNameLst>
                                          <p:attrName>ppt_x</p:attrName>
                                        </p:attrNameLst>
                                      </p:cBhvr>
                                      <p:tavLst>
                                        <p:tav tm="0">
                                          <p:val>
                                            <p:strVal val="#ppt_x"/>
                                          </p:val>
                                        </p:tav>
                                        <p:tav tm="100000">
                                          <p:val>
                                            <p:strVal val="#ppt_x"/>
                                          </p:val>
                                        </p:tav>
                                      </p:tavLst>
                                    </p:anim>
                                    <p:anim calcmode="lin" valueType="num">
                                      <p:cBhvr additive="base">
                                        <p:cTn id="20" dur="125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1" dur="125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250" fill="hold"/>
                                        <p:tgtEl>
                                          <p:spTgt spid="16"/>
                                        </p:tgtEl>
                                        <p:attrNameLst>
                                          <p:attrName>ppt_x</p:attrName>
                                        </p:attrNameLst>
                                      </p:cBhvr>
                                      <p:tavLst>
                                        <p:tav tm="0">
                                          <p:val>
                                            <p:strVal val="#ppt_x"/>
                                          </p:val>
                                        </p:tav>
                                        <p:tav tm="100000">
                                          <p:val>
                                            <p:strVal val="#ppt_x"/>
                                          </p:val>
                                        </p:tav>
                                      </p:tavLst>
                                    </p:anim>
                                    <p:anim calcmode="lin" valueType="num">
                                      <p:cBhvr additive="base">
                                        <p:cTn id="24" dur="125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dur="1250"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250" fill="hold"/>
                                        <p:tgtEl>
                                          <p:spTgt spid="19"/>
                                        </p:tgtEl>
                                        <p:attrNameLst>
                                          <p:attrName>ppt_x</p:attrName>
                                        </p:attrNameLst>
                                      </p:cBhvr>
                                      <p:tavLst>
                                        <p:tav tm="0">
                                          <p:val>
                                            <p:strVal val="#ppt_x"/>
                                          </p:val>
                                        </p:tav>
                                        <p:tav tm="100000">
                                          <p:val>
                                            <p:strVal val="#ppt_x"/>
                                          </p:val>
                                        </p:tav>
                                      </p:tavLst>
                                    </p:anim>
                                    <p:anim calcmode="lin" valueType="num">
                                      <p:cBhvr additive="base">
                                        <p:cTn id="28" dur="12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dur="125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250" fill="hold"/>
                                        <p:tgtEl>
                                          <p:spTgt spid="22"/>
                                        </p:tgtEl>
                                        <p:attrNameLst>
                                          <p:attrName>ppt_x</p:attrName>
                                        </p:attrNameLst>
                                      </p:cBhvr>
                                      <p:tavLst>
                                        <p:tav tm="0">
                                          <p:val>
                                            <p:strVal val="#ppt_x"/>
                                          </p:val>
                                        </p:tav>
                                        <p:tav tm="100000">
                                          <p:val>
                                            <p:strVal val="#ppt_x"/>
                                          </p:val>
                                        </p:tav>
                                      </p:tavLst>
                                    </p:anim>
                                    <p:anim calcmode="lin" valueType="num">
                                      <p:cBhvr additive="base">
                                        <p:cTn id="32" dur="1250" fill="hold"/>
                                        <p:tgtEl>
                                          <p:spTgt spid="22"/>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1750"/>
                            </p:stCondLst>
                            <p:childTnLst>
                              <p:par>
                                <p:cTn id="34" presetID="42" presetClass="entr" presetSubtype="0" dur="1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a:solidFill>
            <a:srgbClr val="FADEB2">
              <a:alpha val="51000"/>
            </a:srgbClr>
          </a:solidFill>
        </p:spPr>
      </p:pic>
      <p:grpSp>
        <p:nvGrpSpPr>
          <p:cNvPr id="33" name="组合 32"/>
          <p:cNvGrpSpPr/>
          <p:nvPr/>
        </p:nvGrpSpPr>
        <p:grpSpPr>
          <a:xfrm>
            <a:off x="-1" y="-1"/>
            <a:ext cx="5677565" cy="6858001"/>
            <a:chOff x="-1" y="-1"/>
            <a:chExt cx="5677565" cy="6858001"/>
          </a:xfrm>
        </p:grpSpPr>
        <p:grpSp>
          <p:nvGrpSpPr>
            <p:cNvPr id="27" name="组合 26"/>
            <p:cNvGrpSpPr/>
            <p:nvPr/>
          </p:nvGrpSpPr>
          <p:grpSpPr>
            <a:xfrm>
              <a:off x="3351454" y="723907"/>
              <a:ext cx="1742081" cy="1186587"/>
              <a:chOff x="6626739" y="1250974"/>
              <a:chExt cx="2150254" cy="1464607"/>
            </a:xfrm>
          </p:grpSpPr>
          <p:sp>
            <p:nvSpPr>
              <p:cNvPr id="26" name="矩形 25"/>
              <p:cNvSpPr/>
              <p:nvPr/>
            </p:nvSpPr>
            <p:spPr>
              <a:xfrm>
                <a:off x="6798002" y="1424916"/>
                <a:ext cx="1825298" cy="1140484"/>
              </a:xfrm>
              <a:prstGeom prst="rect">
                <a:avLst/>
              </a:prstGeom>
              <a:solidFill>
                <a:srgbClr val="FAD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rot="234253">
                <a:off x="6626739" y="1250974"/>
                <a:ext cx="2150254" cy="1464607"/>
                <a:chOff x="6556175" y="1347343"/>
                <a:chExt cx="5048250" cy="3438525"/>
              </a:xfrm>
            </p:grpSpPr>
            <p:pic>
              <p:nvPicPr>
                <p:cNvPr id="22" name="图片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01468">
                  <a:off x="7120584" y="1866695"/>
                  <a:ext cx="3877615" cy="2423509"/>
                </a:xfrm>
                <a:prstGeom prst="rect">
                  <a:avLst/>
                </a:prstGeom>
              </p:spPr>
            </p:pic>
            <p:pic>
              <p:nvPicPr>
                <p:cNvPr id="24" name="图片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32938">
                  <a:off x="6556175" y="1347343"/>
                  <a:ext cx="5048250" cy="3438525"/>
                </a:xfrm>
                <a:prstGeom prst="rect">
                  <a:avLst/>
                </a:prstGeom>
              </p:spPr>
            </p:pic>
          </p:grpSp>
        </p:grpSp>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 y="750966"/>
              <a:ext cx="2856511" cy="6107034"/>
            </a:xfrm>
            <a:prstGeom prst="rect">
              <a:avLst/>
            </a:prstGeom>
          </p:spPr>
        </p:pic>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1"/>
              <a:ext cx="1947180" cy="5251451"/>
            </a:xfrm>
            <a:prstGeom prst="rect">
              <a:avLst/>
            </a:pr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02485" y="2270328"/>
              <a:ext cx="4675079" cy="3688118"/>
            </a:xfrm>
            <a:prstGeom prst="rect">
              <a:avLst/>
            </a:prstGeom>
          </p:spPr>
        </p:pic>
      </p:grpSp>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5090668"/>
            <a:ext cx="12192000" cy="1780032"/>
          </a:xfrm>
          <a:prstGeom prst="rect">
            <a:avLst/>
          </a:prstGeom>
        </p:spPr>
      </p:pic>
      <p:sp>
        <p:nvSpPr>
          <p:cNvPr id="29" name="文本框 28"/>
          <p:cNvSpPr txBox="1"/>
          <p:nvPr/>
        </p:nvSpPr>
        <p:spPr>
          <a:xfrm>
            <a:off x="6128054" y="2113076"/>
            <a:ext cx="5526568" cy="1938992"/>
          </a:xfrm>
          <a:prstGeom prst="rect">
            <a:avLst/>
          </a:prstGeom>
          <a:noFill/>
        </p:spPr>
        <p:txBody>
          <a:bodyPr wrap="square">
            <a:spAutoFit/>
          </a:bodyPr>
          <a:lstStyle/>
          <a:p>
            <a:pPr algn="ctr"/>
            <a:r>
              <a:rPr lang="zh-CN" altLang="en-US" sz="6000" dirty="0">
                <a:solidFill>
                  <a:srgbClr val="D5232D"/>
                </a:solidFill>
                <a:latin typeface="汉仪大宋简" panose="02010609000101010101" pitchFamily="49" charset="-122"/>
                <a:ea typeface="汉仪大宋简" panose="02010609000101010101" pitchFamily="49" charset="-122"/>
                <a:cs typeface="阿里巴巴普惠体" panose="00020600040101010101" pitchFamily="18" charset="-122"/>
                <a:sym typeface="Arial" panose="020B0604020202020204" pitchFamily="34" charset="0"/>
              </a:rPr>
              <a:t>家庭教育的智慧与艺术</a:t>
            </a:r>
            <a:endParaRPr lang="zh-CN" altLang="en-US" sz="6000" dirty="0">
              <a:solidFill>
                <a:srgbClr val="D5232D"/>
              </a:solidFill>
              <a:latin typeface="汉仪大宋简" panose="02010609000101010101" pitchFamily="49" charset="-122"/>
              <a:ea typeface="汉仪大宋简" panose="02010609000101010101" pitchFamily="49" charset="-122"/>
            </a:endParaRPr>
          </a:p>
        </p:txBody>
      </p:sp>
      <p:sp>
        <p:nvSpPr>
          <p:cNvPr id="31" name="文本框 30"/>
          <p:cNvSpPr txBox="1"/>
          <p:nvPr/>
        </p:nvSpPr>
        <p:spPr>
          <a:xfrm>
            <a:off x="6477488" y="4296419"/>
            <a:ext cx="4827700" cy="517129"/>
          </a:xfrm>
          <a:prstGeom prst="rect">
            <a:avLst/>
          </a:prstGeom>
          <a:noFill/>
        </p:spPr>
        <p:txBody>
          <a:bodyPr wrap="square">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点此输入内容或者复制您的内容在这里，通过复制您的文本后，在此框中选择粘贴，并选择只保留文字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677166" y="1326825"/>
            <a:ext cx="2428344" cy="497586"/>
            <a:chOff x="7481333" y="933206"/>
            <a:chExt cx="2428344" cy="497586"/>
          </a:xfrm>
        </p:grpSpPr>
        <p:sp>
          <p:nvSpPr>
            <p:cNvPr id="17" name="椭圆 16"/>
            <p:cNvSpPr/>
            <p:nvPr/>
          </p:nvSpPr>
          <p:spPr>
            <a:xfrm>
              <a:off x="7481333"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第</a:t>
              </a:r>
            </a:p>
          </p:txBody>
        </p:sp>
        <p:sp>
          <p:nvSpPr>
            <p:cNvPr id="19" name="椭圆 18"/>
            <p:cNvSpPr/>
            <p:nvPr/>
          </p:nvSpPr>
          <p:spPr>
            <a:xfrm>
              <a:off x="8124919"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四</a:t>
              </a:r>
            </a:p>
          </p:txBody>
        </p:sp>
        <p:sp>
          <p:nvSpPr>
            <p:cNvPr id="21" name="椭圆 20"/>
            <p:cNvSpPr/>
            <p:nvPr/>
          </p:nvSpPr>
          <p:spPr>
            <a:xfrm>
              <a:off x="8768505"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部</a:t>
              </a:r>
            </a:p>
          </p:txBody>
        </p:sp>
        <p:sp>
          <p:nvSpPr>
            <p:cNvPr id="23" name="椭圆 22"/>
            <p:cNvSpPr/>
            <p:nvPr/>
          </p:nvSpPr>
          <p:spPr>
            <a:xfrm>
              <a:off x="9412091"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分</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dur="100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dur="100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dur="1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dur="100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5999" y="1597211"/>
            <a:ext cx="4853220" cy="4853220"/>
          </a:xfrm>
          <a:prstGeom prst="rect">
            <a:avLst/>
          </a:prstGeom>
        </p:spPr>
      </p:pic>
      <p:sp>
        <p:nvSpPr>
          <p:cNvPr id="5" name="文本框 4"/>
          <p:cNvSpPr txBox="1"/>
          <p:nvPr/>
        </p:nvSpPr>
        <p:spPr>
          <a:xfrm>
            <a:off x="1498958" y="1782599"/>
            <a:ext cx="7894070" cy="403828"/>
          </a:xfrm>
          <a:prstGeom prst="rect">
            <a:avLst/>
          </a:prstGeom>
          <a:noFill/>
        </p:spPr>
        <p:txBody>
          <a:bodyPr wrap="square">
            <a:spAutoFit/>
          </a:bodyPr>
          <a:lstStyle>
            <a:defPPr>
              <a:defRPr lang="zh-CN"/>
            </a:defPPr>
            <a:lvl1pPr>
              <a:lnSpc>
                <a:spcPct val="120000"/>
              </a:lnSpc>
              <a:defRPr sz="1400">
                <a:latin typeface="Arial" panose="020B0604020202020204" pitchFamily="34" charset="0"/>
                <a:ea typeface="阿里巴巴普惠体" panose="00020600040101010101" pitchFamily="18" charset="-122"/>
                <a:cs typeface="阿里巴巴普惠体" panose="00020600040101010101" pitchFamily="18" charset="-122"/>
              </a:defRPr>
            </a:lvl1pPr>
          </a:lstStyle>
          <a:p>
            <a:r>
              <a:rPr lang="zh-CN" altLang="en-US" sz="1800" b="1" dirty="0">
                <a:solidFill>
                  <a:srgbClr val="D5232D"/>
                </a:solidFill>
                <a:ea typeface="微软雅黑" panose="020B0503020204020204" pitchFamily="34" charset="-122"/>
                <a:sym typeface="Arial" panose="020B0604020202020204" pitchFamily="34" charset="0"/>
              </a:rPr>
              <a:t>了解孩子,解读孩子,真正用心倾听孩子内心的声音,真正走进孩子的心灵</a:t>
            </a:r>
          </a:p>
        </p:txBody>
      </p:sp>
      <p:sp>
        <p:nvSpPr>
          <p:cNvPr id="4" name="矩形: 圆角 3"/>
          <p:cNvSpPr/>
          <p:nvPr/>
        </p:nvSpPr>
        <p:spPr>
          <a:xfrm>
            <a:off x="4251773" y="942998"/>
            <a:ext cx="3688453"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家庭教育的智慧与艺术</a:t>
            </a:r>
          </a:p>
        </p:txBody>
      </p:sp>
      <p:sp>
        <p:nvSpPr>
          <p:cNvPr id="40" name="文本框 39"/>
          <p:cNvSpPr txBox="1"/>
          <p:nvPr/>
        </p:nvSpPr>
        <p:spPr>
          <a:xfrm>
            <a:off x="1498958" y="2555759"/>
            <a:ext cx="6120440" cy="369332"/>
          </a:xfrm>
          <a:prstGeom prst="rect">
            <a:avLst/>
          </a:prstGeom>
          <a:noFill/>
        </p:spPr>
        <p:txBody>
          <a:bodyPr wrap="square">
            <a:spAutoFit/>
          </a:bodyPr>
          <a:lstStyle/>
          <a:p>
            <a:pPr defTabSz="1375410"/>
            <a:r>
              <a:rPr lang="zh-CN" altLang="en-US" sz="1800" dirty="0">
                <a:latin typeface="微软雅黑" panose="020B0503020204020204" pitchFamily="34" charset="-122"/>
                <a:ea typeface="微软雅黑" panose="020B0503020204020204" pitchFamily="34" charset="-122"/>
              </a:rPr>
              <a:t>一</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爱孩子从“懂”孩子开始</a:t>
            </a:r>
          </a:p>
        </p:txBody>
      </p:sp>
      <p:sp>
        <p:nvSpPr>
          <p:cNvPr id="41" name="文本框 40"/>
          <p:cNvSpPr txBox="1"/>
          <p:nvPr/>
        </p:nvSpPr>
        <p:spPr>
          <a:xfrm>
            <a:off x="1498958" y="2939848"/>
            <a:ext cx="6120440" cy="369332"/>
          </a:xfrm>
          <a:prstGeom prst="rect">
            <a:avLst/>
          </a:prstGeom>
          <a:noFill/>
        </p:spPr>
        <p:txBody>
          <a:bodyPr wrap="square">
            <a:spAutoFit/>
          </a:bodyPr>
          <a:lstStyle/>
          <a:p>
            <a:pPr defTabSz="1375410"/>
            <a:r>
              <a:rPr lang="zh-CN" altLang="en-US" sz="1800" dirty="0">
                <a:latin typeface="微软雅黑" panose="020B0503020204020204" pitchFamily="34" charset="-122"/>
                <a:ea typeface="微软雅黑" panose="020B0503020204020204" pitchFamily="34" charset="-122"/>
              </a:rPr>
              <a:t>二</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言行</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孩子内心的外在表现</a:t>
            </a:r>
          </a:p>
        </p:txBody>
      </p:sp>
      <p:sp>
        <p:nvSpPr>
          <p:cNvPr id="42" name="文本框 41"/>
          <p:cNvSpPr txBox="1"/>
          <p:nvPr/>
        </p:nvSpPr>
        <p:spPr>
          <a:xfrm>
            <a:off x="1498958" y="3337607"/>
            <a:ext cx="6120440" cy="369332"/>
          </a:xfrm>
          <a:prstGeom prst="rect">
            <a:avLst/>
          </a:prstGeom>
          <a:noFill/>
        </p:spPr>
        <p:txBody>
          <a:bodyPr wrap="square">
            <a:spAutoFit/>
          </a:bodyPr>
          <a:lstStyle/>
          <a:p>
            <a:pPr defTabSz="1375410"/>
            <a:r>
              <a:rPr lang="zh-CN" altLang="en-US" sz="1800" dirty="0">
                <a:latin typeface="微软雅黑" panose="020B0503020204020204" pitchFamily="34" charset="-122"/>
                <a:ea typeface="微软雅黑" panose="020B0503020204020204" pitchFamily="34" charset="-122"/>
              </a:rPr>
              <a:t>三</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眼”为心声</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读懂孩子的眼神</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用眼神与孩子交流</a:t>
            </a:r>
          </a:p>
        </p:txBody>
      </p:sp>
      <p:sp>
        <p:nvSpPr>
          <p:cNvPr id="44" name="文本框 43"/>
          <p:cNvSpPr txBox="1"/>
          <p:nvPr/>
        </p:nvSpPr>
        <p:spPr>
          <a:xfrm>
            <a:off x="1498958" y="3756550"/>
            <a:ext cx="6120440" cy="369332"/>
          </a:xfrm>
          <a:prstGeom prst="rect">
            <a:avLst/>
          </a:prstGeom>
          <a:noFill/>
        </p:spPr>
        <p:txBody>
          <a:bodyPr wrap="square">
            <a:spAutoFit/>
          </a:bodyPr>
          <a:lstStyle/>
          <a:p>
            <a:pPr defTabSz="1375410"/>
            <a:r>
              <a:rPr lang="zh-CN" altLang="en-US" sz="1800" dirty="0">
                <a:latin typeface="微软雅黑" panose="020B0503020204020204" pitchFamily="34" charset="-122"/>
                <a:ea typeface="微软雅黑" panose="020B0503020204020204" pitchFamily="34" charset="-122"/>
              </a:rPr>
              <a:t>四</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不听话”中的心理需求</a:t>
            </a:r>
          </a:p>
        </p:txBody>
      </p:sp>
      <p:sp>
        <p:nvSpPr>
          <p:cNvPr id="48" name="文本框 47"/>
          <p:cNvSpPr txBox="1"/>
          <p:nvPr/>
        </p:nvSpPr>
        <p:spPr>
          <a:xfrm>
            <a:off x="1498958" y="4668554"/>
            <a:ext cx="6120440" cy="369332"/>
          </a:xfrm>
          <a:prstGeom prst="rect">
            <a:avLst/>
          </a:prstGeom>
          <a:noFill/>
        </p:spPr>
        <p:txBody>
          <a:bodyPr wrap="square">
            <a:spAutoFit/>
          </a:bodyPr>
          <a:lstStyle/>
          <a:p>
            <a:pPr defTabSz="1375410"/>
            <a:r>
              <a:rPr lang="zh-CN" altLang="en-US" sz="1800" dirty="0">
                <a:latin typeface="微软雅黑" panose="020B0503020204020204" pitchFamily="34" charset="-122"/>
                <a:ea typeface="微软雅黑" panose="020B0503020204020204" pitchFamily="34" charset="-122"/>
              </a:rPr>
              <a:t>六</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观同伴关系</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察孩子内心</a:t>
            </a:r>
          </a:p>
        </p:txBody>
      </p:sp>
      <p:sp>
        <p:nvSpPr>
          <p:cNvPr id="50" name="文本框 49"/>
          <p:cNvSpPr txBox="1"/>
          <p:nvPr/>
        </p:nvSpPr>
        <p:spPr>
          <a:xfrm>
            <a:off x="1498958" y="5037886"/>
            <a:ext cx="6120440" cy="369332"/>
          </a:xfrm>
          <a:prstGeom prst="rect">
            <a:avLst/>
          </a:prstGeom>
          <a:noFill/>
        </p:spPr>
        <p:txBody>
          <a:bodyPr wrap="square">
            <a:spAutoFit/>
          </a:bodyPr>
          <a:lstStyle/>
          <a:p>
            <a:pPr defTabSz="1375410"/>
            <a:r>
              <a:rPr lang="zh-CN" altLang="en-US" sz="1800" dirty="0">
                <a:latin typeface="微软雅黑" panose="020B0503020204020204" pitchFamily="34" charset="-122"/>
                <a:ea typeface="微软雅黑" panose="020B0503020204020204" pitchFamily="34" charset="-122"/>
              </a:rPr>
              <a:t>七</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了解孩子</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从兴趣爱好开始</a:t>
            </a:r>
          </a:p>
        </p:txBody>
      </p:sp>
      <p:sp>
        <p:nvSpPr>
          <p:cNvPr id="52" name="文本框 51"/>
          <p:cNvSpPr txBox="1"/>
          <p:nvPr/>
        </p:nvSpPr>
        <p:spPr>
          <a:xfrm>
            <a:off x="1511178" y="4212552"/>
            <a:ext cx="6096000" cy="369332"/>
          </a:xfrm>
          <a:prstGeom prst="rect">
            <a:avLst/>
          </a:prstGeom>
          <a:noFill/>
        </p:spPr>
        <p:txBody>
          <a:bodyPr wrap="square">
            <a:spAutoFit/>
          </a:bodyPr>
          <a:lstStyle/>
          <a:p>
            <a:pPr defTabSz="1375410"/>
            <a:r>
              <a:rPr lang="zh-CN" altLang="en-US" sz="1800" dirty="0">
                <a:latin typeface="微软雅黑" panose="020B0503020204020204" pitchFamily="34" charset="-122"/>
                <a:ea typeface="微软雅黑" panose="020B0503020204020204" pitchFamily="34" charset="-122"/>
              </a:rPr>
              <a:t>五</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成绩起伏暗藏心理玄机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a:solidFill>
            <a:srgbClr val="FADEB2">
              <a:alpha val="51000"/>
            </a:srgbClr>
          </a:solidFill>
        </p:spPr>
      </p:pic>
      <p:grpSp>
        <p:nvGrpSpPr>
          <p:cNvPr id="33" name="组合 32"/>
          <p:cNvGrpSpPr/>
          <p:nvPr/>
        </p:nvGrpSpPr>
        <p:grpSpPr>
          <a:xfrm>
            <a:off x="-1" y="-1"/>
            <a:ext cx="5677565" cy="6858001"/>
            <a:chOff x="-1" y="-1"/>
            <a:chExt cx="5677565" cy="6858001"/>
          </a:xfrm>
        </p:grpSpPr>
        <p:grpSp>
          <p:nvGrpSpPr>
            <p:cNvPr id="27" name="组合 26"/>
            <p:cNvGrpSpPr/>
            <p:nvPr/>
          </p:nvGrpSpPr>
          <p:grpSpPr>
            <a:xfrm>
              <a:off x="3351454" y="723907"/>
              <a:ext cx="1742081" cy="1186587"/>
              <a:chOff x="6626739" y="1250974"/>
              <a:chExt cx="2150254" cy="1464607"/>
            </a:xfrm>
          </p:grpSpPr>
          <p:sp>
            <p:nvSpPr>
              <p:cNvPr id="26" name="矩形 25"/>
              <p:cNvSpPr/>
              <p:nvPr/>
            </p:nvSpPr>
            <p:spPr>
              <a:xfrm>
                <a:off x="6798002" y="1424916"/>
                <a:ext cx="1825298" cy="1140484"/>
              </a:xfrm>
              <a:prstGeom prst="rect">
                <a:avLst/>
              </a:prstGeom>
              <a:solidFill>
                <a:srgbClr val="FAD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rot="234253">
                <a:off x="6626739" y="1250974"/>
                <a:ext cx="2150254" cy="1464607"/>
                <a:chOff x="6556175" y="1347343"/>
                <a:chExt cx="5048250" cy="3438525"/>
              </a:xfrm>
            </p:grpSpPr>
            <p:pic>
              <p:nvPicPr>
                <p:cNvPr id="22" name="图片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01468">
                  <a:off x="7120584" y="1866695"/>
                  <a:ext cx="3877615" cy="2423509"/>
                </a:xfrm>
                <a:prstGeom prst="rect">
                  <a:avLst/>
                </a:prstGeom>
              </p:spPr>
            </p:pic>
            <p:pic>
              <p:nvPicPr>
                <p:cNvPr id="24" name="图片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32938">
                  <a:off x="6556175" y="1347343"/>
                  <a:ext cx="5048250" cy="3438525"/>
                </a:xfrm>
                <a:prstGeom prst="rect">
                  <a:avLst/>
                </a:prstGeom>
              </p:spPr>
            </p:pic>
          </p:grpSp>
        </p:grpSp>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 y="750966"/>
              <a:ext cx="2856511" cy="6107034"/>
            </a:xfrm>
            <a:prstGeom prst="rect">
              <a:avLst/>
            </a:prstGeom>
          </p:spPr>
        </p:pic>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1"/>
              <a:ext cx="1947180" cy="5251451"/>
            </a:xfrm>
            <a:prstGeom prst="rect">
              <a:avLst/>
            </a:pr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02485" y="2270328"/>
              <a:ext cx="4675079" cy="3688118"/>
            </a:xfrm>
            <a:prstGeom prst="rect">
              <a:avLst/>
            </a:prstGeom>
          </p:spPr>
        </p:pic>
      </p:grpSp>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5090668"/>
            <a:ext cx="12192000" cy="1780032"/>
          </a:xfrm>
          <a:prstGeom prst="rect">
            <a:avLst/>
          </a:prstGeom>
        </p:spPr>
      </p:pic>
      <p:sp>
        <p:nvSpPr>
          <p:cNvPr id="29" name="文本框 28"/>
          <p:cNvSpPr txBox="1"/>
          <p:nvPr/>
        </p:nvSpPr>
        <p:spPr>
          <a:xfrm>
            <a:off x="6259032" y="2113076"/>
            <a:ext cx="5250959" cy="1938992"/>
          </a:xfrm>
          <a:prstGeom prst="rect">
            <a:avLst/>
          </a:prstGeom>
          <a:noFill/>
        </p:spPr>
        <p:txBody>
          <a:bodyPr wrap="square">
            <a:spAutoFit/>
          </a:bodyPr>
          <a:lstStyle/>
          <a:p>
            <a:pPr algn="ctr"/>
            <a:r>
              <a:rPr lang="zh-CN" altLang="en-US" sz="6000" dirty="0">
                <a:solidFill>
                  <a:srgbClr val="D5232D"/>
                </a:solidFill>
                <a:latin typeface="汉仪大宋简" panose="02010609000101010101" pitchFamily="49" charset="-122"/>
                <a:ea typeface="汉仪大宋简" panose="02010609000101010101" pitchFamily="49" charset="-122"/>
                <a:cs typeface="阿里巴巴普惠体" panose="00020600040101010101" pitchFamily="18" charset="-122"/>
                <a:sym typeface="Arial" panose="020B0604020202020204" pitchFamily="34" charset="0"/>
              </a:rPr>
              <a:t>应该怎样做</a:t>
            </a:r>
            <a:endParaRPr lang="en-US" altLang="zh-CN" sz="6000" dirty="0">
              <a:solidFill>
                <a:srgbClr val="D5232D"/>
              </a:solidFill>
              <a:latin typeface="汉仪大宋简" panose="02010609000101010101" pitchFamily="49" charset="-122"/>
              <a:ea typeface="汉仪大宋简" panose="02010609000101010101" pitchFamily="49" charset="-122"/>
              <a:cs typeface="阿里巴巴普惠体" panose="00020600040101010101" pitchFamily="18" charset="-122"/>
              <a:sym typeface="Arial" panose="020B0604020202020204" pitchFamily="34" charset="0"/>
            </a:endParaRPr>
          </a:p>
          <a:p>
            <a:pPr algn="ctr"/>
            <a:r>
              <a:rPr lang="zh-CN" altLang="en-US" sz="6000" dirty="0">
                <a:solidFill>
                  <a:srgbClr val="D5232D"/>
                </a:solidFill>
                <a:latin typeface="汉仪大宋简" panose="02010609000101010101" pitchFamily="49" charset="-122"/>
                <a:ea typeface="汉仪大宋简" panose="02010609000101010101" pitchFamily="49" charset="-122"/>
                <a:cs typeface="阿里巴巴普惠体" panose="00020600040101010101" pitchFamily="18" charset="-122"/>
                <a:sym typeface="Arial" panose="020B0604020202020204" pitchFamily="34" charset="0"/>
              </a:rPr>
              <a:t>家长</a:t>
            </a:r>
            <a:endParaRPr lang="zh-CN" altLang="en-US" sz="6000" dirty="0">
              <a:solidFill>
                <a:srgbClr val="D5232D"/>
              </a:solidFill>
              <a:latin typeface="汉仪大宋简" panose="02010609000101010101" pitchFamily="49" charset="-122"/>
              <a:ea typeface="汉仪大宋简" panose="02010609000101010101" pitchFamily="49" charset="-122"/>
            </a:endParaRPr>
          </a:p>
        </p:txBody>
      </p:sp>
      <p:sp>
        <p:nvSpPr>
          <p:cNvPr id="31" name="文本框 30"/>
          <p:cNvSpPr txBox="1"/>
          <p:nvPr/>
        </p:nvSpPr>
        <p:spPr>
          <a:xfrm>
            <a:off x="6477488" y="4296419"/>
            <a:ext cx="4827700" cy="517129"/>
          </a:xfrm>
          <a:prstGeom prst="rect">
            <a:avLst/>
          </a:prstGeom>
          <a:noFill/>
        </p:spPr>
        <p:txBody>
          <a:bodyPr wrap="square">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点此输入内容或者复制您的内容在这里，通过复制您的文本后，在此框中选择粘贴，并选择只保留文字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677166" y="1326825"/>
            <a:ext cx="2428344" cy="497586"/>
            <a:chOff x="7481333" y="933206"/>
            <a:chExt cx="2428344" cy="497586"/>
          </a:xfrm>
        </p:grpSpPr>
        <p:sp>
          <p:nvSpPr>
            <p:cNvPr id="17" name="椭圆 16"/>
            <p:cNvSpPr/>
            <p:nvPr/>
          </p:nvSpPr>
          <p:spPr>
            <a:xfrm>
              <a:off x="7481333"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第</a:t>
              </a:r>
            </a:p>
          </p:txBody>
        </p:sp>
        <p:sp>
          <p:nvSpPr>
            <p:cNvPr id="19" name="椭圆 18"/>
            <p:cNvSpPr/>
            <p:nvPr/>
          </p:nvSpPr>
          <p:spPr>
            <a:xfrm>
              <a:off x="8124919"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一</a:t>
              </a:r>
            </a:p>
          </p:txBody>
        </p:sp>
        <p:sp>
          <p:nvSpPr>
            <p:cNvPr id="21" name="椭圆 20"/>
            <p:cNvSpPr/>
            <p:nvPr/>
          </p:nvSpPr>
          <p:spPr>
            <a:xfrm>
              <a:off x="8768505"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部</a:t>
              </a:r>
            </a:p>
          </p:txBody>
        </p:sp>
        <p:sp>
          <p:nvSpPr>
            <p:cNvPr id="23" name="椭圆 22"/>
            <p:cNvSpPr/>
            <p:nvPr/>
          </p:nvSpPr>
          <p:spPr>
            <a:xfrm>
              <a:off x="9412091" y="933206"/>
              <a:ext cx="497586" cy="497586"/>
            </a:xfrm>
            <a:prstGeom prst="ellipse">
              <a:avLst/>
            </a:prstGeom>
            <a:solidFill>
              <a:srgbClr val="D5232D"/>
            </a:solidFill>
            <a:ln>
              <a:solidFill>
                <a:srgbClr val="E6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AE7D3"/>
                  </a:solidFill>
                  <a:latin typeface="微软雅黑" panose="020B0503020204020204" pitchFamily="34" charset="-122"/>
                  <a:ea typeface="微软雅黑" panose="020B0503020204020204" pitchFamily="34" charset="-122"/>
                  <a:cs typeface="阿里巴巴普惠体 Medium" panose="00020600040101010101" pitchFamily="18" charset="-122"/>
                </a:rPr>
                <a:t>分</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dur="100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dur="100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dur="1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dur="100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71222" y="2076975"/>
            <a:ext cx="9404350" cy="3520088"/>
            <a:chOff x="716136" y="1494528"/>
            <a:chExt cx="11545714" cy="4321610"/>
          </a:xfrm>
        </p:grpSpPr>
        <p:sp>
          <p:nvSpPr>
            <p:cNvPr id="7" name="椭圆 6"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SpPr/>
            <p:nvPr/>
          </p:nvSpPr>
          <p:spPr>
            <a:xfrm>
              <a:off x="716136" y="1494528"/>
              <a:ext cx="4321610" cy="4321610"/>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panose="02010600040101010101" charset="-122"/>
                <a:cs typeface="+mn-cs"/>
              </a:endParaRPr>
            </a:p>
          </p:txBody>
        </p:sp>
        <p:pic>
          <p:nvPicPr>
            <p:cNvPr id="8" name="图片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55590" y="1833982"/>
              <a:ext cx="3642702" cy="3642702"/>
            </a:xfrm>
            <a:custGeom>
              <a:avLst/>
              <a:gdLst>
                <a:gd name="connsiteX0" fmla="*/ 2162629 w 4325258"/>
                <a:gd name="connsiteY0" fmla="*/ 0 h 4325258"/>
                <a:gd name="connsiteX1" fmla="*/ 4325258 w 4325258"/>
                <a:gd name="connsiteY1" fmla="*/ 2162629 h 4325258"/>
                <a:gd name="connsiteX2" fmla="*/ 2162629 w 4325258"/>
                <a:gd name="connsiteY2" fmla="*/ 4325258 h 4325258"/>
                <a:gd name="connsiteX3" fmla="*/ 0 w 4325258"/>
                <a:gd name="connsiteY3" fmla="*/ 2162629 h 4325258"/>
                <a:gd name="connsiteX4" fmla="*/ 2162629 w 4325258"/>
                <a:gd name="connsiteY4" fmla="*/ 0 h 432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258" h="4325258">
                  <a:moveTo>
                    <a:pt x="2162629" y="0"/>
                  </a:moveTo>
                  <a:cubicBezTo>
                    <a:pt x="3357016" y="0"/>
                    <a:pt x="4325258" y="968242"/>
                    <a:pt x="4325258" y="2162629"/>
                  </a:cubicBezTo>
                  <a:cubicBezTo>
                    <a:pt x="4325258" y="3357016"/>
                    <a:pt x="3357016" y="4325258"/>
                    <a:pt x="2162629" y="4325258"/>
                  </a:cubicBezTo>
                  <a:cubicBezTo>
                    <a:pt x="968242" y="4325258"/>
                    <a:pt x="0" y="3357016"/>
                    <a:pt x="0" y="2162629"/>
                  </a:cubicBezTo>
                  <a:cubicBezTo>
                    <a:pt x="0" y="968242"/>
                    <a:pt x="968242" y="0"/>
                    <a:pt x="2162629" y="0"/>
                  </a:cubicBezTo>
                  <a:close/>
                </a:path>
              </a:pathLst>
            </a:custGeom>
            <a:solidFill>
              <a:sysClr val="window" lastClr="FFFFFF"/>
            </a:solidFill>
            <a:ln w="50800">
              <a:solidFill>
                <a:sysClr val="window" lastClr="FFFFFF"/>
              </a:solidFill>
            </a:ln>
            <a:effectLst>
              <a:outerShdw blurRad="596900" dist="342900" dir="2700000" algn="tl" rotWithShape="0">
                <a:sysClr val="windowText" lastClr="000000">
                  <a:lumMod val="75000"/>
                  <a:lumOff val="25000"/>
                  <a:alpha val="11000"/>
                </a:sysClr>
              </a:outerShdw>
            </a:effectLst>
          </p:spPr>
        </p:pic>
        <p:grpSp>
          <p:nvGrpSpPr>
            <p:cNvPr id="9" name="组合 8"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GrpSpPr/>
            <p:nvPr/>
          </p:nvGrpSpPr>
          <p:grpSpPr>
            <a:xfrm>
              <a:off x="4827417" y="1631251"/>
              <a:ext cx="528365" cy="528364"/>
              <a:chOff x="1472914" y="2750820"/>
              <a:chExt cx="1314178" cy="1314176"/>
            </a:xfrm>
          </p:grpSpPr>
          <p:sp>
            <p:nvSpPr>
              <p:cNvPr id="10" name="椭圆 9"/>
              <p:cNvSpPr/>
              <p:nvPr/>
            </p:nvSpPr>
            <p:spPr>
              <a:xfrm>
                <a:off x="1472914" y="2750820"/>
                <a:ext cx="1314178" cy="1314176"/>
              </a:xfrm>
              <a:prstGeom prst="ellipse">
                <a:avLst/>
              </a:prstGeom>
              <a:solidFill>
                <a:srgbClr val="E7E6E6">
                  <a:alpha val="5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panose="02010600040101010101" charset="-122"/>
                  <a:cs typeface="+mn-cs"/>
                </a:endParaRPr>
              </a:p>
            </p:txBody>
          </p:sp>
          <p:sp>
            <p:nvSpPr>
              <p:cNvPr id="11" name="椭圆 10"/>
              <p:cNvSpPr/>
              <p:nvPr/>
            </p:nvSpPr>
            <p:spPr>
              <a:xfrm>
                <a:off x="1861262" y="3139168"/>
                <a:ext cx="537482" cy="537482"/>
              </a:xfrm>
              <a:prstGeom prst="ellipse">
                <a:avLst/>
              </a:prstGeom>
              <a:solidFill>
                <a:schemeClr val="accent1"/>
              </a:solidFill>
              <a:ln w="12700" cap="flat" cmpd="sng" algn="ctr">
                <a:noFill/>
                <a:prstDash val="solid"/>
                <a:miter lim="800000"/>
              </a:ln>
              <a:effectLst>
                <a:outerShdw blurRad="266700" dist="139700" dir="2700000" algn="tl" rotWithShape="0">
                  <a:sysClr val="window" lastClr="FFFFFF">
                    <a:lumMod val="50000"/>
                    <a:alpha val="45000"/>
                  </a:sys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panose="02010600040101010101" charset="-122"/>
                  <a:cs typeface="+mn-cs"/>
                </a:endParaRPr>
              </a:p>
            </p:txBody>
          </p:sp>
        </p:grpSp>
        <p:grpSp>
          <p:nvGrpSpPr>
            <p:cNvPr id="12" name="组合 11"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GrpSpPr/>
            <p:nvPr/>
          </p:nvGrpSpPr>
          <p:grpSpPr>
            <a:xfrm>
              <a:off x="5277259" y="2535373"/>
              <a:ext cx="528365" cy="528364"/>
              <a:chOff x="1472914" y="2750820"/>
              <a:chExt cx="1314178" cy="1314176"/>
            </a:xfrm>
          </p:grpSpPr>
          <p:sp>
            <p:nvSpPr>
              <p:cNvPr id="13" name="椭圆 12"/>
              <p:cNvSpPr/>
              <p:nvPr/>
            </p:nvSpPr>
            <p:spPr>
              <a:xfrm>
                <a:off x="1472914" y="2750820"/>
                <a:ext cx="1314178" cy="1314176"/>
              </a:xfrm>
              <a:prstGeom prst="ellipse">
                <a:avLst/>
              </a:prstGeom>
              <a:solidFill>
                <a:srgbClr val="E7E6E6">
                  <a:alpha val="5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panose="02010600040101010101" charset="-122"/>
                  <a:cs typeface="+mn-cs"/>
                </a:endParaRPr>
              </a:p>
            </p:txBody>
          </p:sp>
          <p:sp>
            <p:nvSpPr>
              <p:cNvPr id="14" name="椭圆 13"/>
              <p:cNvSpPr/>
              <p:nvPr/>
            </p:nvSpPr>
            <p:spPr>
              <a:xfrm>
                <a:off x="1861262" y="3139168"/>
                <a:ext cx="537482" cy="537482"/>
              </a:xfrm>
              <a:prstGeom prst="ellipse">
                <a:avLst/>
              </a:prstGeom>
              <a:solidFill>
                <a:schemeClr val="accent1"/>
              </a:solidFill>
              <a:ln w="12700" cap="flat" cmpd="sng" algn="ctr">
                <a:noFill/>
                <a:prstDash val="solid"/>
                <a:miter lim="800000"/>
              </a:ln>
              <a:effectLst>
                <a:outerShdw blurRad="266700" dist="139700" dir="2700000" algn="tl" rotWithShape="0">
                  <a:sysClr val="window" lastClr="FFFFFF">
                    <a:lumMod val="50000"/>
                    <a:alpha val="45000"/>
                  </a:sys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panose="02010600040101010101" charset="-122"/>
                  <a:cs typeface="+mn-cs"/>
                </a:endParaRPr>
              </a:p>
            </p:txBody>
          </p:sp>
        </p:grpSp>
        <p:grpSp>
          <p:nvGrpSpPr>
            <p:cNvPr id="15" name="组合 1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GrpSpPr/>
            <p:nvPr/>
          </p:nvGrpSpPr>
          <p:grpSpPr>
            <a:xfrm>
              <a:off x="5381060" y="3391151"/>
              <a:ext cx="528365" cy="528364"/>
              <a:chOff x="1472914" y="2750820"/>
              <a:chExt cx="1314178" cy="1314176"/>
            </a:xfrm>
          </p:grpSpPr>
          <p:sp>
            <p:nvSpPr>
              <p:cNvPr id="16" name="椭圆 15"/>
              <p:cNvSpPr/>
              <p:nvPr/>
            </p:nvSpPr>
            <p:spPr>
              <a:xfrm>
                <a:off x="1472914" y="2750820"/>
                <a:ext cx="1314178" cy="1314176"/>
              </a:xfrm>
              <a:prstGeom prst="ellipse">
                <a:avLst/>
              </a:prstGeom>
              <a:solidFill>
                <a:srgbClr val="E7E6E6">
                  <a:alpha val="5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panose="02010600040101010101" charset="-122"/>
                  <a:cs typeface="+mn-cs"/>
                </a:endParaRPr>
              </a:p>
            </p:txBody>
          </p:sp>
          <p:sp>
            <p:nvSpPr>
              <p:cNvPr id="17" name="椭圆 16"/>
              <p:cNvSpPr/>
              <p:nvPr/>
            </p:nvSpPr>
            <p:spPr>
              <a:xfrm>
                <a:off x="1861262" y="3139168"/>
                <a:ext cx="537482" cy="537482"/>
              </a:xfrm>
              <a:prstGeom prst="ellipse">
                <a:avLst/>
              </a:prstGeom>
              <a:solidFill>
                <a:schemeClr val="accent1"/>
              </a:solidFill>
              <a:ln w="12700" cap="flat" cmpd="sng" algn="ctr">
                <a:noFill/>
                <a:prstDash val="solid"/>
                <a:miter lim="800000"/>
              </a:ln>
              <a:effectLst>
                <a:outerShdw blurRad="266700" dist="139700" dir="2700000" algn="tl" rotWithShape="0">
                  <a:sysClr val="window" lastClr="FFFFFF">
                    <a:lumMod val="50000"/>
                    <a:alpha val="45000"/>
                  </a:sys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panose="02010600040101010101" charset="-122"/>
                  <a:cs typeface="+mn-cs"/>
                </a:endParaRPr>
              </a:p>
            </p:txBody>
          </p:sp>
        </p:grpSp>
        <p:grpSp>
          <p:nvGrpSpPr>
            <p:cNvPr id="18" name="组合 17"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GrpSpPr/>
            <p:nvPr/>
          </p:nvGrpSpPr>
          <p:grpSpPr>
            <a:xfrm>
              <a:off x="5277259" y="4317053"/>
              <a:ext cx="528365" cy="528364"/>
              <a:chOff x="1472914" y="2750820"/>
              <a:chExt cx="1314178" cy="1314176"/>
            </a:xfrm>
          </p:grpSpPr>
          <p:sp>
            <p:nvSpPr>
              <p:cNvPr id="19" name="椭圆 18"/>
              <p:cNvSpPr/>
              <p:nvPr/>
            </p:nvSpPr>
            <p:spPr>
              <a:xfrm>
                <a:off x="1472914" y="2750820"/>
                <a:ext cx="1314178" cy="1314176"/>
              </a:xfrm>
              <a:prstGeom prst="ellipse">
                <a:avLst/>
              </a:prstGeom>
              <a:solidFill>
                <a:srgbClr val="E7E6E6">
                  <a:alpha val="5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panose="02010600040101010101" charset="-122"/>
                  <a:cs typeface="+mn-cs"/>
                </a:endParaRPr>
              </a:p>
            </p:txBody>
          </p:sp>
          <p:sp>
            <p:nvSpPr>
              <p:cNvPr id="20" name="椭圆 19"/>
              <p:cNvSpPr/>
              <p:nvPr/>
            </p:nvSpPr>
            <p:spPr>
              <a:xfrm>
                <a:off x="1861262" y="3139168"/>
                <a:ext cx="537482" cy="537482"/>
              </a:xfrm>
              <a:prstGeom prst="ellipse">
                <a:avLst/>
              </a:prstGeom>
              <a:solidFill>
                <a:schemeClr val="accent1"/>
              </a:solidFill>
              <a:ln w="12700" cap="flat" cmpd="sng" algn="ctr">
                <a:noFill/>
                <a:prstDash val="solid"/>
                <a:miter lim="800000"/>
              </a:ln>
              <a:effectLst>
                <a:outerShdw blurRad="266700" dist="139700" dir="2700000" algn="tl" rotWithShape="0">
                  <a:sysClr val="window" lastClr="FFFFFF">
                    <a:lumMod val="50000"/>
                    <a:alpha val="45000"/>
                  </a:sys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panose="02010600040101010101" charset="-122"/>
                  <a:cs typeface="+mn-cs"/>
                </a:endParaRPr>
              </a:p>
            </p:txBody>
          </p:sp>
        </p:grpSp>
        <p:grpSp>
          <p:nvGrpSpPr>
            <p:cNvPr id="21" name="组合 20"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GrpSpPr/>
            <p:nvPr/>
          </p:nvGrpSpPr>
          <p:grpSpPr>
            <a:xfrm>
              <a:off x="4827417" y="5106258"/>
              <a:ext cx="528365" cy="528364"/>
              <a:chOff x="1472914" y="2750820"/>
              <a:chExt cx="1314178" cy="1314176"/>
            </a:xfrm>
          </p:grpSpPr>
          <p:sp>
            <p:nvSpPr>
              <p:cNvPr id="22" name="椭圆 21"/>
              <p:cNvSpPr/>
              <p:nvPr/>
            </p:nvSpPr>
            <p:spPr>
              <a:xfrm>
                <a:off x="1472914" y="2750820"/>
                <a:ext cx="1314178" cy="1314176"/>
              </a:xfrm>
              <a:prstGeom prst="ellipse">
                <a:avLst/>
              </a:prstGeom>
              <a:solidFill>
                <a:srgbClr val="E7E6E6">
                  <a:alpha val="5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panose="02010600040101010101" charset="-122"/>
                  <a:cs typeface="+mn-cs"/>
                </a:endParaRPr>
              </a:p>
            </p:txBody>
          </p:sp>
          <p:sp>
            <p:nvSpPr>
              <p:cNvPr id="23" name="椭圆 22"/>
              <p:cNvSpPr/>
              <p:nvPr/>
            </p:nvSpPr>
            <p:spPr>
              <a:xfrm>
                <a:off x="1861262" y="3139168"/>
                <a:ext cx="537482" cy="537482"/>
              </a:xfrm>
              <a:prstGeom prst="ellipse">
                <a:avLst/>
              </a:prstGeom>
              <a:solidFill>
                <a:schemeClr val="accent1"/>
              </a:solidFill>
              <a:ln w="12700" cap="flat" cmpd="sng" algn="ctr">
                <a:noFill/>
                <a:prstDash val="solid"/>
                <a:miter lim="800000"/>
              </a:ln>
              <a:effectLst>
                <a:outerShdw blurRad="266700" dist="139700" dir="2700000" algn="tl" rotWithShape="0">
                  <a:sysClr val="window" lastClr="FFFFFF">
                    <a:lumMod val="50000"/>
                    <a:alpha val="45000"/>
                  </a:sys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panose="02010600040101010101" charset="-122"/>
                  <a:cs typeface="+mn-cs"/>
                </a:endParaRPr>
              </a:p>
            </p:txBody>
          </p:sp>
        </p:grpSp>
        <p:sp>
          <p:nvSpPr>
            <p:cNvPr id="24" name="矩形 23"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SpPr/>
            <p:nvPr/>
          </p:nvSpPr>
          <p:spPr>
            <a:xfrm>
              <a:off x="5645242" y="1605427"/>
              <a:ext cx="6095908" cy="387618"/>
            </a:xfrm>
            <a:prstGeom prst="rect">
              <a:avLst/>
            </a:prstGeom>
          </p:spPr>
          <p:txBody>
            <a:bodyPr wrap="square">
              <a:spAutoFit/>
            </a:bodyPr>
            <a:lstStyle/>
            <a:p>
              <a:pPr>
                <a:lnSpc>
                  <a:spcPct val="130000"/>
                </a:lnSpc>
              </a:pPr>
              <a:r>
                <a:rPr lang="en-US" altLang="zh-CN" sz="1200" dirty="0">
                  <a:latin typeface="微软雅黑" panose="020B0503020204020204" pitchFamily="34" charset="-122"/>
                  <a:ea typeface="微软雅黑" panose="020B0503020204020204" pitchFamily="34" charset="-122"/>
                  <a:cs typeface="阿里巴巴普惠体" panose="00020600040101010101" pitchFamily="18" charset="-122"/>
                </a:rPr>
                <a:t>1.</a:t>
              </a:r>
              <a:r>
                <a:rPr lang="zh-CN" altLang="en-US" sz="1200" dirty="0">
                  <a:latin typeface="微软雅黑" panose="020B0503020204020204" pitchFamily="34" charset="-122"/>
                  <a:ea typeface="微软雅黑" panose="020B0503020204020204" pitchFamily="34" charset="-122"/>
                  <a:cs typeface="阿里巴巴普惠体" panose="00020600040101010101" pitchFamily="18" charset="-122"/>
                </a:rPr>
                <a:t>父母不要在孩子面前吵架</a:t>
              </a:r>
            </a:p>
          </p:txBody>
        </p:sp>
        <p:sp>
          <p:nvSpPr>
            <p:cNvPr id="25" name="矩形 2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SpPr/>
            <p:nvPr/>
          </p:nvSpPr>
          <p:spPr>
            <a:xfrm>
              <a:off x="5645242" y="5080358"/>
              <a:ext cx="6095908" cy="387618"/>
            </a:xfrm>
            <a:prstGeom prst="rect">
              <a:avLst/>
            </a:prstGeom>
          </p:spPr>
          <p:txBody>
            <a:bodyPr wrap="square">
              <a:spAutoFit/>
            </a:bodyPr>
            <a:lstStyle/>
            <a:p>
              <a:pPr>
                <a:lnSpc>
                  <a:spcPct val="130000"/>
                </a:lnSpc>
              </a:pPr>
              <a:r>
                <a:rPr lang="en-US" altLang="zh-CN" sz="1200" dirty="0">
                  <a:latin typeface="微软雅黑" panose="020B0503020204020204" pitchFamily="34" charset="-122"/>
                  <a:ea typeface="微软雅黑" panose="020B0503020204020204" pitchFamily="34" charset="-122"/>
                  <a:cs typeface="阿里巴巴普惠体" panose="00020600040101010101" pitchFamily="18" charset="-122"/>
                </a:rPr>
                <a:t>5.</a:t>
              </a:r>
              <a:r>
                <a:rPr lang="zh-CN" altLang="en-US" sz="1200" dirty="0">
                  <a:latin typeface="微软雅黑" panose="020B0503020204020204" pitchFamily="34" charset="-122"/>
                  <a:ea typeface="微软雅黑" panose="020B0503020204020204" pitchFamily="34" charset="-122"/>
                  <a:cs typeface="阿里巴巴普惠体" panose="00020600040101010101" pitchFamily="18" charset="-122"/>
                </a:rPr>
                <a:t>考试成绩不是评价孩子唯一标准</a:t>
              </a:r>
            </a:p>
          </p:txBody>
        </p:sp>
        <p:sp>
          <p:nvSpPr>
            <p:cNvPr id="26" name="矩形 25"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SpPr/>
            <p:nvPr/>
          </p:nvSpPr>
          <p:spPr>
            <a:xfrm>
              <a:off x="6064342" y="4295002"/>
              <a:ext cx="6095908" cy="387618"/>
            </a:xfrm>
            <a:prstGeom prst="rect">
              <a:avLst/>
            </a:prstGeom>
          </p:spPr>
          <p:txBody>
            <a:bodyPr wrap="square">
              <a:spAutoFit/>
            </a:bodyPr>
            <a:lstStyle/>
            <a:p>
              <a:pPr>
                <a:lnSpc>
                  <a:spcPct val="130000"/>
                </a:lnSpc>
              </a:pPr>
              <a:r>
                <a:rPr lang="en-US" altLang="zh-CN" sz="1200" dirty="0">
                  <a:latin typeface="微软雅黑" panose="020B0503020204020204" pitchFamily="34" charset="-122"/>
                  <a:ea typeface="微软雅黑" panose="020B0503020204020204" pitchFamily="34" charset="-122"/>
                  <a:cs typeface="阿里巴巴普惠体" panose="00020600040101010101" pitchFamily="18" charset="-122"/>
                </a:rPr>
                <a:t>4.</a:t>
              </a:r>
              <a:r>
                <a:rPr lang="zh-CN" altLang="en-US" sz="1200" dirty="0">
                  <a:latin typeface="微软雅黑" panose="020B0503020204020204" pitchFamily="34" charset="-122"/>
                  <a:ea typeface="微软雅黑" panose="020B0503020204020204" pitchFamily="34" charset="-122"/>
                  <a:cs typeface="阿里巴巴普惠体" panose="00020600040101010101" pitchFamily="18" charset="-122"/>
                </a:rPr>
                <a:t>父母不能失信于孩子</a:t>
              </a:r>
            </a:p>
          </p:txBody>
        </p:sp>
        <p:sp>
          <p:nvSpPr>
            <p:cNvPr id="27" name="矩形 26"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SpPr/>
            <p:nvPr/>
          </p:nvSpPr>
          <p:spPr>
            <a:xfrm>
              <a:off x="6064342" y="2509549"/>
              <a:ext cx="6095908" cy="387618"/>
            </a:xfrm>
            <a:prstGeom prst="rect">
              <a:avLst/>
            </a:prstGeom>
          </p:spPr>
          <p:txBody>
            <a:bodyPr wrap="square">
              <a:spAutoFit/>
            </a:bodyPr>
            <a:lstStyle/>
            <a:p>
              <a:pPr>
                <a:lnSpc>
                  <a:spcPct val="130000"/>
                </a:lnSpc>
              </a:pPr>
              <a:r>
                <a:rPr lang="en-US" altLang="zh-CN" sz="1200" dirty="0">
                  <a:latin typeface="微软雅黑" panose="020B0503020204020204" pitchFamily="34" charset="-122"/>
                  <a:ea typeface="微软雅黑" panose="020B0503020204020204" pitchFamily="34" charset="-122"/>
                  <a:cs typeface="阿里巴巴普惠体" panose="00020600040101010101" pitchFamily="18" charset="-122"/>
                </a:rPr>
                <a:t>2.</a:t>
              </a:r>
              <a:r>
                <a:rPr lang="zh-CN" altLang="en-US" sz="1200" dirty="0">
                  <a:latin typeface="微软雅黑" panose="020B0503020204020204" pitchFamily="34" charset="-122"/>
                  <a:ea typeface="微软雅黑" panose="020B0503020204020204" pitchFamily="34" charset="-122"/>
                  <a:cs typeface="阿里巴巴普惠体" panose="00020600040101010101" pitchFamily="18" charset="-122"/>
                </a:rPr>
                <a:t>听听孩子心里话</a:t>
              </a:r>
              <a:r>
                <a:rPr lang="en-US" altLang="zh-CN" sz="1200" dirty="0">
                  <a:latin typeface="微软雅黑" panose="020B0503020204020204" pitchFamily="34" charset="-122"/>
                  <a:ea typeface="微软雅黑" panose="020B0503020204020204" pitchFamily="34" charset="-122"/>
                  <a:cs typeface="阿里巴巴普惠体" panose="00020600040101010101" pitchFamily="18" charset="-122"/>
                </a:rPr>
                <a:t>, </a:t>
              </a:r>
              <a:r>
                <a:rPr lang="zh-CN" altLang="en-US" sz="1200" dirty="0">
                  <a:latin typeface="微软雅黑" panose="020B0503020204020204" pitchFamily="34" charset="-122"/>
                  <a:ea typeface="微软雅黑" panose="020B0503020204020204" pitchFamily="34" charset="-122"/>
                  <a:cs typeface="阿里巴巴普惠体" panose="00020600040101010101" pitchFamily="18" charset="-122"/>
                </a:rPr>
                <a:t>让孩子有倾诉机会</a:t>
              </a:r>
            </a:p>
          </p:txBody>
        </p:sp>
        <p:sp>
          <p:nvSpPr>
            <p:cNvPr id="28" name="矩形 27"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SpPr/>
            <p:nvPr/>
          </p:nvSpPr>
          <p:spPr>
            <a:xfrm>
              <a:off x="6165942" y="3369101"/>
              <a:ext cx="6095908" cy="387618"/>
            </a:xfrm>
            <a:prstGeom prst="rect">
              <a:avLst/>
            </a:prstGeom>
          </p:spPr>
          <p:txBody>
            <a:bodyPr wrap="square">
              <a:spAutoFit/>
            </a:bodyPr>
            <a:lstStyle/>
            <a:p>
              <a:pPr>
                <a:lnSpc>
                  <a:spcPct val="130000"/>
                </a:lnSpc>
              </a:pPr>
              <a:r>
                <a:rPr lang="en-US" altLang="zh-CN" sz="1200" dirty="0">
                  <a:latin typeface="微软雅黑" panose="020B0503020204020204" pitchFamily="34" charset="-122"/>
                  <a:ea typeface="微软雅黑" panose="020B0503020204020204" pitchFamily="34" charset="-122"/>
                  <a:cs typeface="阿里巴巴普惠体" panose="00020600040101010101" pitchFamily="18" charset="-122"/>
                </a:rPr>
                <a:t>3.</a:t>
              </a:r>
              <a:r>
                <a:rPr lang="zh-CN" altLang="en-US" sz="1200" dirty="0">
                  <a:latin typeface="微软雅黑" panose="020B0503020204020204" pitchFamily="34" charset="-122"/>
                  <a:ea typeface="微软雅黑" panose="020B0503020204020204" pitchFamily="34" charset="-122"/>
                  <a:cs typeface="阿里巴巴普惠体" panose="00020600040101010101" pitchFamily="18" charset="-122"/>
                </a:rPr>
                <a:t>捧打孩子不是教育正确方式</a:t>
              </a:r>
            </a:p>
          </p:txBody>
        </p:sp>
      </p:grpSp>
      <p:sp>
        <p:nvSpPr>
          <p:cNvPr id="5" name="文本框 4"/>
          <p:cNvSpPr txBox="1"/>
          <p:nvPr/>
        </p:nvSpPr>
        <p:spPr>
          <a:xfrm>
            <a:off x="1529097" y="2744613"/>
            <a:ext cx="1882649" cy="1368773"/>
          </a:xfrm>
          <a:prstGeom prst="rect">
            <a:avLst/>
          </a:prstGeom>
          <a:noFill/>
        </p:spPr>
        <p:txBody>
          <a:bodyPr wrap="square">
            <a:spAutoFit/>
          </a:bodyPr>
          <a:lstStyle>
            <a:defPPr>
              <a:defRPr lang="zh-CN"/>
            </a:defPPr>
            <a:lvl1pPr>
              <a:lnSpc>
                <a:spcPct val="120000"/>
              </a:lnSpc>
              <a:defRPr sz="1400">
                <a:latin typeface="Arial" panose="020B0604020202020204" pitchFamily="34" charset="0"/>
                <a:ea typeface="阿里巴巴普惠体" panose="00020600040101010101" pitchFamily="18" charset="-122"/>
                <a:cs typeface="阿里巴巴普惠体" panose="00020600040101010101" pitchFamily="18" charset="-122"/>
              </a:defRPr>
            </a:lvl1pPr>
          </a:lstStyle>
          <a:p>
            <a:r>
              <a:rPr lang="zh-CN" altLang="en-US" dirty="0">
                <a:ea typeface="微软雅黑" panose="020B0503020204020204" pitchFamily="34" charset="-122"/>
                <a:sym typeface="Arial" panose="020B0604020202020204" pitchFamily="34" charset="0"/>
              </a:rPr>
              <a:t>家庭是一片天,父母是这片天的“掌权者。”父母无不希望子女走自已安排的路,但“听天由命”好吗？</a:t>
            </a:r>
          </a:p>
        </p:txBody>
      </p:sp>
      <p:sp>
        <p:nvSpPr>
          <p:cNvPr id="4" name="矩形: 圆角 3"/>
          <p:cNvSpPr/>
          <p:nvPr/>
        </p:nvSpPr>
        <p:spPr>
          <a:xfrm>
            <a:off x="4251773" y="942998"/>
            <a:ext cx="3688453"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家庭教育的智慧与艺术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251773" y="942998"/>
            <a:ext cx="3688453"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尾声：家庭教育的目标</a:t>
            </a:r>
          </a:p>
        </p:txBody>
      </p:sp>
      <p:grpSp>
        <p:nvGrpSpPr>
          <p:cNvPr id="9" name="组合 8"/>
          <p:cNvGrpSpPr/>
          <p:nvPr/>
        </p:nvGrpSpPr>
        <p:grpSpPr>
          <a:xfrm>
            <a:off x="723500" y="2514180"/>
            <a:ext cx="2471105" cy="2141324"/>
            <a:chOff x="1524000" y="2971800"/>
            <a:chExt cx="2471105" cy="2141324"/>
          </a:xfrm>
        </p:grpSpPr>
        <p:sp>
          <p:nvSpPr>
            <p:cNvPr id="10" name="文本框 9"/>
            <p:cNvSpPr txBox="1"/>
            <p:nvPr/>
          </p:nvSpPr>
          <p:spPr>
            <a:xfrm>
              <a:off x="1524000" y="2971800"/>
              <a:ext cx="1905000" cy="1569660"/>
            </a:xfrm>
            <a:prstGeom prst="rect">
              <a:avLst/>
            </a:prstGeom>
            <a:noFill/>
          </p:spPr>
          <p:txBody>
            <a:bodyPr wrap="square" rtlCol="0">
              <a:spAutoFit/>
            </a:bodyPr>
            <a:lstStyle/>
            <a:p>
              <a:pPr algn="ctr"/>
              <a:r>
                <a:rPr lang="en-US" altLang="zh-CN" sz="9600" b="1" dirty="0">
                  <a:solidFill>
                    <a:srgbClr val="C00000"/>
                  </a:solidFill>
                  <a:latin typeface="微软雅黑" panose="020B0503020204020204" pitchFamily="34" charset="-122"/>
                  <a:ea typeface="微软雅黑" panose="020B0503020204020204" pitchFamily="34" charset="-122"/>
                  <a:cs typeface="阿里巴巴普惠体 Medium" panose="00020600040101010101" pitchFamily="18" charset="-122"/>
                </a:rPr>
                <a:t>1</a:t>
              </a:r>
              <a:endParaRPr lang="zh-CN" altLang="en-US" sz="9600" b="1" dirty="0">
                <a:solidFill>
                  <a:srgbClr val="C00000"/>
                </a:solidFill>
                <a:latin typeface="微软雅黑" panose="020B0503020204020204" pitchFamily="34" charset="-122"/>
                <a:ea typeface="微软雅黑" panose="020B0503020204020204" pitchFamily="34" charset="-122"/>
                <a:cs typeface="阿里巴巴普惠体 Medium" panose="00020600040101010101" pitchFamily="18" charset="-122"/>
              </a:endParaRPr>
            </a:p>
          </p:txBody>
        </p:sp>
        <p:sp>
          <p:nvSpPr>
            <p:cNvPr id="11" name="文本框 10"/>
            <p:cNvSpPr txBox="1"/>
            <p:nvPr/>
          </p:nvSpPr>
          <p:spPr>
            <a:xfrm>
              <a:off x="2863850" y="3924300"/>
              <a:ext cx="946150"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个中心</a:t>
              </a:r>
            </a:p>
          </p:txBody>
        </p:sp>
        <p:sp>
          <p:nvSpPr>
            <p:cNvPr id="12" name="文本框 11"/>
            <p:cNvSpPr txBox="1"/>
            <p:nvPr/>
          </p:nvSpPr>
          <p:spPr>
            <a:xfrm>
              <a:off x="1861505" y="4743792"/>
              <a:ext cx="2133600" cy="369332"/>
            </a:xfrm>
            <a:prstGeom prst="rect">
              <a:avLst/>
            </a:prstGeom>
            <a:noFill/>
          </p:spPr>
          <p:txBody>
            <a:bodyPr wrap="square">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以健康为中心</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endParaRPr>
            </a:p>
          </p:txBody>
        </p:sp>
      </p:grpSp>
      <p:sp>
        <p:nvSpPr>
          <p:cNvPr id="14" name="文本框 13"/>
          <p:cNvSpPr txBox="1"/>
          <p:nvPr/>
        </p:nvSpPr>
        <p:spPr>
          <a:xfrm>
            <a:off x="1670050" y="1841157"/>
            <a:ext cx="3409950" cy="369332"/>
          </a:xfrm>
          <a:prstGeom prst="rect">
            <a:avLst/>
          </a:prstGeom>
          <a:noFill/>
        </p:spPr>
        <p:txBody>
          <a:bodyPr wrap="squar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构建一个“乐活族”家庭</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endParaRPr>
          </a:p>
        </p:txBody>
      </p:sp>
      <p:grpSp>
        <p:nvGrpSpPr>
          <p:cNvPr id="15" name="组合 14"/>
          <p:cNvGrpSpPr/>
          <p:nvPr/>
        </p:nvGrpSpPr>
        <p:grpSpPr>
          <a:xfrm>
            <a:off x="3343406" y="2514180"/>
            <a:ext cx="2544444" cy="2141324"/>
            <a:chOff x="1524000" y="2971800"/>
            <a:chExt cx="2544444" cy="2141324"/>
          </a:xfrm>
        </p:grpSpPr>
        <p:sp>
          <p:nvSpPr>
            <p:cNvPr id="16" name="文本框 15"/>
            <p:cNvSpPr txBox="1"/>
            <p:nvPr/>
          </p:nvSpPr>
          <p:spPr>
            <a:xfrm>
              <a:off x="1524000" y="2971800"/>
              <a:ext cx="1905000" cy="1569660"/>
            </a:xfrm>
            <a:prstGeom prst="rect">
              <a:avLst/>
            </a:prstGeom>
            <a:noFill/>
          </p:spPr>
          <p:txBody>
            <a:bodyPr wrap="square" rtlCol="0">
              <a:spAutoFit/>
            </a:bodyPr>
            <a:lstStyle/>
            <a:p>
              <a:pPr algn="ctr"/>
              <a:r>
                <a:rPr lang="en-US" altLang="zh-CN" sz="9600" b="1" dirty="0">
                  <a:solidFill>
                    <a:srgbClr val="C00000"/>
                  </a:solidFill>
                  <a:latin typeface="微软雅黑" panose="020B0503020204020204" pitchFamily="34" charset="-122"/>
                  <a:ea typeface="微软雅黑" panose="020B0503020204020204" pitchFamily="34" charset="-122"/>
                  <a:cs typeface="阿里巴巴普惠体 Medium" panose="00020600040101010101" pitchFamily="18" charset="-122"/>
                </a:rPr>
                <a:t>2</a:t>
              </a:r>
              <a:endParaRPr lang="zh-CN" altLang="en-US" sz="9600" b="1" dirty="0">
                <a:solidFill>
                  <a:srgbClr val="C00000"/>
                </a:solidFill>
                <a:latin typeface="微软雅黑" panose="020B0503020204020204" pitchFamily="34" charset="-122"/>
                <a:ea typeface="微软雅黑" panose="020B0503020204020204" pitchFamily="34" charset="-122"/>
                <a:cs typeface="阿里巴巴普惠体 Medium" panose="00020600040101010101" pitchFamily="18" charset="-122"/>
              </a:endParaRPr>
            </a:p>
          </p:txBody>
        </p:sp>
        <p:sp>
          <p:nvSpPr>
            <p:cNvPr id="17" name="文本框 16"/>
            <p:cNvSpPr txBox="1"/>
            <p:nvPr/>
          </p:nvSpPr>
          <p:spPr>
            <a:xfrm>
              <a:off x="2863849" y="3924300"/>
              <a:ext cx="1122045"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个基本点</a:t>
              </a:r>
            </a:p>
          </p:txBody>
        </p:sp>
        <p:sp>
          <p:nvSpPr>
            <p:cNvPr id="18" name="文本框 17"/>
            <p:cNvSpPr txBox="1"/>
            <p:nvPr/>
          </p:nvSpPr>
          <p:spPr>
            <a:xfrm>
              <a:off x="1934844" y="4743792"/>
              <a:ext cx="2133600" cy="369332"/>
            </a:xfrm>
            <a:prstGeom prst="rect">
              <a:avLst/>
            </a:prstGeom>
            <a:noFill/>
          </p:spPr>
          <p:txBody>
            <a:bodyPr wrap="square">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潇洒一点</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糊涂一点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endParaRPr>
            </a:p>
          </p:txBody>
        </p:sp>
      </p:grpSp>
      <p:grpSp>
        <p:nvGrpSpPr>
          <p:cNvPr id="19" name="组合 18"/>
          <p:cNvGrpSpPr/>
          <p:nvPr/>
        </p:nvGrpSpPr>
        <p:grpSpPr>
          <a:xfrm>
            <a:off x="6036651" y="2516687"/>
            <a:ext cx="2406650" cy="2448621"/>
            <a:chOff x="1524000" y="2971800"/>
            <a:chExt cx="2406650" cy="2448621"/>
          </a:xfrm>
        </p:grpSpPr>
        <p:sp>
          <p:nvSpPr>
            <p:cNvPr id="20" name="文本框 19"/>
            <p:cNvSpPr txBox="1"/>
            <p:nvPr/>
          </p:nvSpPr>
          <p:spPr>
            <a:xfrm>
              <a:off x="1524000" y="2971800"/>
              <a:ext cx="1905000" cy="1569660"/>
            </a:xfrm>
            <a:prstGeom prst="rect">
              <a:avLst/>
            </a:prstGeom>
            <a:noFill/>
          </p:spPr>
          <p:txBody>
            <a:bodyPr wrap="square" rtlCol="0">
              <a:spAutoFit/>
            </a:bodyPr>
            <a:lstStyle/>
            <a:p>
              <a:pPr algn="ctr"/>
              <a:r>
                <a:rPr lang="en-US" altLang="zh-CN" sz="9600" b="1" dirty="0">
                  <a:solidFill>
                    <a:srgbClr val="C00000"/>
                  </a:solidFill>
                  <a:latin typeface="微软雅黑" panose="020B0503020204020204" pitchFamily="34" charset="-122"/>
                  <a:ea typeface="微软雅黑" panose="020B0503020204020204" pitchFamily="34" charset="-122"/>
                  <a:cs typeface="阿里巴巴普惠体 Medium" panose="00020600040101010101" pitchFamily="18" charset="-122"/>
                </a:rPr>
                <a:t>3</a:t>
              </a:r>
              <a:endParaRPr lang="zh-CN" altLang="en-US" sz="9600" b="1" dirty="0">
                <a:solidFill>
                  <a:srgbClr val="C00000"/>
                </a:solidFill>
                <a:latin typeface="微软雅黑" panose="020B0503020204020204" pitchFamily="34" charset="-122"/>
                <a:ea typeface="微软雅黑" panose="020B0503020204020204" pitchFamily="34" charset="-122"/>
                <a:cs typeface="阿里巴巴普惠体 Medium" panose="00020600040101010101" pitchFamily="18" charset="-122"/>
              </a:endParaRPr>
            </a:p>
          </p:txBody>
        </p:sp>
        <p:sp>
          <p:nvSpPr>
            <p:cNvPr id="21" name="文本框 20"/>
            <p:cNvSpPr txBox="1"/>
            <p:nvPr/>
          </p:nvSpPr>
          <p:spPr>
            <a:xfrm>
              <a:off x="2863850" y="3924300"/>
              <a:ext cx="946150"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个忘记</a:t>
              </a:r>
            </a:p>
          </p:txBody>
        </p:sp>
        <p:sp>
          <p:nvSpPr>
            <p:cNvPr id="22" name="文本框 21"/>
            <p:cNvSpPr txBox="1"/>
            <p:nvPr/>
          </p:nvSpPr>
          <p:spPr>
            <a:xfrm>
              <a:off x="1797050" y="4558647"/>
              <a:ext cx="2133600" cy="861774"/>
            </a:xfrm>
            <a:prstGeom prst="rect">
              <a:avLst/>
            </a:prstGeom>
            <a:noFill/>
          </p:spPr>
          <p:txBody>
            <a:bodyPr wrap="square">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忘记过去</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忘记年令</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忘记过去的成功史</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endParaRPr>
            </a:p>
          </p:txBody>
        </p:sp>
      </p:grpSp>
      <p:grpSp>
        <p:nvGrpSpPr>
          <p:cNvPr id="23" name="组合 22"/>
          <p:cNvGrpSpPr/>
          <p:nvPr/>
        </p:nvGrpSpPr>
        <p:grpSpPr>
          <a:xfrm>
            <a:off x="8592102" y="2516687"/>
            <a:ext cx="2406650" cy="2617898"/>
            <a:chOff x="1524000" y="2971800"/>
            <a:chExt cx="2406650" cy="2617898"/>
          </a:xfrm>
        </p:grpSpPr>
        <p:sp>
          <p:nvSpPr>
            <p:cNvPr id="24" name="文本框 23"/>
            <p:cNvSpPr txBox="1"/>
            <p:nvPr/>
          </p:nvSpPr>
          <p:spPr>
            <a:xfrm>
              <a:off x="1524000" y="2971800"/>
              <a:ext cx="1905000" cy="1569660"/>
            </a:xfrm>
            <a:prstGeom prst="rect">
              <a:avLst/>
            </a:prstGeom>
            <a:noFill/>
          </p:spPr>
          <p:txBody>
            <a:bodyPr wrap="square" rtlCol="0">
              <a:spAutoFit/>
            </a:bodyPr>
            <a:lstStyle/>
            <a:p>
              <a:pPr algn="ctr"/>
              <a:r>
                <a:rPr lang="en-US" altLang="zh-CN" sz="9600" b="1" dirty="0">
                  <a:solidFill>
                    <a:srgbClr val="C00000"/>
                  </a:solidFill>
                  <a:latin typeface="微软雅黑" panose="020B0503020204020204" pitchFamily="34" charset="-122"/>
                  <a:ea typeface="微软雅黑" panose="020B0503020204020204" pitchFamily="34" charset="-122"/>
                  <a:cs typeface="阿里巴巴普惠体 Medium" panose="00020600040101010101" pitchFamily="18" charset="-122"/>
                </a:rPr>
                <a:t>4</a:t>
              </a:r>
              <a:endParaRPr lang="zh-CN" altLang="en-US" sz="9600" b="1" dirty="0">
                <a:solidFill>
                  <a:srgbClr val="C00000"/>
                </a:solidFill>
                <a:latin typeface="微软雅黑" panose="020B0503020204020204" pitchFamily="34" charset="-122"/>
                <a:ea typeface="微软雅黑" panose="020B0503020204020204" pitchFamily="34" charset="-122"/>
                <a:cs typeface="阿里巴巴普惠体 Medium" panose="00020600040101010101" pitchFamily="18" charset="-122"/>
              </a:endParaRPr>
            </a:p>
          </p:txBody>
        </p:sp>
        <p:sp>
          <p:nvSpPr>
            <p:cNvPr id="25" name="文本框 24"/>
            <p:cNvSpPr txBox="1"/>
            <p:nvPr/>
          </p:nvSpPr>
          <p:spPr>
            <a:xfrm>
              <a:off x="2863850" y="3924300"/>
              <a:ext cx="946150"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rPr>
                <a:t>个拥有</a:t>
              </a:r>
            </a:p>
          </p:txBody>
        </p:sp>
        <p:sp>
          <p:nvSpPr>
            <p:cNvPr id="26" name="文本框 25"/>
            <p:cNvSpPr txBox="1"/>
            <p:nvPr/>
          </p:nvSpPr>
          <p:spPr>
            <a:xfrm>
              <a:off x="1797050" y="4512480"/>
              <a:ext cx="2133600" cy="1077218"/>
            </a:xfrm>
            <a:prstGeom prst="rect">
              <a:avLst/>
            </a:prstGeom>
            <a:noFill/>
          </p:spPr>
          <p:txBody>
            <a:bodyPr wrap="square">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拥有一个完整的家</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拥有一个知心伴侣</a:t>
              </a: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拥有一些钱财</a:t>
              </a: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拥有一批知心朋友</a:t>
              </a:r>
            </a:p>
          </p:txBody>
        </p:sp>
      </p:grpSp>
      <p:sp>
        <p:nvSpPr>
          <p:cNvPr id="28" name="文本框 27"/>
          <p:cNvSpPr txBox="1"/>
          <p:nvPr/>
        </p:nvSpPr>
        <p:spPr>
          <a:xfrm>
            <a:off x="1379856" y="5443291"/>
            <a:ext cx="6096000" cy="369332"/>
          </a:xfrm>
          <a:prstGeom prst="rect">
            <a:avLst/>
          </a:prstGeom>
          <a:noFill/>
        </p:spPr>
        <p:txBody>
          <a:bodyPr wrap="square">
            <a:spAutoFit/>
          </a:bodyPr>
          <a:lstStyle/>
          <a:p>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Arial" panose="020B0604020202020204" pitchFamily="34" charset="0"/>
              </a:rPr>
              <a:t>提倡“三生”主义：生命、生活、生态</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dur="1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dur="100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dur="100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dur="100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a:solidFill>
            <a:srgbClr val="FADEB2">
              <a:alpha val="51000"/>
            </a:srgbClr>
          </a:solidFill>
        </p:spPr>
      </p:pic>
      <p:grpSp>
        <p:nvGrpSpPr>
          <p:cNvPr id="33" name="组合 32"/>
          <p:cNvGrpSpPr/>
          <p:nvPr/>
        </p:nvGrpSpPr>
        <p:grpSpPr>
          <a:xfrm>
            <a:off x="-1" y="-1"/>
            <a:ext cx="5674887" cy="6858001"/>
            <a:chOff x="-1" y="-1"/>
            <a:chExt cx="5674887" cy="6858001"/>
          </a:xfrm>
        </p:grpSpPr>
        <p:grpSp>
          <p:nvGrpSpPr>
            <p:cNvPr id="27" name="组合 26"/>
            <p:cNvGrpSpPr/>
            <p:nvPr/>
          </p:nvGrpSpPr>
          <p:grpSpPr>
            <a:xfrm>
              <a:off x="3351454" y="723907"/>
              <a:ext cx="1742081" cy="1186587"/>
              <a:chOff x="6626739" y="1250974"/>
              <a:chExt cx="2150254" cy="1464607"/>
            </a:xfrm>
          </p:grpSpPr>
          <p:sp>
            <p:nvSpPr>
              <p:cNvPr id="26" name="矩形 25"/>
              <p:cNvSpPr/>
              <p:nvPr/>
            </p:nvSpPr>
            <p:spPr>
              <a:xfrm>
                <a:off x="6798002" y="1424916"/>
                <a:ext cx="1825298" cy="1140484"/>
              </a:xfrm>
              <a:prstGeom prst="rect">
                <a:avLst/>
              </a:prstGeom>
              <a:solidFill>
                <a:srgbClr val="FAD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Arial"/>
                </a:endParaRPr>
              </a:p>
            </p:txBody>
          </p:sp>
          <p:grpSp>
            <p:nvGrpSpPr>
              <p:cNvPr id="25" name="组合 24"/>
              <p:cNvGrpSpPr/>
              <p:nvPr/>
            </p:nvGrpSpPr>
            <p:grpSpPr>
              <a:xfrm rot="234253">
                <a:off x="6626739" y="1250974"/>
                <a:ext cx="2150254" cy="1464607"/>
                <a:chOff x="6556175" y="1347343"/>
                <a:chExt cx="5048250" cy="3438525"/>
              </a:xfrm>
            </p:grpSpPr>
            <p:pic>
              <p:nvPicPr>
                <p:cNvPr id="22" name="图片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01468">
                  <a:off x="7120584" y="1866695"/>
                  <a:ext cx="3877615" cy="2423509"/>
                </a:xfrm>
                <a:prstGeom prst="rect">
                  <a:avLst/>
                </a:prstGeom>
              </p:spPr>
            </p:pic>
            <p:pic>
              <p:nvPicPr>
                <p:cNvPr id="24" name="图片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32938">
                  <a:off x="6556175" y="1347343"/>
                  <a:ext cx="5048250" cy="3438525"/>
                </a:xfrm>
                <a:prstGeom prst="rect">
                  <a:avLst/>
                </a:prstGeom>
              </p:spPr>
            </p:pic>
          </p:grpSp>
        </p:grpSp>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 y="750966"/>
              <a:ext cx="2856511" cy="6107034"/>
            </a:xfrm>
            <a:prstGeom prst="rect">
              <a:avLst/>
            </a:prstGeom>
          </p:spPr>
        </p:pic>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1"/>
              <a:ext cx="1947180" cy="5251451"/>
            </a:xfrm>
            <a:prstGeom prst="rect">
              <a:avLst/>
            </a:pr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99807" y="2275368"/>
              <a:ext cx="4675079" cy="3688118"/>
            </a:xfrm>
            <a:prstGeom prst="rect">
              <a:avLst/>
            </a:prstGeom>
          </p:spPr>
        </p:pic>
      </p:grpSp>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5090668"/>
            <a:ext cx="12192000" cy="1780032"/>
          </a:xfrm>
          <a:prstGeom prst="rect">
            <a:avLst/>
          </a:prstGeom>
        </p:spPr>
      </p:pic>
      <p:sp>
        <p:nvSpPr>
          <p:cNvPr id="29" name="文本框 28"/>
          <p:cNvSpPr txBox="1"/>
          <p:nvPr/>
        </p:nvSpPr>
        <p:spPr>
          <a:xfrm>
            <a:off x="6259032" y="1910494"/>
            <a:ext cx="5250959" cy="19380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D5232D"/>
                </a:solidFill>
                <a:effectLst/>
                <a:uLnTx/>
                <a:uFillTx/>
                <a:latin typeface="汉仪大宋简" panose="02010609000101010101" charset="-122"/>
                <a:ea typeface="汉仪大宋简" panose="02010609000101010101" charset="-122"/>
                <a:cs typeface="阿里巴巴普惠体" panose="00020600040101010101" pitchFamily="18" charset="-122"/>
                <a:sym typeface="Arial" panose="020B0604020202020204" pitchFamily="34" charset="0"/>
              </a:rPr>
              <a:t>家庭教育知识</a:t>
            </a:r>
            <a:endParaRPr kumimoji="0" lang="en-US" altLang="zh-CN" sz="6000" b="0" i="0" u="none" strike="noStrike" kern="1200" cap="none" spc="0" normalizeH="0" baseline="0" noProof="0" dirty="0">
              <a:ln>
                <a:noFill/>
              </a:ln>
              <a:solidFill>
                <a:srgbClr val="D5232D"/>
              </a:solidFill>
              <a:effectLst/>
              <a:uLnTx/>
              <a:uFillTx/>
              <a:latin typeface="汉仪大宋简" panose="02010609000101010101" charset="-122"/>
              <a:ea typeface="汉仪大宋简" panose="02010609000101010101" charset="-122"/>
              <a:cs typeface="阿里巴巴普惠体" panose="00020600040101010101" pitchFamily="18"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D5232D"/>
                </a:solidFill>
                <a:effectLst/>
                <a:uLnTx/>
                <a:uFillTx/>
                <a:latin typeface="汉仪大宋简" panose="02010609000101010101" charset="-122"/>
                <a:ea typeface="汉仪大宋简" panose="02010609000101010101" charset="-122"/>
                <a:cs typeface="阿里巴巴普惠体" panose="00020600040101010101" pitchFamily="18" charset="-122"/>
                <a:sym typeface="Arial" panose="020B0604020202020204" pitchFamily="34" charset="0"/>
              </a:rPr>
              <a:t>培训讲座</a:t>
            </a:r>
            <a:endParaRPr kumimoji="0" lang="zh-CN" altLang="en-US" sz="6000" b="0" i="0" u="none" strike="noStrike" kern="1200" cap="none" spc="0" normalizeH="0" baseline="0" noProof="0" dirty="0">
              <a:ln>
                <a:noFill/>
              </a:ln>
              <a:solidFill>
                <a:srgbClr val="D5232D"/>
              </a:solidFill>
              <a:effectLst/>
              <a:uLnTx/>
              <a:uFillTx/>
              <a:latin typeface="汉仪大宋简" panose="02010609000101010101" charset="-122"/>
              <a:ea typeface="汉仪大宋简" panose="02010609000101010101" charset="-122"/>
              <a:cs typeface="Arial"/>
            </a:endParaRPr>
          </a:p>
        </p:txBody>
      </p:sp>
      <p:sp>
        <p:nvSpPr>
          <p:cNvPr id="30" name="文本框 29"/>
          <p:cNvSpPr txBox="1"/>
          <p:nvPr/>
        </p:nvSpPr>
        <p:spPr>
          <a:xfrm>
            <a:off x="6794543" y="1245133"/>
            <a:ext cx="411872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D5232D"/>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Arial" panose="020B0604020202020204" pitchFamily="34" charset="0"/>
              </a:rPr>
              <a:t>营造家庭幸福  创造美好生活</a:t>
            </a:r>
            <a:endParaRPr kumimoji="0" lang="zh-CN" altLang="en-US" sz="2000" b="0" i="0" u="none" strike="noStrike" kern="1200" cap="none" spc="0" normalizeH="0" baseline="0" noProof="0" dirty="0">
              <a:ln>
                <a:noFill/>
              </a:ln>
              <a:solidFill>
                <a:srgbClr val="D5232D"/>
              </a:solidFill>
              <a:effectLst/>
              <a:uLnTx/>
              <a:uFillTx/>
              <a:latin typeface="微软雅黑" panose="020B0503020204020204" pitchFamily="34" charset="-122"/>
              <a:ea typeface="微软雅黑" panose="020B0503020204020204" pitchFamily="34" charset="-122"/>
              <a:cs typeface="Arial"/>
            </a:endParaRPr>
          </a:p>
        </p:txBody>
      </p:sp>
      <p:sp>
        <p:nvSpPr>
          <p:cNvPr id="31" name="文本框 30"/>
          <p:cNvSpPr txBox="1"/>
          <p:nvPr/>
        </p:nvSpPr>
        <p:spPr>
          <a:xfrm>
            <a:off x="6477488" y="4093837"/>
            <a:ext cx="4827700" cy="517129"/>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rgbClr val="3F3F3F">
                    <a:lumMod val="75000"/>
                    <a:lumOff val="25000"/>
                  </a:srgbClr>
                </a:solidFill>
                <a:effectLst/>
                <a:uLnTx/>
                <a:uFillTx/>
                <a:latin typeface="微软雅黑" panose="020B0503020204020204" pitchFamily="34" charset="-122"/>
                <a:ea typeface="微软雅黑" panose="020B0503020204020204" pitchFamily="34" charset="-122"/>
                <a:cs typeface="Arial"/>
              </a:rPr>
              <a:t>点此输入内容或者复制您的内容在这里，通过复制您的文本后，在此框中选择粘贴，并选择只保留文字</a:t>
            </a:r>
            <a:endParaRPr kumimoji="0" lang="en-US" altLang="zh-CN" sz="1100" b="0" i="0" u="none" strike="noStrike" kern="1200" cap="none" spc="0" normalizeH="0" baseline="0" noProof="0" dirty="0">
              <a:ln>
                <a:noFill/>
              </a:ln>
              <a:solidFill>
                <a:srgbClr val="3F3F3F">
                  <a:lumMod val="75000"/>
                  <a:lumOff val="25000"/>
                </a:srgbClr>
              </a:solidFill>
              <a:effectLst/>
              <a:uLnTx/>
              <a:uFillTx/>
              <a:latin typeface="微软雅黑" panose="020B0503020204020204" pitchFamily="34" charset="-122"/>
              <a:ea typeface="微软雅黑" panose="020B0503020204020204" pitchFamily="34" charset="-122"/>
              <a:cs typeface="Arial"/>
            </a:endParaRPr>
          </a:p>
        </p:txBody>
      </p:sp>
      <p:sp>
        <p:nvSpPr>
          <p:cNvPr id="32" name="矩形: 圆角 31"/>
          <p:cNvSpPr/>
          <p:nvPr/>
        </p:nvSpPr>
        <p:spPr>
          <a:xfrm>
            <a:off x="8158554" y="4907797"/>
            <a:ext cx="1549777" cy="365742"/>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汇报人</a:t>
            </a:r>
            <a:r>
              <a:rPr kumimoji="0" lang="zh-CN" altLang="en-US" sz="11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a:rPr>
              <a:t>：</a:t>
            </a:r>
            <a:r>
              <a:rPr lang="zh-CN" altLang="en-US" sz="1100" dirty="0">
                <a:solidFill>
                  <a:prstClr val="white"/>
                </a:solidFill>
                <a:latin typeface="微软雅黑" panose="020B0503020204020204" pitchFamily="34" charset="-122"/>
                <a:ea typeface="微软雅黑" panose="020B0503020204020204" pitchFamily="34" charset="-122"/>
                <a:cs typeface="Arial"/>
              </a:rPr>
              <a:t>优品</a:t>
            </a:r>
            <a:r>
              <a:rPr kumimoji="0" lang="en-US" altLang="zh-CN" sz="11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a:rPr>
              <a:t>PPT</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p:txBody>
      </p:sp>
    </p:spTree>
    <p:extLst>
      <p:ext uri="{BB962C8B-B14F-4D97-AF65-F5344CB8AC3E}">
        <p14:creationId xmlns:p14="http://schemas.microsoft.com/office/powerpoint/2010/main" val="14765154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dur="100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dur="100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dur="1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dur="100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dur="100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4524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243793" y="1359880"/>
            <a:ext cx="2935377" cy="4669985"/>
          </a:xfrm>
          <a:prstGeom prst="rect">
            <a:avLst/>
          </a:prstGeom>
        </p:spPr>
      </p:pic>
      <p:sp>
        <p:nvSpPr>
          <p:cNvPr id="5" name="文本框 4"/>
          <p:cNvSpPr txBox="1"/>
          <p:nvPr/>
        </p:nvSpPr>
        <p:spPr>
          <a:xfrm>
            <a:off x="1185512" y="1871569"/>
            <a:ext cx="5342288" cy="3695563"/>
          </a:xfrm>
          <a:prstGeom prst="rect">
            <a:avLst/>
          </a:prstGeom>
          <a:noFill/>
        </p:spPr>
        <p:txBody>
          <a:bodyPr wrap="square">
            <a:spAutoFit/>
          </a:bodyPr>
          <a:lstStyle/>
          <a:p>
            <a:pPr>
              <a:lnSpc>
                <a:spcPct val="120000"/>
              </a:lnSpc>
              <a:spcBef>
                <a:spcPct val="0"/>
              </a:spcBef>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        孟子娶妻以后，对自己的妻子不喜欢，认为她太过倨傲。有一天，天气十分炎热，妻子从田间劳作回家，进了房间就脱衣纳凉，正巧孟子突然推门近来。看到妻子光着身子在房间里凉快，孟子异常生气，认为妻子行为放荡，不守礼节，当即就有了休妻的念头。孟母知道以后严厉斥责孟子说：你进门之前应该先敲门问屋里是否有人，才能进去，你没有敲门就推门而入，是你先失礼节，并不是你妻子的过错啊。听了母亲的话，孟子深感自己过于鲁莽，也惭愧于自己没有把所学应用于生活当中，自此对妻子芥蒂尽除，与妻子和好如初。孟母用家庭小事教育孟子“万事礼为先”的做人道理，其识见令人敬仰。</a:t>
            </a:r>
            <a:b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b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　　为儿子倾尽毕生心血的孟母，在亲眼看着儿子成功的时刻，满怀着一个母亲成功的欢欣，一病不起。在归葬故乡的途中，沿途经过的地方，无论民众官员，无不争向在路旁祭奠，表达对这位伟大母亲的尊敬和哀思。 </a:t>
            </a:r>
          </a:p>
        </p:txBody>
      </p:sp>
      <p:sp>
        <p:nvSpPr>
          <p:cNvPr id="6" name="矩形: 圆角 5"/>
          <p:cNvSpPr/>
          <p:nvPr/>
        </p:nvSpPr>
        <p:spPr>
          <a:xfrm>
            <a:off x="1185512" y="1131842"/>
            <a:ext cx="1697388"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母仪的典范</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dur="1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dur="100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4466256" y="959156"/>
            <a:ext cx="3259488"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从母女二段不同对话讲起</a:t>
            </a:r>
          </a:p>
        </p:txBody>
      </p:sp>
      <p:cxnSp>
        <p:nvCxnSpPr>
          <p:cNvPr id="7" name="直接连接符 6"/>
          <p:cNvCxnSpPr/>
          <p:nvPr/>
        </p:nvCxnSpPr>
        <p:spPr>
          <a:xfrm flipH="1">
            <a:off x="6096000" y="2273300"/>
            <a:ext cx="0" cy="2857500"/>
          </a:xfrm>
          <a:prstGeom prst="line">
            <a:avLst/>
          </a:prstGeom>
          <a:ln>
            <a:solidFill>
              <a:srgbClr val="E6241B"/>
            </a:solidFill>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3557721" y="2960123"/>
            <a:ext cx="1927667" cy="805187"/>
            <a:chOff x="3557721" y="3149049"/>
            <a:chExt cx="1927667" cy="805187"/>
          </a:xfrm>
        </p:grpSpPr>
        <p:grpSp>
          <p:nvGrpSpPr>
            <p:cNvPr id="11" name="组合 10"/>
            <p:cNvGrpSpPr/>
            <p:nvPr/>
          </p:nvGrpSpPr>
          <p:grpSpPr>
            <a:xfrm>
              <a:off x="3557721" y="3291681"/>
              <a:ext cx="1166678" cy="447999"/>
              <a:chOff x="3459480" y="2400300"/>
              <a:chExt cx="1166678" cy="447999"/>
            </a:xfrm>
            <a:solidFill>
              <a:srgbClr val="FADEB2"/>
            </a:solidFill>
          </p:grpSpPr>
          <p:sp>
            <p:nvSpPr>
              <p:cNvPr id="12" name="矩形: 圆角 11"/>
              <p:cNvSpPr/>
              <p:nvPr/>
            </p:nvSpPr>
            <p:spPr>
              <a:xfrm>
                <a:off x="3459480" y="2400300"/>
                <a:ext cx="1006775" cy="44799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是花</a:t>
                </a:r>
                <a:endParaRPr lang="zh-CN" altLang="en-US" sz="1600" dirty="0">
                  <a:solidFill>
                    <a:schemeClr val="tx1">
                      <a:lumMod val="75000"/>
                      <a:lumOff val="25000"/>
                    </a:schemeClr>
                  </a:solidFill>
                </a:endParaRPr>
              </a:p>
            </p:txBody>
          </p:sp>
          <p:sp>
            <p:nvSpPr>
              <p:cNvPr id="13" name="等腰三角形 12"/>
              <p:cNvSpPr/>
              <p:nvPr/>
            </p:nvSpPr>
            <p:spPr>
              <a:xfrm rot="5400000" flipH="1">
                <a:off x="4416639" y="2597362"/>
                <a:ext cx="225039" cy="1939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pic>
          <p:nvPicPr>
            <p:cNvPr id="45" name="图片 4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893072" y="3149049"/>
              <a:ext cx="592316" cy="805187"/>
            </a:xfrm>
            <a:prstGeom prst="rect">
              <a:avLst/>
            </a:prstGeom>
          </p:spPr>
        </p:pic>
      </p:grpSp>
      <p:grpSp>
        <p:nvGrpSpPr>
          <p:cNvPr id="63" name="组合 62"/>
          <p:cNvGrpSpPr/>
          <p:nvPr/>
        </p:nvGrpSpPr>
        <p:grpSpPr>
          <a:xfrm>
            <a:off x="7369283" y="2418921"/>
            <a:ext cx="3529541" cy="805187"/>
            <a:chOff x="7369283" y="2418921"/>
            <a:chExt cx="3529541" cy="805187"/>
          </a:xfrm>
        </p:grpSpPr>
        <p:grpSp>
          <p:nvGrpSpPr>
            <p:cNvPr id="23" name="组合 22"/>
            <p:cNvGrpSpPr/>
            <p:nvPr/>
          </p:nvGrpSpPr>
          <p:grpSpPr>
            <a:xfrm>
              <a:off x="7369283" y="2418921"/>
              <a:ext cx="2823260" cy="576746"/>
              <a:chOff x="1802898" y="2599598"/>
              <a:chExt cx="2823260" cy="576746"/>
            </a:xfrm>
            <a:solidFill>
              <a:srgbClr val="FADEB2"/>
            </a:solidFill>
          </p:grpSpPr>
          <p:sp>
            <p:nvSpPr>
              <p:cNvPr id="24" name="矩形: 圆角 23"/>
              <p:cNvSpPr/>
              <p:nvPr/>
            </p:nvSpPr>
            <p:spPr>
              <a:xfrm>
                <a:off x="1802898" y="2599598"/>
                <a:ext cx="2663358" cy="576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是花。一朵花。一朵美丽的花。你看是什么颜色呀？</a:t>
                </a:r>
              </a:p>
            </p:txBody>
          </p:sp>
          <p:sp>
            <p:nvSpPr>
              <p:cNvPr id="25" name="等腰三角形 24"/>
              <p:cNvSpPr/>
              <p:nvPr/>
            </p:nvSpPr>
            <p:spPr>
              <a:xfrm rot="5400000" flipH="1">
                <a:off x="4416639" y="2855344"/>
                <a:ext cx="225039" cy="1939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7" name="图片 4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306508" y="2418921"/>
              <a:ext cx="592316" cy="805187"/>
            </a:xfrm>
            <a:prstGeom prst="rect">
              <a:avLst/>
            </a:prstGeom>
          </p:spPr>
        </p:pic>
      </p:grpSp>
      <p:grpSp>
        <p:nvGrpSpPr>
          <p:cNvPr id="65" name="组合 64"/>
          <p:cNvGrpSpPr/>
          <p:nvPr/>
        </p:nvGrpSpPr>
        <p:grpSpPr>
          <a:xfrm>
            <a:off x="8074819" y="3602237"/>
            <a:ext cx="2824005" cy="805187"/>
            <a:chOff x="8074819" y="3602237"/>
            <a:chExt cx="2824005" cy="805187"/>
          </a:xfrm>
        </p:grpSpPr>
        <p:grpSp>
          <p:nvGrpSpPr>
            <p:cNvPr id="35" name="组合 34"/>
            <p:cNvGrpSpPr/>
            <p:nvPr/>
          </p:nvGrpSpPr>
          <p:grpSpPr>
            <a:xfrm>
              <a:off x="8074819" y="3614538"/>
              <a:ext cx="2117724" cy="544351"/>
              <a:chOff x="2508434" y="2400300"/>
              <a:chExt cx="2117724" cy="544351"/>
            </a:xfrm>
            <a:solidFill>
              <a:srgbClr val="FADEB2"/>
            </a:solidFill>
          </p:grpSpPr>
          <p:sp>
            <p:nvSpPr>
              <p:cNvPr id="36" name="矩形: 圆角 35"/>
              <p:cNvSpPr/>
              <p:nvPr/>
            </p:nvSpPr>
            <p:spPr>
              <a:xfrm>
                <a:off x="2508434" y="2400300"/>
                <a:ext cx="1957821" cy="5443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对</a:t>
                </a:r>
                <a:r>
                  <a:rPr lang="en-US" altLang="zh-CN"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聪明极了！它像什么一样呀”？</a:t>
                </a:r>
              </a:p>
            </p:txBody>
          </p:sp>
          <p:sp>
            <p:nvSpPr>
              <p:cNvPr id="37" name="等腰三角形 36"/>
              <p:cNvSpPr/>
              <p:nvPr/>
            </p:nvSpPr>
            <p:spPr>
              <a:xfrm rot="5400000" flipH="1">
                <a:off x="4416639" y="2691322"/>
                <a:ext cx="225039" cy="1939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8" name="图片 4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306508" y="3602237"/>
              <a:ext cx="592316" cy="805187"/>
            </a:xfrm>
            <a:prstGeom prst="rect">
              <a:avLst/>
            </a:prstGeom>
          </p:spPr>
        </p:pic>
      </p:grpSp>
      <p:grpSp>
        <p:nvGrpSpPr>
          <p:cNvPr id="67" name="组合 66"/>
          <p:cNvGrpSpPr/>
          <p:nvPr/>
        </p:nvGrpSpPr>
        <p:grpSpPr>
          <a:xfrm>
            <a:off x="8074819" y="4758356"/>
            <a:ext cx="2824005" cy="832384"/>
            <a:chOff x="8074819" y="4758356"/>
            <a:chExt cx="2824005" cy="832384"/>
          </a:xfrm>
        </p:grpSpPr>
        <p:grpSp>
          <p:nvGrpSpPr>
            <p:cNvPr id="38" name="组合 37"/>
            <p:cNvGrpSpPr/>
            <p:nvPr/>
          </p:nvGrpSpPr>
          <p:grpSpPr>
            <a:xfrm>
              <a:off x="8074819" y="4758356"/>
              <a:ext cx="2117724" cy="544351"/>
              <a:chOff x="2508434" y="2400300"/>
              <a:chExt cx="2117724" cy="544351"/>
            </a:xfrm>
            <a:solidFill>
              <a:srgbClr val="FADEB2"/>
            </a:solidFill>
          </p:grpSpPr>
          <p:sp>
            <p:nvSpPr>
              <p:cNvPr id="39" name="矩形: 圆角 38"/>
              <p:cNvSpPr/>
              <p:nvPr/>
            </p:nvSpPr>
            <p:spPr>
              <a:xfrm>
                <a:off x="2508434" y="2400300"/>
                <a:ext cx="1957821" cy="5443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你真棒！你看到了什么？</a:t>
                </a:r>
              </a:p>
            </p:txBody>
          </p:sp>
          <p:sp>
            <p:nvSpPr>
              <p:cNvPr id="40" name="等腰三角形 39"/>
              <p:cNvSpPr/>
              <p:nvPr/>
            </p:nvSpPr>
            <p:spPr>
              <a:xfrm rot="5400000" flipH="1">
                <a:off x="4416639" y="2691322"/>
                <a:ext cx="225039" cy="1939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9" name="图片 4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306508" y="4785553"/>
              <a:ext cx="592316" cy="805187"/>
            </a:xfrm>
            <a:prstGeom prst="rect">
              <a:avLst/>
            </a:prstGeom>
          </p:spPr>
        </p:pic>
      </p:grpSp>
      <p:grpSp>
        <p:nvGrpSpPr>
          <p:cNvPr id="59" name="组合 58"/>
          <p:cNvGrpSpPr/>
          <p:nvPr/>
        </p:nvGrpSpPr>
        <p:grpSpPr>
          <a:xfrm>
            <a:off x="1297611" y="2109632"/>
            <a:ext cx="2772888" cy="770313"/>
            <a:chOff x="1297611" y="2681958"/>
            <a:chExt cx="2772888" cy="770313"/>
          </a:xfrm>
        </p:grpSpPr>
        <p:grpSp>
          <p:nvGrpSpPr>
            <p:cNvPr id="10" name="组合 9"/>
            <p:cNvGrpSpPr/>
            <p:nvPr/>
          </p:nvGrpSpPr>
          <p:grpSpPr>
            <a:xfrm>
              <a:off x="1999457" y="2794000"/>
              <a:ext cx="2071042" cy="447999"/>
              <a:chOff x="2395214" y="2400300"/>
              <a:chExt cx="2071042" cy="447999"/>
            </a:xfrm>
          </p:grpSpPr>
          <p:sp>
            <p:nvSpPr>
              <p:cNvPr id="8" name="矩形: 圆角 7"/>
              <p:cNvSpPr/>
              <p:nvPr/>
            </p:nvSpPr>
            <p:spPr>
              <a:xfrm>
                <a:off x="2565400" y="2400300"/>
                <a:ext cx="1900856" cy="447999"/>
              </a:xfrm>
              <a:prstGeom prst="roundRect">
                <a:avLst/>
              </a:prstGeom>
              <a:solidFill>
                <a:srgbClr val="FA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妈妈</a:t>
                </a:r>
                <a:r>
                  <a:rPr lang="en-US" altLang="zh-CN"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这是什么？</a:t>
                </a:r>
                <a:endParaRPr lang="zh-CN" altLang="en-US" sz="1600" dirty="0">
                  <a:solidFill>
                    <a:schemeClr val="tx1">
                      <a:lumMod val="75000"/>
                      <a:lumOff val="25000"/>
                    </a:schemeClr>
                  </a:solidFill>
                </a:endParaRPr>
              </a:p>
            </p:txBody>
          </p:sp>
          <p:sp>
            <p:nvSpPr>
              <p:cNvPr id="9" name="等腰三角形 8"/>
              <p:cNvSpPr/>
              <p:nvPr/>
            </p:nvSpPr>
            <p:spPr>
              <a:xfrm rot="16200000">
                <a:off x="2379694" y="2585456"/>
                <a:ext cx="225039" cy="193999"/>
              </a:xfrm>
              <a:prstGeom prst="triangle">
                <a:avLst/>
              </a:prstGeom>
              <a:solidFill>
                <a:srgbClr val="FA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pic>
          <p:nvPicPr>
            <p:cNvPr id="51" name="图片 5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97611" y="2681958"/>
              <a:ext cx="650531" cy="770313"/>
            </a:xfrm>
            <a:prstGeom prst="rect">
              <a:avLst/>
            </a:prstGeom>
          </p:spPr>
        </p:pic>
      </p:grpSp>
      <p:grpSp>
        <p:nvGrpSpPr>
          <p:cNvPr id="61" name="组合 60"/>
          <p:cNvGrpSpPr/>
          <p:nvPr/>
        </p:nvGrpSpPr>
        <p:grpSpPr>
          <a:xfrm>
            <a:off x="1297611" y="3793117"/>
            <a:ext cx="2267446" cy="770313"/>
            <a:chOff x="1297611" y="3681598"/>
            <a:chExt cx="2267446" cy="770313"/>
          </a:xfrm>
        </p:grpSpPr>
        <p:grpSp>
          <p:nvGrpSpPr>
            <p:cNvPr id="14" name="组合 13"/>
            <p:cNvGrpSpPr/>
            <p:nvPr/>
          </p:nvGrpSpPr>
          <p:grpSpPr>
            <a:xfrm>
              <a:off x="1999457" y="3784600"/>
              <a:ext cx="1565600" cy="447999"/>
              <a:chOff x="2395214" y="2400300"/>
              <a:chExt cx="1565600" cy="447999"/>
            </a:xfrm>
          </p:grpSpPr>
          <p:sp>
            <p:nvSpPr>
              <p:cNvPr id="15" name="矩形: 圆角 14"/>
              <p:cNvSpPr/>
              <p:nvPr/>
            </p:nvSpPr>
            <p:spPr>
              <a:xfrm>
                <a:off x="2565400" y="2400300"/>
                <a:ext cx="1395414" cy="447999"/>
              </a:xfrm>
              <a:prstGeom prst="roundRect">
                <a:avLst/>
              </a:prstGeom>
              <a:solidFill>
                <a:srgbClr val="FA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什么花呀？</a:t>
                </a:r>
                <a:endParaRPr lang="zh-CN" altLang="en-US" sz="1600" dirty="0">
                  <a:solidFill>
                    <a:schemeClr val="tx1">
                      <a:lumMod val="75000"/>
                      <a:lumOff val="25000"/>
                    </a:schemeClr>
                  </a:solidFill>
                </a:endParaRPr>
              </a:p>
            </p:txBody>
          </p:sp>
          <p:sp>
            <p:nvSpPr>
              <p:cNvPr id="16" name="等腰三角形 15"/>
              <p:cNvSpPr/>
              <p:nvPr/>
            </p:nvSpPr>
            <p:spPr>
              <a:xfrm rot="16200000">
                <a:off x="2379694" y="2585456"/>
                <a:ext cx="225039" cy="193999"/>
              </a:xfrm>
              <a:prstGeom prst="triangle">
                <a:avLst/>
              </a:prstGeom>
              <a:solidFill>
                <a:srgbClr val="FA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pic>
          <p:nvPicPr>
            <p:cNvPr id="52" name="图片 5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97611" y="3681598"/>
              <a:ext cx="650531" cy="770313"/>
            </a:xfrm>
            <a:prstGeom prst="rect">
              <a:avLst/>
            </a:prstGeom>
          </p:spPr>
        </p:pic>
      </p:grpSp>
      <p:grpSp>
        <p:nvGrpSpPr>
          <p:cNvPr id="62" name="组合 61"/>
          <p:cNvGrpSpPr/>
          <p:nvPr/>
        </p:nvGrpSpPr>
        <p:grpSpPr>
          <a:xfrm>
            <a:off x="6444885" y="1780019"/>
            <a:ext cx="2607441" cy="770313"/>
            <a:chOff x="6444885" y="1780019"/>
            <a:chExt cx="2607441" cy="770313"/>
          </a:xfrm>
        </p:grpSpPr>
        <p:grpSp>
          <p:nvGrpSpPr>
            <p:cNvPr id="20" name="组合 19"/>
            <p:cNvGrpSpPr/>
            <p:nvPr/>
          </p:nvGrpSpPr>
          <p:grpSpPr>
            <a:xfrm>
              <a:off x="7175284" y="1873059"/>
              <a:ext cx="1877042" cy="447999"/>
              <a:chOff x="2395214" y="2400300"/>
              <a:chExt cx="1877042" cy="447999"/>
            </a:xfrm>
          </p:grpSpPr>
          <p:sp>
            <p:nvSpPr>
              <p:cNvPr id="21" name="矩形: 圆角 20"/>
              <p:cNvSpPr/>
              <p:nvPr/>
            </p:nvSpPr>
            <p:spPr>
              <a:xfrm>
                <a:off x="2565400" y="2400300"/>
                <a:ext cx="1706856" cy="447999"/>
              </a:xfrm>
              <a:prstGeom prst="roundRect">
                <a:avLst/>
              </a:prstGeom>
              <a:solidFill>
                <a:srgbClr val="FA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妈妈</a:t>
                </a:r>
                <a:r>
                  <a:rPr lang="en-US" altLang="zh-CN"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这是什么？</a:t>
                </a:r>
                <a:endParaRPr lang="zh-CN" altLang="en-US" sz="1600" dirty="0">
                  <a:solidFill>
                    <a:schemeClr val="tx1">
                      <a:lumMod val="75000"/>
                      <a:lumOff val="25000"/>
                    </a:schemeClr>
                  </a:solidFill>
                </a:endParaRPr>
              </a:p>
            </p:txBody>
          </p:sp>
          <p:sp>
            <p:nvSpPr>
              <p:cNvPr id="22" name="等腰三角形 21"/>
              <p:cNvSpPr/>
              <p:nvPr/>
            </p:nvSpPr>
            <p:spPr>
              <a:xfrm rot="16200000">
                <a:off x="2379694" y="2585456"/>
                <a:ext cx="225039" cy="193999"/>
              </a:xfrm>
              <a:prstGeom prst="triangle">
                <a:avLst/>
              </a:prstGeom>
              <a:solidFill>
                <a:srgbClr val="FA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pic>
          <p:nvPicPr>
            <p:cNvPr id="53" name="图片 5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444885" y="1780019"/>
              <a:ext cx="650531" cy="770313"/>
            </a:xfrm>
            <a:prstGeom prst="rect">
              <a:avLst/>
            </a:prstGeom>
          </p:spPr>
        </p:pic>
      </p:grpSp>
      <p:grpSp>
        <p:nvGrpSpPr>
          <p:cNvPr id="64" name="组合 63"/>
          <p:cNvGrpSpPr/>
          <p:nvPr/>
        </p:nvGrpSpPr>
        <p:grpSpPr>
          <a:xfrm>
            <a:off x="6444885" y="3043843"/>
            <a:ext cx="1817041" cy="770313"/>
            <a:chOff x="6444885" y="3043843"/>
            <a:chExt cx="1817041" cy="770313"/>
          </a:xfrm>
        </p:grpSpPr>
        <p:grpSp>
          <p:nvGrpSpPr>
            <p:cNvPr id="32" name="组合 31"/>
            <p:cNvGrpSpPr/>
            <p:nvPr/>
          </p:nvGrpSpPr>
          <p:grpSpPr>
            <a:xfrm>
              <a:off x="7175284" y="3106554"/>
              <a:ext cx="1086642" cy="447999"/>
              <a:chOff x="2395214" y="2400300"/>
              <a:chExt cx="1086642" cy="447999"/>
            </a:xfrm>
          </p:grpSpPr>
          <p:sp>
            <p:nvSpPr>
              <p:cNvPr id="33" name="矩形: 圆角 32"/>
              <p:cNvSpPr/>
              <p:nvPr/>
            </p:nvSpPr>
            <p:spPr>
              <a:xfrm>
                <a:off x="2565400" y="2400300"/>
                <a:ext cx="916456" cy="447999"/>
              </a:xfrm>
              <a:prstGeom prst="roundRect">
                <a:avLst/>
              </a:prstGeom>
              <a:solidFill>
                <a:srgbClr val="FA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红色</a:t>
                </a:r>
                <a:endParaRPr lang="zh-CN" altLang="en-US" sz="1600" dirty="0">
                  <a:solidFill>
                    <a:schemeClr val="tx1">
                      <a:lumMod val="75000"/>
                      <a:lumOff val="25000"/>
                    </a:schemeClr>
                  </a:solidFill>
                </a:endParaRPr>
              </a:p>
            </p:txBody>
          </p:sp>
          <p:sp>
            <p:nvSpPr>
              <p:cNvPr id="34" name="等腰三角形 33"/>
              <p:cNvSpPr/>
              <p:nvPr/>
            </p:nvSpPr>
            <p:spPr>
              <a:xfrm rot="16200000">
                <a:off x="2379694" y="2585456"/>
                <a:ext cx="225039" cy="193999"/>
              </a:xfrm>
              <a:prstGeom prst="triangle">
                <a:avLst/>
              </a:prstGeom>
              <a:solidFill>
                <a:srgbClr val="FA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pic>
          <p:nvPicPr>
            <p:cNvPr id="54" name="图片 5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444885" y="3043843"/>
              <a:ext cx="650531" cy="770313"/>
            </a:xfrm>
            <a:prstGeom prst="rect">
              <a:avLst/>
            </a:prstGeom>
          </p:spPr>
        </p:pic>
      </p:grpSp>
      <p:grpSp>
        <p:nvGrpSpPr>
          <p:cNvPr id="66" name="组合 65"/>
          <p:cNvGrpSpPr/>
          <p:nvPr/>
        </p:nvGrpSpPr>
        <p:grpSpPr>
          <a:xfrm>
            <a:off x="6444885" y="4191869"/>
            <a:ext cx="2177314" cy="770313"/>
            <a:chOff x="6444885" y="4191869"/>
            <a:chExt cx="2177314" cy="770313"/>
          </a:xfrm>
        </p:grpSpPr>
        <p:grpSp>
          <p:nvGrpSpPr>
            <p:cNvPr id="26" name="组合 25"/>
            <p:cNvGrpSpPr/>
            <p:nvPr/>
          </p:nvGrpSpPr>
          <p:grpSpPr>
            <a:xfrm>
              <a:off x="7175284" y="4238988"/>
              <a:ext cx="1446915" cy="447999"/>
              <a:chOff x="2395214" y="2400300"/>
              <a:chExt cx="1446915" cy="447999"/>
            </a:xfrm>
          </p:grpSpPr>
          <p:sp>
            <p:nvSpPr>
              <p:cNvPr id="27" name="矩形: 圆角 26"/>
              <p:cNvSpPr/>
              <p:nvPr/>
            </p:nvSpPr>
            <p:spPr>
              <a:xfrm>
                <a:off x="2565400" y="2400300"/>
                <a:ext cx="1276729" cy="447999"/>
              </a:xfrm>
              <a:prstGeom prst="roundRect">
                <a:avLst/>
              </a:prstGeom>
              <a:solidFill>
                <a:srgbClr val="FA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象喇叭一样</a:t>
                </a:r>
                <a:endParaRPr lang="zh-CN" altLang="en-US" sz="1600" dirty="0">
                  <a:solidFill>
                    <a:schemeClr val="tx1">
                      <a:lumMod val="75000"/>
                      <a:lumOff val="25000"/>
                    </a:schemeClr>
                  </a:solidFill>
                </a:endParaRPr>
              </a:p>
            </p:txBody>
          </p:sp>
          <p:sp>
            <p:nvSpPr>
              <p:cNvPr id="28" name="等腰三角形 27"/>
              <p:cNvSpPr/>
              <p:nvPr/>
            </p:nvSpPr>
            <p:spPr>
              <a:xfrm rot="16200000">
                <a:off x="2379694" y="2585456"/>
                <a:ext cx="225039" cy="193999"/>
              </a:xfrm>
              <a:prstGeom prst="triangle">
                <a:avLst/>
              </a:prstGeom>
              <a:solidFill>
                <a:srgbClr val="FA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5" name="图片 5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444885" y="4191869"/>
              <a:ext cx="650531" cy="770313"/>
            </a:xfrm>
            <a:prstGeom prst="rect">
              <a:avLst/>
            </a:prstGeom>
          </p:spPr>
        </p:pic>
      </p:grpSp>
      <p:grpSp>
        <p:nvGrpSpPr>
          <p:cNvPr id="68" name="组合 67"/>
          <p:cNvGrpSpPr/>
          <p:nvPr/>
        </p:nvGrpSpPr>
        <p:grpSpPr>
          <a:xfrm>
            <a:off x="6444885" y="5339895"/>
            <a:ext cx="3366442" cy="770313"/>
            <a:chOff x="6444885" y="5339895"/>
            <a:chExt cx="3366442" cy="770313"/>
          </a:xfrm>
        </p:grpSpPr>
        <p:grpSp>
          <p:nvGrpSpPr>
            <p:cNvPr id="41" name="组合 40"/>
            <p:cNvGrpSpPr/>
            <p:nvPr/>
          </p:nvGrpSpPr>
          <p:grpSpPr>
            <a:xfrm>
              <a:off x="7175284" y="5410566"/>
              <a:ext cx="2636043" cy="544351"/>
              <a:chOff x="2395214" y="2400300"/>
              <a:chExt cx="2636043" cy="544351"/>
            </a:xfrm>
          </p:grpSpPr>
          <p:sp>
            <p:nvSpPr>
              <p:cNvPr id="42" name="矩形: 圆角 41"/>
              <p:cNvSpPr/>
              <p:nvPr/>
            </p:nvSpPr>
            <p:spPr>
              <a:xfrm>
                <a:off x="2565400" y="2400300"/>
                <a:ext cx="2465857" cy="544351"/>
              </a:xfrm>
              <a:prstGeom prst="roundRect">
                <a:avLst/>
              </a:prstGeom>
              <a:solidFill>
                <a:srgbClr val="FA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我看到了一朵美丽的红花</a:t>
                </a:r>
                <a:r>
                  <a:rPr lang="en-US" altLang="zh-CN"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像喇叭一样的！</a:t>
                </a:r>
                <a:endParaRPr lang="zh-CN" altLang="en-US" sz="1600" dirty="0">
                  <a:solidFill>
                    <a:schemeClr val="tx1">
                      <a:lumMod val="75000"/>
                      <a:lumOff val="25000"/>
                    </a:schemeClr>
                  </a:solidFill>
                </a:endParaRPr>
              </a:p>
            </p:txBody>
          </p:sp>
          <p:sp>
            <p:nvSpPr>
              <p:cNvPr id="43" name="等腰三角形 42"/>
              <p:cNvSpPr/>
              <p:nvPr/>
            </p:nvSpPr>
            <p:spPr>
              <a:xfrm rot="16200000">
                <a:off x="2379694" y="2585456"/>
                <a:ext cx="225039" cy="193999"/>
              </a:xfrm>
              <a:prstGeom prst="triangle">
                <a:avLst/>
              </a:prstGeom>
              <a:solidFill>
                <a:srgbClr val="FA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6" name="图片 5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444885" y="5339895"/>
              <a:ext cx="650531" cy="770313"/>
            </a:xfrm>
            <a:prstGeom prst="rect">
              <a:avLst/>
            </a:prstGeom>
          </p:spPr>
        </p:pic>
      </p:grpSp>
      <p:grpSp>
        <p:nvGrpSpPr>
          <p:cNvPr id="58" name="组合 57"/>
          <p:cNvGrpSpPr/>
          <p:nvPr/>
        </p:nvGrpSpPr>
        <p:grpSpPr>
          <a:xfrm>
            <a:off x="2168345" y="4648623"/>
            <a:ext cx="3317043" cy="805187"/>
            <a:chOff x="2168345" y="4238988"/>
            <a:chExt cx="3317043" cy="805187"/>
          </a:xfrm>
        </p:grpSpPr>
        <p:grpSp>
          <p:nvGrpSpPr>
            <p:cNvPr id="17" name="组合 16"/>
            <p:cNvGrpSpPr/>
            <p:nvPr/>
          </p:nvGrpSpPr>
          <p:grpSpPr>
            <a:xfrm>
              <a:off x="2168345" y="4282281"/>
              <a:ext cx="2556054" cy="447999"/>
              <a:chOff x="2070104" y="2400300"/>
              <a:chExt cx="2556054" cy="447999"/>
            </a:xfrm>
            <a:solidFill>
              <a:srgbClr val="FADEB2"/>
            </a:solidFill>
          </p:grpSpPr>
          <p:sp>
            <p:nvSpPr>
              <p:cNvPr id="18" name="矩形: 圆角 17"/>
              <p:cNvSpPr/>
              <p:nvPr/>
            </p:nvSpPr>
            <p:spPr>
              <a:xfrm>
                <a:off x="2070104" y="2400300"/>
                <a:ext cx="2396152" cy="44799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烦不烦</a:t>
                </a:r>
                <a:r>
                  <a:rPr lang="en-US" altLang="zh-CN"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你不会自已看</a:t>
                </a:r>
                <a:endParaRPr lang="zh-CN" altLang="en-US" sz="1600" dirty="0">
                  <a:solidFill>
                    <a:schemeClr val="tx1">
                      <a:lumMod val="75000"/>
                      <a:lumOff val="25000"/>
                    </a:schemeClr>
                  </a:solidFill>
                </a:endParaRPr>
              </a:p>
            </p:txBody>
          </p:sp>
          <p:sp>
            <p:nvSpPr>
              <p:cNvPr id="19" name="等腰三角形 18"/>
              <p:cNvSpPr/>
              <p:nvPr/>
            </p:nvSpPr>
            <p:spPr>
              <a:xfrm rot="5400000" flipH="1">
                <a:off x="4416639" y="2597362"/>
                <a:ext cx="225039" cy="1939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pic>
          <p:nvPicPr>
            <p:cNvPr id="57" name="图片 5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893072" y="4238988"/>
              <a:ext cx="592316" cy="805187"/>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dur="100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1000"/>
                                        <p:tgtEl>
                                          <p:spTgt spid="59"/>
                                        </p:tgtEl>
                                      </p:cBhvr>
                                    </p:animEffect>
                                    <p:anim calcmode="lin" valueType="num">
                                      <p:cBhvr>
                                        <p:cTn id="14" dur="1000" fill="hold"/>
                                        <p:tgtEl>
                                          <p:spTgt spid="59"/>
                                        </p:tgtEl>
                                        <p:attrNameLst>
                                          <p:attrName>ppt_x</p:attrName>
                                        </p:attrNameLst>
                                      </p:cBhvr>
                                      <p:tavLst>
                                        <p:tav tm="0">
                                          <p:val>
                                            <p:strVal val="#ppt_x"/>
                                          </p:val>
                                        </p:tav>
                                        <p:tav tm="100000">
                                          <p:val>
                                            <p:strVal val="#ppt_x"/>
                                          </p:val>
                                        </p:tav>
                                      </p:tavLst>
                                    </p:anim>
                                    <p:anim calcmode="lin" valueType="num">
                                      <p:cBhvr>
                                        <p:cTn id="15" dur="1000" fill="hold"/>
                                        <p:tgtEl>
                                          <p:spTgt spid="5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dur="1000"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dur="100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anim calcmode="lin" valueType="num">
                                      <p:cBhvr>
                                        <p:cTn id="26" dur="1000" fill="hold"/>
                                        <p:tgtEl>
                                          <p:spTgt spid="61"/>
                                        </p:tgtEl>
                                        <p:attrNameLst>
                                          <p:attrName>ppt_x</p:attrName>
                                        </p:attrNameLst>
                                      </p:cBhvr>
                                      <p:tavLst>
                                        <p:tav tm="0">
                                          <p:val>
                                            <p:strVal val="#ppt_x"/>
                                          </p:val>
                                        </p:tav>
                                        <p:tav tm="100000">
                                          <p:val>
                                            <p:strVal val="#ppt_x"/>
                                          </p:val>
                                        </p:tav>
                                      </p:tavLst>
                                    </p:anim>
                                    <p:anim calcmode="lin" valueType="num">
                                      <p:cBhvr>
                                        <p:cTn id="27" dur="1000" fill="hold"/>
                                        <p:tgtEl>
                                          <p:spTgt spid="61"/>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dur="100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6054" y="1407155"/>
            <a:ext cx="4829175" cy="4829175"/>
          </a:xfrm>
          <a:prstGeom prst="rect">
            <a:avLst/>
          </a:prstGeom>
        </p:spPr>
      </p:pic>
      <p:sp>
        <p:nvSpPr>
          <p:cNvPr id="2" name="矩形 1"/>
          <p:cNvSpPr/>
          <p:nvPr/>
        </p:nvSpPr>
        <p:spPr>
          <a:xfrm>
            <a:off x="6643066" y="2872522"/>
            <a:ext cx="3591339" cy="1627305"/>
          </a:xfrm>
          <a:prstGeom prst="rect">
            <a:avLst/>
          </a:prstGeom>
          <a:noFill/>
        </p:spPr>
        <p:txBody>
          <a:bodyPr wrap="square">
            <a:spAutoFit/>
          </a:bodyPr>
          <a:lstStyle/>
          <a:p>
            <a:pP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 做一个有耐心</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有责任心又有方法的家长</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教育理念很重要，理念是指导方法的。有了正确的家庭教育理念</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你就会知道你的孩子是个怎样的孩子</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又应该怎样去启发引导他</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她</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。“养育孩子，不仅给孩子一碗饭</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更重要的是要给孩子一个正确的理念”。</a:t>
            </a:r>
          </a:p>
        </p:txBody>
      </p:sp>
      <p:sp>
        <p:nvSpPr>
          <p:cNvPr id="4" name="矩形: 圆角 3"/>
          <p:cNvSpPr/>
          <p:nvPr/>
        </p:nvSpPr>
        <p:spPr>
          <a:xfrm>
            <a:off x="4012232" y="959156"/>
            <a:ext cx="4167535"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一个问题：我们应该怎样做家长？</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16062" y="2495798"/>
            <a:ext cx="3386489" cy="851708"/>
          </a:xfrm>
          <a:prstGeom prst="rect">
            <a:avLst/>
          </a:prstGeom>
          <a:noFill/>
        </p:spPr>
        <p:txBody>
          <a:bodyPr wrap="square">
            <a:spAutoFit/>
          </a:bodyPr>
          <a:lstStyle/>
          <a:p>
            <a:pP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一极品母亲教儿子背诗：“锄禾日当午，妈妈最辛苦；下午打麻将，晚上斗地主。”这世道难道要逆天？ </a:t>
            </a:r>
          </a:p>
        </p:txBody>
      </p:sp>
      <p:sp>
        <p:nvSpPr>
          <p:cNvPr id="3" name="矩形 2"/>
          <p:cNvSpPr/>
          <p:nvPr/>
        </p:nvSpPr>
        <p:spPr>
          <a:xfrm>
            <a:off x="2116062" y="3624863"/>
            <a:ext cx="3386489" cy="1627305"/>
          </a:xfrm>
          <a:prstGeom prst="rect">
            <a:avLst/>
          </a:prstGeom>
          <a:noFill/>
        </p:spPr>
        <p:txBody>
          <a:bodyPr wrap="square">
            <a:spAutoFit/>
          </a:bodyPr>
          <a:lstStyle/>
          <a:p>
            <a:pP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要是不好好奋斗，就不能养儿子，因为如果有一天儿子说“妈妈，我把同学打了，他家长要</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5</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万医疗费。”我就可以说“什么！要</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5</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万！给你</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20</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万，再打</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3</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次！！”为了成为这么棒的妈妈，我要好好奋斗了！加油！ </a:t>
            </a:r>
          </a:p>
        </p:txBody>
      </p:sp>
      <p:sp>
        <p:nvSpPr>
          <p:cNvPr id="5" name="矩形: 圆角 4"/>
          <p:cNvSpPr/>
          <p:nvPr/>
        </p:nvSpPr>
        <p:spPr>
          <a:xfrm>
            <a:off x="2116062" y="1618859"/>
            <a:ext cx="2074523"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你有过这样吗？</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3600" y="1229292"/>
            <a:ext cx="4791142" cy="479114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7998" y="1697830"/>
            <a:ext cx="6320853" cy="328551"/>
          </a:xfrm>
          <a:prstGeom prst="rect">
            <a:avLst/>
          </a:prstGeom>
          <a:noFill/>
        </p:spPr>
        <p:txBody>
          <a:bodyPr wrap="square">
            <a:spAutoFit/>
          </a:bodyPr>
          <a:lstStyle/>
          <a:p>
            <a:pPr algn="ct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是把孩子培养成财富</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不是把财富留给孩子</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是否重视：孩子心灵成长的四座门：</a:t>
            </a:r>
          </a:p>
        </p:txBody>
      </p:sp>
      <p:sp>
        <p:nvSpPr>
          <p:cNvPr id="3" name="矩形 2"/>
          <p:cNvSpPr/>
          <p:nvPr/>
        </p:nvSpPr>
        <p:spPr>
          <a:xfrm>
            <a:off x="2275784" y="5160170"/>
            <a:ext cx="7640430" cy="334643"/>
          </a:xfrm>
          <a:prstGeom prst="rect">
            <a:avLst/>
          </a:prstGeom>
          <a:noFill/>
        </p:spPr>
        <p:txBody>
          <a:bodyPr wrap="square">
            <a:spAutoFit/>
          </a:bodyPr>
          <a:lstStyle/>
          <a:p>
            <a:pPr algn="ct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是孩子向世界自由敞开的四座门，快乐成长的金钥匙</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父母该怎样走进孩子的内心世界？</a:t>
            </a:r>
          </a:p>
        </p:txBody>
      </p:sp>
      <p:grpSp>
        <p:nvGrpSpPr>
          <p:cNvPr id="11" name="组合 10"/>
          <p:cNvGrpSpPr/>
          <p:nvPr/>
        </p:nvGrpSpPr>
        <p:grpSpPr>
          <a:xfrm>
            <a:off x="2059468" y="2478074"/>
            <a:ext cx="8073062" cy="2228801"/>
            <a:chOff x="2059469" y="2378909"/>
            <a:chExt cx="8073062" cy="2228801"/>
          </a:xfrm>
        </p:grpSpPr>
        <p:pic>
          <p:nvPicPr>
            <p:cNvPr id="9" name="图片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8274" y="2378909"/>
              <a:ext cx="1887852" cy="1898237"/>
            </a:xfrm>
            <a:prstGeom prst="rect">
              <a:avLst/>
            </a:prstGeom>
          </p:spPr>
        </p:pic>
        <p:pic>
          <p:nvPicPr>
            <p:cNvPr id="14" name="图片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1869" y="2378909"/>
              <a:ext cx="1887852" cy="1898237"/>
            </a:xfrm>
            <a:prstGeom prst="rect">
              <a:avLst/>
            </a:prstGeom>
          </p:spPr>
        </p:pic>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4679" y="2378909"/>
              <a:ext cx="1887852" cy="1898237"/>
            </a:xfrm>
            <a:prstGeom prst="rect">
              <a:avLst/>
            </a:prstGeom>
          </p:spPr>
        </p:pic>
        <p:pic>
          <p:nvPicPr>
            <p:cNvPr id="16" name="图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9469" y="2378909"/>
              <a:ext cx="1887852" cy="1898237"/>
            </a:xfrm>
            <a:prstGeom prst="rect">
              <a:avLst/>
            </a:prstGeom>
          </p:spPr>
        </p:pic>
        <p:sp>
          <p:nvSpPr>
            <p:cNvPr id="4" name="矩形 3"/>
            <p:cNvSpPr/>
            <p:nvPr/>
          </p:nvSpPr>
          <p:spPr>
            <a:xfrm>
              <a:off x="2569622" y="4197503"/>
              <a:ext cx="877163" cy="396134"/>
            </a:xfrm>
            <a:prstGeom prst="rect">
              <a:avLst/>
            </a:prstGeom>
          </p:spPr>
          <p:txBody>
            <a:bodyPr wrap="none">
              <a:spAutoFit/>
            </a:bodyPr>
            <a:lstStyle/>
            <a:p>
              <a:pPr>
                <a:lnSpc>
                  <a:spcPct val="120000"/>
                </a:lnSpc>
              </a:pPr>
              <a:r>
                <a:rPr lang="zh-CN" altLang="en-US" b="1" dirty="0">
                  <a:solidFill>
                    <a:srgbClr val="D5232D"/>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好奇心</a:t>
              </a:r>
            </a:p>
          </p:txBody>
        </p:sp>
        <p:sp>
          <p:nvSpPr>
            <p:cNvPr id="5" name="矩形 4"/>
            <p:cNvSpPr/>
            <p:nvPr/>
          </p:nvSpPr>
          <p:spPr>
            <a:xfrm>
              <a:off x="4622022" y="4209044"/>
              <a:ext cx="877163" cy="396134"/>
            </a:xfrm>
            <a:prstGeom prst="rect">
              <a:avLst/>
            </a:prstGeom>
          </p:spPr>
          <p:txBody>
            <a:bodyPr wrap="none">
              <a:spAutoFit/>
            </a:bodyPr>
            <a:lstStyle/>
            <a:p>
              <a:pPr>
                <a:lnSpc>
                  <a:spcPct val="120000"/>
                </a:lnSpc>
              </a:pPr>
              <a:r>
                <a:rPr lang="zh-CN" altLang="en-US" b="1" dirty="0">
                  <a:solidFill>
                    <a:srgbClr val="D5232D"/>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自信心</a:t>
              </a:r>
            </a:p>
          </p:txBody>
        </p:sp>
        <p:sp>
          <p:nvSpPr>
            <p:cNvPr id="6" name="矩形 5"/>
            <p:cNvSpPr/>
            <p:nvPr/>
          </p:nvSpPr>
          <p:spPr>
            <a:xfrm>
              <a:off x="6702435" y="4211576"/>
              <a:ext cx="877163" cy="396134"/>
            </a:xfrm>
            <a:prstGeom prst="rect">
              <a:avLst/>
            </a:prstGeom>
          </p:spPr>
          <p:txBody>
            <a:bodyPr wrap="none">
              <a:spAutoFit/>
            </a:bodyPr>
            <a:lstStyle/>
            <a:p>
              <a:pPr>
                <a:lnSpc>
                  <a:spcPct val="120000"/>
                </a:lnSpc>
              </a:pPr>
              <a:r>
                <a:rPr lang="zh-CN" altLang="en-US" b="1" dirty="0">
                  <a:solidFill>
                    <a:srgbClr val="D5232D"/>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自尊心</a:t>
              </a:r>
            </a:p>
          </p:txBody>
        </p:sp>
        <p:sp>
          <p:nvSpPr>
            <p:cNvPr id="7" name="矩形 6"/>
            <p:cNvSpPr/>
            <p:nvPr/>
          </p:nvSpPr>
          <p:spPr>
            <a:xfrm>
              <a:off x="8710226" y="4197503"/>
              <a:ext cx="877163" cy="396134"/>
            </a:xfrm>
            <a:prstGeom prst="rect">
              <a:avLst/>
            </a:prstGeom>
          </p:spPr>
          <p:txBody>
            <a:bodyPr wrap="none">
              <a:spAutoFit/>
            </a:bodyPr>
            <a:lstStyle/>
            <a:p>
              <a:pPr>
                <a:lnSpc>
                  <a:spcPct val="120000"/>
                </a:lnSpc>
              </a:pPr>
              <a:r>
                <a:rPr lang="zh-CN" altLang="en-US" b="1" dirty="0">
                  <a:solidFill>
                    <a:srgbClr val="D5232D"/>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同情心</a:t>
              </a:r>
            </a:p>
          </p:txBody>
        </p:sp>
      </p:grpSp>
      <p:sp>
        <p:nvSpPr>
          <p:cNvPr id="13" name="矩形: 圆角 12"/>
          <p:cNvSpPr/>
          <p:nvPr/>
        </p:nvSpPr>
        <p:spPr>
          <a:xfrm>
            <a:off x="4012232" y="959156"/>
            <a:ext cx="4167535"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摆在家长面前一个严肃的问题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5791" y="2605465"/>
            <a:ext cx="3223591" cy="1368773"/>
          </a:xfrm>
          <a:prstGeom prst="rect">
            <a:avLst/>
          </a:prstGeom>
          <a:noFill/>
        </p:spPr>
        <p:txBody>
          <a:bodyPr wrap="square">
            <a:spAutoFit/>
          </a:bodyPr>
          <a:lstStyle/>
          <a:p>
            <a:pP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难道让孩子锦衣玉食</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父母就尽责了吗？</a:t>
            </a:r>
          </a:p>
          <a:p>
            <a:pP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锦衣：彩衣</a:t>
            </a:r>
          </a:p>
          <a:p>
            <a:pP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玉食：比喻珍异的食物</a:t>
            </a:r>
          </a:p>
          <a:p>
            <a:pPr>
              <a:lnSpc>
                <a:spcPct val="120000"/>
              </a:lnSpc>
            </a:pP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穿的是华丽衣服</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吃的是山珍海味</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形寄生活</a:t>
            </a:r>
            <a:r>
              <a:rPr lang="en-US" altLang="zh-CN"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豪华奢侈。</a:t>
            </a:r>
          </a:p>
        </p:txBody>
      </p:sp>
      <p:sp>
        <p:nvSpPr>
          <p:cNvPr id="5" name="矩形: 圆角 4"/>
          <p:cNvSpPr/>
          <p:nvPr/>
        </p:nvSpPr>
        <p:spPr>
          <a:xfrm>
            <a:off x="3634477" y="959156"/>
            <a:ext cx="4923046" cy="447999"/>
          </a:xfrm>
          <a:prstGeom prst="roundRect">
            <a:avLst>
              <a:gd name="adj" fmla="val 50000"/>
            </a:avLst>
          </a:prstGeom>
          <a:solidFill>
            <a:srgbClr val="D5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父母家庭教育的“上岗执照”你拿到了吗</a:t>
            </a:r>
          </a:p>
        </p:txBody>
      </p:sp>
      <p:sp>
        <p:nvSpPr>
          <p:cNvPr id="6" name="矩形 5"/>
          <p:cNvSpPr/>
          <p:nvPr/>
        </p:nvSpPr>
        <p:spPr>
          <a:xfrm>
            <a:off x="2570035" y="4955852"/>
            <a:ext cx="7160935" cy="632353"/>
          </a:xfrm>
          <a:prstGeom prst="rect">
            <a:avLst/>
          </a:prstGeom>
        </p:spPr>
        <p:txBody>
          <a:bodyPr wrap="none">
            <a:spAutoFit/>
          </a:bodyPr>
          <a:lstStyle/>
          <a:p>
            <a:pPr>
              <a:lnSpc>
                <a:spcPct val="120000"/>
              </a:lnSpc>
            </a:pPr>
            <a:r>
              <a:rPr lang="zh-CN" altLang="en-US" sz="3200" b="1" dirty="0">
                <a:solidFill>
                  <a:srgbClr val="D5232D"/>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孩子的素质教育应从源头：父母抓起！</a:t>
            </a:r>
          </a:p>
        </p:txBody>
      </p:sp>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43649" y="1789842"/>
            <a:ext cx="3278316" cy="327831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Lst>
</file>

<file path=ppt/tags/tag2.xml><?xml version="1.0" encoding="utf-8"?>
<p:tagLst xmlns:a="http://schemas.openxmlformats.org/drawingml/2006/main" xmlns:r="http://schemas.openxmlformats.org/officeDocument/2006/relationships" xmlns:p="http://schemas.openxmlformats.org/presentationml/2006/main">
  <p:tag name="PA" val="v5.2.10"/>
</p:tagLst>
</file>

<file path=ppt/tags/tag3.xml><?xml version="1.0" encoding="utf-8"?>
<p:tagLst xmlns:a="http://schemas.openxmlformats.org/drawingml/2006/main" xmlns:r="http://schemas.openxmlformats.org/officeDocument/2006/relationships" xmlns:p="http://schemas.openxmlformats.org/presentationml/2006/main">
  <p:tag name="PA" val="v5.2.10"/>
</p:tagLst>
</file>

<file path=ppt/tags/tag4.xml><?xml version="1.0" encoding="utf-8"?>
<p:tagLst xmlns:a="http://schemas.openxmlformats.org/drawingml/2006/main" xmlns:r="http://schemas.openxmlformats.org/officeDocument/2006/relationships" xmlns:p="http://schemas.openxmlformats.org/presentationml/2006/main">
  <p:tag name="PA" val="v5.2.10"/>
</p:tagLst>
</file>

<file path=ppt/tags/tag5.xml><?xml version="1.0" encoding="utf-8"?>
<p:tagLst xmlns:a="http://schemas.openxmlformats.org/drawingml/2006/main" xmlns:r="http://schemas.openxmlformats.org/officeDocument/2006/relationships" xmlns:p="http://schemas.openxmlformats.org/presentationml/2006/main">
  <p:tag name="PA" val="v5.2.10"/>
</p:tagLst>
</file>

<file path=ppt/tags/tag6.xml><?xml version="1.0" encoding="utf-8"?>
<p:tagLst xmlns:a="http://schemas.openxmlformats.org/drawingml/2006/main" xmlns:r="http://schemas.openxmlformats.org/officeDocument/2006/relationships" xmlns:p="http://schemas.openxmlformats.org/presentationml/2006/main">
  <p:tag name="PA" val="v5.2.10"/>
</p:tagLst>
</file>

<file path=ppt/tags/tag7.xml><?xml version="1.0" encoding="utf-8"?>
<p:tagLst xmlns:a="http://schemas.openxmlformats.org/drawingml/2006/main" xmlns:r="http://schemas.openxmlformats.org/officeDocument/2006/relationships" xmlns:p="http://schemas.openxmlformats.org/presentationml/2006/main">
  <p:tag name="PA" val="v5.2.10"/>
</p:tagLst>
</file>

<file path=ppt/tags/tag8.xml><?xml version="1.0" encoding="utf-8"?>
<p:tagLst xmlns:a="http://schemas.openxmlformats.org/drawingml/2006/main" xmlns:r="http://schemas.openxmlformats.org/officeDocument/2006/relationships" xmlns:p="http://schemas.openxmlformats.org/presentationml/2006/main">
  <p:tag name="ISLIDE.DIAGRAM" val="d6f71644-7711-4eed-9bd5-ce8955f3b572"/>
</p:tagLst>
</file>

<file path=ppt/theme/theme1.xml><?xml version="1.0" encoding="utf-8"?>
<a:theme xmlns:a="http://schemas.openxmlformats.org/drawingml/2006/main" name="第一PPT，www.1ppt.com">
  <a:themeElements>
    <a:clrScheme name="自定义 1">
      <a:dk1>
        <a:srgbClr val="3F3F3F"/>
      </a:dk1>
      <a:lt1>
        <a:sysClr val="window" lastClr="FFFFFF"/>
      </a:lt1>
      <a:dk2>
        <a:srgbClr val="44546A"/>
      </a:dk2>
      <a:lt2>
        <a:srgbClr val="E7E6E6"/>
      </a:lt2>
      <a:accent1>
        <a:srgbClr val="F9AC8E"/>
      </a:accent1>
      <a:accent2>
        <a:srgbClr val="FBC2AB"/>
      </a:accent2>
      <a:accent3>
        <a:srgbClr val="F89A74"/>
      </a:accent3>
      <a:accent4>
        <a:srgbClr val="FBC2AB"/>
      </a:accent4>
      <a:accent5>
        <a:srgbClr val="F9AC8E"/>
      </a:accent5>
      <a:accent6>
        <a:srgbClr val="0070C0"/>
      </a:accent6>
      <a:hlink>
        <a:srgbClr val="0563C1"/>
      </a:hlink>
      <a:folHlink>
        <a:srgbClr val="954F72"/>
      </a:folHlink>
    </a:clrScheme>
    <a:fontScheme name="自定义 1">
      <a:majorFont>
        <a:latin typeface="阿里巴巴普惠体 Medium"/>
        <a:ea typeface="阿里巴巴普惠体 Medium"/>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7</TotalTime>
  <Words>2321</Words>
  <Application>Microsoft Office PowerPoint</Application>
  <PresentationFormat>宽屏</PresentationFormat>
  <Paragraphs>235</Paragraphs>
  <Slides>33</Slides>
  <Notes>3</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33</vt:i4>
      </vt:variant>
    </vt:vector>
  </HeadingPairs>
  <TitlesOfParts>
    <vt:vector size="51" baseType="lpstr">
      <vt:lpstr>Gill Sans</vt:lpstr>
      <vt:lpstr>Hans Kendrick V4</vt:lpstr>
      <vt:lpstr>Meiryo</vt:lpstr>
      <vt:lpstr>阿里巴巴普惠体</vt:lpstr>
      <vt:lpstr>阿里巴巴普惠体 Medium</vt:lpstr>
      <vt:lpstr>汉仪大宋简</vt:lpstr>
      <vt:lpstr>华文细黑</vt:lpstr>
      <vt:lpstr>思源黑体</vt:lpstr>
      <vt:lpstr>宋体</vt:lpstr>
      <vt:lpstr>微软雅黑</vt:lpstr>
      <vt:lpstr>Arial</vt:lpstr>
      <vt:lpstr>Calibri</vt:lpstr>
      <vt:lpstr>Calibri Light</vt:lpstr>
      <vt:lpstr>Impact</vt:lpstr>
      <vt:lpstr>Wingdings</vt:lpstr>
      <vt:lpstr>第一PPT，www.1ppt.com</vt:lpstr>
      <vt:lpstr>第一PPT，www.1ppt.com </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34</cp:revision>
  <dcterms:created xsi:type="dcterms:W3CDTF">2022-04-06T08:41:00Z</dcterms:created>
  <dcterms:modified xsi:type="dcterms:W3CDTF">2024-10-12T11:58:09Z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B9DFBFA886B64CE3A48574B6D7DC3933</vt:lpwstr>
  </property>
  <property fmtid="{D5CDD505-2E9C-101B-9397-08002B2CF9AE}" pid="3" name="KSOProductBuildVer">
    <vt:lpwstr>2052-12.1.0.17147</vt:lpwstr>
  </property>
</Properties>
</file>