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5.xml" ContentType="application/vnd.openxmlformats-officedocument.presentationml.notesSlide+xml"/>
  <Override PartName="/ppt/tags/tag10.xml" ContentType="application/vnd.openxmlformats-officedocument.presentationml.tags+xml"/>
  <Override PartName="/ppt/notesSlides/notesSlide6.xml" ContentType="application/vnd.openxmlformats-officedocument.presentationml.notesSlide+xml"/>
  <Override PartName="/ppt/tags/tag11.xml" ContentType="application/vnd.openxmlformats-officedocument.presentationml.tags+xml"/>
  <Override PartName="/ppt/notesSlides/notesSlide7.xml" ContentType="application/vnd.openxmlformats-officedocument.presentationml.notesSlide+xml"/>
  <Override PartName="/ppt/tags/tag12.xml" ContentType="application/vnd.openxmlformats-officedocument.presentationml.tags+xml"/>
  <Override PartName="/ppt/notesSlides/notesSlide8.xml" ContentType="application/vnd.openxmlformats-officedocument.presentationml.notesSlide+xml"/>
  <Override PartName="/ppt/tags/tag13.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14.xml" ContentType="application/vnd.openxmlformats-officedocument.presentationml.tags+xml"/>
  <Override PartName="/ppt/notesSlides/notesSlide11.xml" ContentType="application/vnd.openxmlformats-officedocument.presentationml.notesSlide+xml"/>
  <Override PartName="/ppt/tags/tag15.xml" ContentType="application/vnd.openxmlformats-officedocument.presentationml.tags+xml"/>
  <Override PartName="/ppt/notesSlides/notesSlide12.xml" ContentType="application/vnd.openxmlformats-officedocument.presentationml.notesSlide+xml"/>
  <Override PartName="/ppt/tags/tag16.xml" ContentType="application/vnd.openxmlformats-officedocument.presentationml.tags+xml"/>
  <Override PartName="/ppt/notesSlides/notesSlide13.xml" ContentType="application/vnd.openxmlformats-officedocument.presentationml.notesSlide+xml"/>
  <Override PartName="/ppt/tags/tag17.xml" ContentType="application/vnd.openxmlformats-officedocument.presentationml.tags+xml"/>
  <Override PartName="/ppt/notesSlides/notesSlide14.xml" ContentType="application/vnd.openxmlformats-officedocument.presentationml.notesSlide+xml"/>
  <Override PartName="/ppt/tags/tag18.xml" ContentType="application/vnd.openxmlformats-officedocument.presentationml.tags+xml"/>
  <Override PartName="/ppt/notesSlides/notesSlide15.xml" ContentType="application/vnd.openxmlformats-officedocument.presentationml.notesSlide+xml"/>
  <Override PartName="/ppt/tags/tag19.xml" ContentType="application/vnd.openxmlformats-officedocument.presentationml.tag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tags/tag20.xml" ContentType="application/vnd.openxmlformats-officedocument.presentationml.tags+xml"/>
  <Override PartName="/ppt/notesSlides/notesSlide18.xml" ContentType="application/vnd.openxmlformats-officedocument.presentationml.notesSlide+xml"/>
  <Override PartName="/ppt/tags/tag21.xml" ContentType="application/vnd.openxmlformats-officedocument.presentationml.tags+xml"/>
  <Override PartName="/ppt/notesSlides/notesSlide19.xml" ContentType="application/vnd.openxmlformats-officedocument.presentationml.notesSlide+xml"/>
  <Override PartName="/ppt/tags/tag22.xml" ContentType="application/vnd.openxmlformats-officedocument.presentationml.tags+xml"/>
  <Override PartName="/ppt/notesSlides/notesSlide20.xml" ContentType="application/vnd.openxmlformats-officedocument.presentationml.notesSlide+xml"/>
  <Override PartName="/ppt/tags/tag23.xml" ContentType="application/vnd.openxmlformats-officedocument.presentationml.tags+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 id="2147483662" r:id="rId2"/>
    <p:sldMasterId id="2147483667" r:id="rId3"/>
  </p:sldMasterIdLst>
  <p:notesMasterIdLst>
    <p:notesMasterId r:id="rId26"/>
  </p:notesMasterIdLst>
  <p:sldIdLst>
    <p:sldId id="508" r:id="rId4"/>
    <p:sldId id="528" r:id="rId5"/>
    <p:sldId id="529" r:id="rId6"/>
    <p:sldId id="511" r:id="rId7"/>
    <p:sldId id="512" r:id="rId8"/>
    <p:sldId id="513" r:id="rId9"/>
    <p:sldId id="514" r:id="rId10"/>
    <p:sldId id="515" r:id="rId11"/>
    <p:sldId id="516" r:id="rId12"/>
    <p:sldId id="530" r:id="rId13"/>
    <p:sldId id="518" r:id="rId14"/>
    <p:sldId id="519" r:id="rId15"/>
    <p:sldId id="520" r:id="rId16"/>
    <p:sldId id="521" r:id="rId17"/>
    <p:sldId id="522" r:id="rId18"/>
    <p:sldId id="523" r:id="rId19"/>
    <p:sldId id="531" r:id="rId20"/>
    <p:sldId id="525" r:id="rId21"/>
    <p:sldId id="526" r:id="rId22"/>
    <p:sldId id="527" r:id="rId23"/>
    <p:sldId id="532" r:id="rId24"/>
    <p:sldId id="533" r:id="rId25"/>
  </p:sldIdLst>
  <p:sldSz cx="9144000" cy="5143500" type="screen16x9"/>
  <p:notesSz cx="6858000" cy="9144000"/>
  <p:custDataLst>
    <p:tags r:id="rId2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6314" autoAdjust="0"/>
  </p:normalViewPr>
  <p:slideViewPr>
    <p:cSldViewPr>
      <p:cViewPr varScale="1">
        <p:scale>
          <a:sx n="143" d="100"/>
          <a:sy n="143" d="100"/>
        </p:scale>
        <p:origin x="684" y="120"/>
      </p:cViewPr>
      <p:guideLst>
        <p:guide orient="horz" pos="1620"/>
        <p:guide pos="2880"/>
      </p:guideLst>
    </p:cSldViewPr>
  </p:slideViewPr>
  <p:outlineViewPr>
    <p:cViewPr>
      <p:scale>
        <a:sx n="33" d="100"/>
        <a:sy n="33" d="100"/>
      </p:scale>
      <p:origin x="0" y="-54"/>
    </p:cViewPr>
  </p:outlineViewPr>
  <p:notesTextViewPr>
    <p:cViewPr>
      <p:scale>
        <a:sx n="100" d="100"/>
        <a:sy n="100" d="100"/>
      </p:scale>
      <p:origin x="0" y="0"/>
    </p:cViewPr>
  </p:notesTextViewPr>
  <p:sorterViewPr>
    <p:cViewPr>
      <p:scale>
        <a:sx n="150" d="100"/>
        <a:sy n="150" d="100"/>
      </p:scale>
      <p:origin x="0" y="0"/>
    </p:cViewPr>
  </p:sorterViewPr>
  <p:notesViewPr>
    <p:cSldViewPr>
      <p:cViewPr varScale="1">
        <p:scale>
          <a:sx n="88" d="100"/>
          <a:sy n="88" d="100"/>
        </p:scale>
        <p:origin x="2778"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ags" Target="tags/tag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ADD754-F49E-4351-AAFE-19D83F43501C}" type="datetimeFigureOut">
              <a:rPr lang="en-US" smtClean="0"/>
              <a:t>10/11/2024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F6036-E835-44CB-A25A-34C755DFD5D4}" type="slidenum">
              <a:rPr lang="en-US" smtClean="0"/>
              <a:t>‹#›</a:t>
            </a:fld>
            <a:endParaRPr lang="en-US"/>
          </a:p>
        </p:txBody>
      </p:sp>
    </p:spTree>
    <p:extLst>
      <p:ext uri="{BB962C8B-B14F-4D97-AF65-F5344CB8AC3E}">
        <p14:creationId xmlns:p14="http://schemas.microsoft.com/office/powerpoint/2010/main" val="2460387987"/>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29140081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18349055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Tree>
    <p:extLst>
      <p:ext uri="{BB962C8B-B14F-4D97-AF65-F5344CB8AC3E}">
        <p14:creationId xmlns:p14="http://schemas.microsoft.com/office/powerpoint/2010/main" val="39965450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3225349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23657139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2645894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42522100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31191338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18546892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36650174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38474313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38597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40895303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39872358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22</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2655308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20355601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32897970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5234564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33686535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5195153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39975501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34818797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1ppt.com/hangye/"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76"/>
            <a:ext cx="9144000" cy="5142147"/>
          </a:xfrm>
          <a:prstGeom prst="rect">
            <a:avLst/>
          </a:prstGeom>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0">
        <p15:prstTrans prst="fallOver"/>
      </p:transition>
    </mc:Choice>
    <mc:Fallback xmlns:p159="http://schemas.microsoft.com/office/powerpoint/2015/09/main" xmlns:p14="http://schemas.microsoft.com/office/powerpoint/2010/main" xmlns:a14="http://schemas.microsoft.com/office/drawing/2010/main" xmlns:wp="http://schemas.openxmlformats.org/drawingml/2006/wordprocessingDrawing" xmlns:w="http://schemas.openxmlformats.org/wordprocessingml/2006/main" xmlns:m="http://schemas.openxmlformats.org/officeDocument/2006/math" xmlns="">
      <p:transition spd="slow" advTm="0">
        <p:fade/>
      </p:transition>
    </mc:Fallback>
  </mc:AlternateContent>
  <p:hf sldNum="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2024/10/11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84289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2024/10/11</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6845568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2024/10/11</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108157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2024/10/11</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76198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2024/10/11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0264875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2024/10/11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1708717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2024/10/11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733983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2024/10/11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148245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8_节标题">
    <p:bg>
      <p:bgPr>
        <a:solidFill>
          <a:schemeClr val="bg1"/>
        </a:solidFill>
        <a:effectLst/>
      </p:bgPr>
    </p:bg>
    <p:spTree>
      <p:nvGrpSpPr>
        <p:cNvPr id="1" name=""/>
        <p:cNvGrpSpPr/>
        <p:nvPr/>
      </p:nvGrpSpPr>
      <p:grpSpPr>
        <a:xfrm>
          <a:off x="0" y="0"/>
          <a:ext cx="0" cy="0"/>
          <a:chOff x="0" y="0"/>
          <a:chExt cx="0" cy="0"/>
        </a:xfrm>
      </p:grpSpPr>
      <p:pic>
        <p:nvPicPr>
          <p:cNvPr id="19" name="图片 1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76"/>
            <a:ext cx="9144000" cy="5142147"/>
          </a:xfrm>
          <a:prstGeom prst="rect">
            <a:avLst/>
          </a:prstGeom>
        </p:spPr>
      </p:pic>
      <p:sp>
        <p:nvSpPr>
          <p:cNvPr id="6" name="Rectangle 39"/>
          <p:cNvSpPr>
            <a:spLocks noChangeArrowheads="1"/>
          </p:cNvSpPr>
          <p:nvPr/>
        </p:nvSpPr>
        <p:spPr bwMode="auto">
          <a:xfrm>
            <a:off x="609600" y="309774"/>
            <a:ext cx="3231654"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zh-CN" altLang="en-US" sz="2800" dirty="0">
                <a:solidFill>
                  <a:schemeClr val="accent1"/>
                </a:solidFill>
                <a:latin typeface="华文新魏" panose="02010800040101010101" pitchFamily="2" charset="-122"/>
                <a:ea typeface="华文新魏" panose="02010800040101010101" pitchFamily="2" charset="-122"/>
                <a:sym typeface="思源宋体" panose="02020700000000000000" pitchFamily="18" charset="-122"/>
              </a:rPr>
              <a:t>认识我国的民族政策</a:t>
            </a:r>
          </a:p>
        </p:txBody>
      </p:sp>
      <p:pic>
        <p:nvPicPr>
          <p:cNvPr id="20" name="图片 19"/>
          <p:cNvPicPr>
            <a:picLocks noChangeAspect="1"/>
          </p:cNvPicPr>
          <p:nvPr userDrawn="1"/>
        </p:nvPicPr>
        <p:blipFill>
          <a:blip r:embed="rId3"/>
          <a:stretch>
            <a:fillRect/>
          </a:stretch>
        </p:blipFill>
        <p:spPr>
          <a:xfrm>
            <a:off x="283442" y="246090"/>
            <a:ext cx="249958" cy="420660"/>
          </a:xfrm>
          <a:prstGeom prst="rect">
            <a:avLst/>
          </a:prstGeom>
        </p:spPr>
      </p:pic>
      <p:sp>
        <p:nvSpPr>
          <p:cNvPr id="21" name="矩形 20"/>
          <p:cNvSpPr/>
          <p:nvPr userDrawn="1"/>
        </p:nvSpPr>
        <p:spPr>
          <a:xfrm>
            <a:off x="0" y="4933950"/>
            <a:ext cx="9144000" cy="20887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0">
        <p15:prstTrans prst="fallOver"/>
      </p:transition>
    </mc:Choice>
    <mc:Fallback xmlns:p159="http://schemas.microsoft.com/office/powerpoint/2015/09/main" xmlns:p14="http://schemas.microsoft.com/office/powerpoint/2010/main" xmlns:a14="http://schemas.microsoft.com/office/drawing/2010/main" xmlns:wp="http://schemas.openxmlformats.org/drawingml/2006/wordprocessingDrawing" xmlns:w="http://schemas.openxmlformats.org/wordprocessingml/2006/main" xmlns:m="http://schemas.openxmlformats.org/officeDocument/2006/math" xmlns="">
      <p:transition spd="slow" advTm="0">
        <p:fade/>
      </p:transition>
    </mc:Fallback>
  </mc:AlternateContent>
  <p:hf sldNum="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9_节标题">
    <p:bg>
      <p:bgPr>
        <a:solidFill>
          <a:schemeClr val="bg1"/>
        </a:solidFill>
        <a:effectLst/>
      </p:bgPr>
    </p:bg>
    <p:spTree>
      <p:nvGrpSpPr>
        <p:cNvPr id="1" name=""/>
        <p:cNvGrpSpPr/>
        <p:nvPr/>
      </p:nvGrpSpPr>
      <p:grpSpPr>
        <a:xfrm>
          <a:off x="0" y="0"/>
          <a:ext cx="0" cy="0"/>
          <a:chOff x="0" y="0"/>
          <a:chExt cx="0" cy="0"/>
        </a:xfrm>
      </p:grpSpPr>
      <p:pic>
        <p:nvPicPr>
          <p:cNvPr id="19" name="图片 1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76"/>
            <a:ext cx="9144000" cy="5142147"/>
          </a:xfrm>
          <a:prstGeom prst="rect">
            <a:avLst/>
          </a:prstGeom>
        </p:spPr>
      </p:pic>
      <p:sp>
        <p:nvSpPr>
          <p:cNvPr id="6" name="Rectangle 39"/>
          <p:cNvSpPr>
            <a:spLocks noChangeArrowheads="1"/>
          </p:cNvSpPr>
          <p:nvPr/>
        </p:nvSpPr>
        <p:spPr bwMode="auto">
          <a:xfrm>
            <a:off x="609600" y="312063"/>
            <a:ext cx="2513509"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lvl="0"/>
            <a:r>
              <a:rPr lang="zh-CN" altLang="en-US" sz="2800" dirty="0">
                <a:solidFill>
                  <a:schemeClr val="accent1"/>
                </a:solidFill>
                <a:latin typeface="华文新魏" panose="02010800040101010101" pitchFamily="2" charset="-122"/>
                <a:ea typeface="华文新魏" panose="02010800040101010101" pitchFamily="2" charset="-122"/>
                <a:sym typeface="思源宋体" panose="02020700000000000000" pitchFamily="18" charset="-122"/>
              </a:rPr>
              <a:t>听故事</a:t>
            </a:r>
            <a:r>
              <a:rPr lang="en-US" altLang="zh-CN" sz="2800" dirty="0">
                <a:solidFill>
                  <a:schemeClr val="accent1"/>
                </a:solidFill>
                <a:latin typeface="华文新魏" panose="02010800040101010101" pitchFamily="2" charset="-122"/>
                <a:ea typeface="华文新魏" panose="02010800040101010101" pitchFamily="2" charset="-122"/>
                <a:sym typeface="思源宋体" panose="02020700000000000000" pitchFamily="18" charset="-122"/>
              </a:rPr>
              <a:t>·</a:t>
            </a:r>
            <a:r>
              <a:rPr lang="zh-CN" altLang="en-US" sz="2800" dirty="0">
                <a:solidFill>
                  <a:schemeClr val="accent1"/>
                </a:solidFill>
                <a:latin typeface="华文新魏" panose="02010800040101010101" pitchFamily="2" charset="-122"/>
                <a:ea typeface="华文新魏" panose="02010800040101010101" pitchFamily="2" charset="-122"/>
                <a:sym typeface="思源宋体" panose="02020700000000000000" pitchFamily="18" charset="-122"/>
              </a:rPr>
              <a:t>学楷模</a:t>
            </a:r>
          </a:p>
        </p:txBody>
      </p:sp>
      <p:pic>
        <p:nvPicPr>
          <p:cNvPr id="20" name="图片 19"/>
          <p:cNvPicPr>
            <a:picLocks noChangeAspect="1"/>
          </p:cNvPicPr>
          <p:nvPr userDrawn="1"/>
        </p:nvPicPr>
        <p:blipFill>
          <a:blip r:embed="rId3"/>
          <a:stretch>
            <a:fillRect/>
          </a:stretch>
        </p:blipFill>
        <p:spPr>
          <a:xfrm>
            <a:off x="283442" y="246090"/>
            <a:ext cx="249958" cy="420660"/>
          </a:xfrm>
          <a:prstGeom prst="rect">
            <a:avLst/>
          </a:prstGeom>
        </p:spPr>
      </p:pic>
      <p:sp>
        <p:nvSpPr>
          <p:cNvPr id="21" name="矩形 20"/>
          <p:cNvSpPr/>
          <p:nvPr userDrawn="1"/>
        </p:nvSpPr>
        <p:spPr>
          <a:xfrm>
            <a:off x="0" y="4933950"/>
            <a:ext cx="9144000" cy="20887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0">
        <p15:prstTrans prst="fallOver"/>
      </p:transition>
    </mc:Choice>
    <mc:Fallback xmlns:p159="http://schemas.microsoft.com/office/powerpoint/2015/09/main" xmlns:p14="http://schemas.microsoft.com/office/powerpoint/2010/main" xmlns:a14="http://schemas.microsoft.com/office/drawing/2010/main" xmlns:wp="http://schemas.openxmlformats.org/drawingml/2006/wordprocessingDrawing" xmlns:w="http://schemas.openxmlformats.org/wordprocessingml/2006/main" xmlns:m="http://schemas.openxmlformats.org/officeDocument/2006/math" xmlns="">
      <p:transition spd="slow" advTm="0">
        <p:fade/>
      </p:transition>
    </mc:Fallback>
  </mc:AlternateContent>
  <p:hf sldNum="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4" name="TextBox 8">
            <a:extLst>
              <a:ext uri="{FF2B5EF4-FFF2-40B4-BE49-F238E27FC236}">
                <a16:creationId xmlns:a16="http://schemas.microsoft.com/office/drawing/2014/main" xmlns="" id="{D9366555-0790-4F80-91CE-33CF009A3134}"/>
              </a:ext>
            </a:extLst>
          </p:cNvPr>
          <p:cNvSpPr txBox="1"/>
          <p:nvPr userDrawn="1"/>
        </p:nvSpPr>
        <p:spPr>
          <a:xfrm>
            <a:off x="7509627" y="2215277"/>
            <a:ext cx="540060" cy="137203"/>
          </a:xfrm>
          <a:prstGeom prst="rect">
            <a:avLst/>
          </a:prstGeom>
          <a:noFill/>
        </p:spPr>
        <p:txBody>
          <a:bodyPr wrap="square" rtlCol="0">
            <a:spAutoFit/>
          </a:bodyPr>
          <a:lstStyle/>
          <a:p>
            <a:pPr>
              <a:lnSpc>
                <a:spcPct val="200000"/>
              </a:lnSpc>
            </a:pPr>
            <a:r>
              <a:rPr lang="zh-CN" altLang="en-US" sz="100">
                <a:solidFill>
                  <a:schemeClr val="tx1">
                    <a:alpha val="0"/>
                  </a:schemeClr>
                </a:solidFill>
                <a:latin typeface="微软雅黑" panose="020B0503020204020204" pitchFamily="34" charset="-122"/>
                <a:ea typeface="微软雅黑" panose="020B0503020204020204" pitchFamily="34" charset="-122"/>
                <a:hlinkClick r:id="rId2"/>
              </a:rPr>
              <a:t>行业</a:t>
            </a:r>
            <a:r>
              <a:rPr lang="en-US" altLang="zh-CN" sz="100">
                <a:solidFill>
                  <a:schemeClr val="tx1">
                    <a:alpha val="0"/>
                  </a:schemeClr>
                </a:solidFill>
                <a:latin typeface="微软雅黑" panose="020B0503020204020204" pitchFamily="34" charset="-122"/>
                <a:ea typeface="微软雅黑" panose="020B0503020204020204" pitchFamily="34" charset="-122"/>
                <a:hlinkClick r:id="rId2"/>
              </a:rPr>
              <a:t>PPT</a:t>
            </a:r>
            <a:r>
              <a:rPr lang="zh-CN" altLang="en-US" sz="100">
                <a:solidFill>
                  <a:schemeClr val="tx1">
                    <a:alpha val="0"/>
                  </a:schemeClr>
                </a:solidFill>
                <a:latin typeface="微软雅黑" panose="020B0503020204020204" pitchFamily="34" charset="-122"/>
                <a:ea typeface="微软雅黑" panose="020B0503020204020204" pitchFamily="34" charset="-122"/>
                <a:hlinkClick r:id="rId2"/>
              </a:rPr>
              <a:t>模板</a:t>
            </a:r>
            <a:r>
              <a:rPr lang="en-US" altLang="zh-CN" sz="100">
                <a:solidFill>
                  <a:schemeClr val="tx1">
                    <a:alpha val="0"/>
                  </a:schemeClr>
                </a:solidFill>
                <a:latin typeface="微软雅黑" panose="020B0503020204020204" pitchFamily="34" charset="-122"/>
                <a:ea typeface="微软雅黑" panose="020B0503020204020204" pitchFamily="34" charset="-122"/>
              </a:rPr>
              <a:t>http://www.1ppt.com/hangye/</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0_节标题">
    <p:bg>
      <p:bgPr>
        <a:solidFill>
          <a:schemeClr val="bg1"/>
        </a:solidFill>
        <a:effectLst/>
      </p:bgPr>
    </p:bg>
    <p:spTree>
      <p:nvGrpSpPr>
        <p:cNvPr id="1" name=""/>
        <p:cNvGrpSpPr/>
        <p:nvPr/>
      </p:nvGrpSpPr>
      <p:grpSpPr>
        <a:xfrm>
          <a:off x="0" y="0"/>
          <a:ext cx="0" cy="0"/>
          <a:chOff x="0" y="0"/>
          <a:chExt cx="0" cy="0"/>
        </a:xfrm>
      </p:grpSpPr>
      <p:pic>
        <p:nvPicPr>
          <p:cNvPr id="19" name="图片 1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76"/>
            <a:ext cx="9144000" cy="5142147"/>
          </a:xfrm>
          <a:prstGeom prst="rect">
            <a:avLst/>
          </a:prstGeom>
        </p:spPr>
      </p:pic>
      <p:sp>
        <p:nvSpPr>
          <p:cNvPr id="6" name="Rectangle 39"/>
          <p:cNvSpPr>
            <a:spLocks noChangeArrowheads="1"/>
          </p:cNvSpPr>
          <p:nvPr/>
        </p:nvSpPr>
        <p:spPr bwMode="auto">
          <a:xfrm>
            <a:off x="609600" y="312063"/>
            <a:ext cx="2872581"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lvl="0"/>
            <a:r>
              <a:rPr lang="zh-CN" altLang="en-US" sz="2800" dirty="0">
                <a:solidFill>
                  <a:schemeClr val="accent1"/>
                </a:solidFill>
                <a:latin typeface="华文新魏" panose="02010800040101010101" pitchFamily="2" charset="-122"/>
                <a:ea typeface="华文新魏" panose="02010800040101010101" pitchFamily="2" charset="-122"/>
                <a:sym typeface="思源宋体" panose="02020700000000000000" pitchFamily="18" charset="-122"/>
              </a:rPr>
              <a:t>如何维护民族团结</a:t>
            </a:r>
          </a:p>
        </p:txBody>
      </p:sp>
      <p:pic>
        <p:nvPicPr>
          <p:cNvPr id="20" name="图片 19"/>
          <p:cNvPicPr>
            <a:picLocks noChangeAspect="1"/>
          </p:cNvPicPr>
          <p:nvPr userDrawn="1"/>
        </p:nvPicPr>
        <p:blipFill>
          <a:blip r:embed="rId3"/>
          <a:stretch>
            <a:fillRect/>
          </a:stretch>
        </p:blipFill>
        <p:spPr>
          <a:xfrm>
            <a:off x="283442" y="246090"/>
            <a:ext cx="249958" cy="420660"/>
          </a:xfrm>
          <a:prstGeom prst="rect">
            <a:avLst/>
          </a:prstGeom>
        </p:spPr>
      </p:pic>
      <p:sp>
        <p:nvSpPr>
          <p:cNvPr id="21" name="矩形 20"/>
          <p:cNvSpPr/>
          <p:nvPr userDrawn="1"/>
        </p:nvSpPr>
        <p:spPr>
          <a:xfrm>
            <a:off x="0" y="4933950"/>
            <a:ext cx="9144000" cy="20887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0">
        <p15:prstTrans prst="fallOver"/>
      </p:transition>
    </mc:Choice>
    <mc:Fallback xmlns:p159="http://schemas.microsoft.com/office/powerpoint/2015/09/main" xmlns:p14="http://schemas.microsoft.com/office/powerpoint/2010/main" xmlns:a14="http://schemas.microsoft.com/office/drawing/2010/main" xmlns:wp="http://schemas.openxmlformats.org/drawingml/2006/wordprocessingDrawing" xmlns:w="http://schemas.openxmlformats.org/wordprocessingml/2006/main" xmlns:m="http://schemas.openxmlformats.org/officeDocument/2006/math" xmlns="">
      <p:transition spd="slow" advTm="0">
        <p:fade/>
      </p:transition>
    </mc:Fallback>
  </mc:AlternateContent>
  <p:hf sldNum="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2024/10/11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493354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2024/10/11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86045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2024/10/11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11861909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3.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0CEB1B6A-AEF1-4ACD-BD61-958570690F55}" type="datetimeFigureOut">
              <a:rPr lang="zh-CN" altLang="en-US" smtClean="0"/>
              <a:t>2024/10/11</a:t>
            </a:fld>
            <a:endParaRPr lang="zh-CN" altLang="en-US"/>
          </a:p>
        </p:txBody>
      </p:sp>
      <p:sp>
        <p:nvSpPr>
          <p:cNvPr id="5" name="页脚占位符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BB6CB991-6BD3-42F2-8A94-1903E9425430}"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6" r:id="rId4"/>
    <p:sldLayoutId id="2147483652" r:id="rId5"/>
  </p:sldLayoutIdLst>
  <mc:AlternateContent xmlns:mc="http://schemas.openxmlformats.org/markup-compatibility/2006" xmlns:p15="http://schemas.microsoft.com/office/powerpoint/2012/main">
    <mc:Choice Requires="p15">
      <p:transition xmlns:p14="http://schemas.microsoft.com/office/powerpoint/2010/main" spd="slow" p14:dur="2000" advTm="0">
        <p15:prstTrans prst="fallOver"/>
      </p:transition>
    </mc:Choice>
    <mc:Fallback xmlns:p159="http://schemas.microsoft.com/office/powerpoint/2015/09/main" xmlns:p14="http://schemas.microsoft.com/office/powerpoint/2010/main" xmlns:a14="http://schemas.microsoft.com/office/drawing/2010/main" xmlns:wp="http://schemas.openxmlformats.org/drawingml/2006/wordprocessingDrawing" xmlns:w="http://schemas.openxmlformats.org/wordprocessingml/2006/main" xmlns:m="http://schemas.openxmlformats.org/officeDocument/2006/math" xmlns="">
      <p:transition spd="slow" advTm="0">
        <p:fade/>
      </p:transition>
    </mc:Fallback>
  </mc:AlternateContent>
  <p:hf sldNum="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5" r:id="rId1"/>
  </p:sldLayoutIdLst>
  <p:transition/>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6895" indent="-213995"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pPr/>
              <a:t>2024/10/11</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18426694"/>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notesSlide" Target="../notesSlides/notesSlide1.xml"/><Relationship Id="rId7" Type="http://schemas.openxmlformats.org/officeDocument/2006/relationships/image" Target="../media/image6.png"/><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7.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3.xml"/><Relationship Id="rId1" Type="http://schemas.openxmlformats.org/officeDocument/2006/relationships/tags" Target="../tags/tag14.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3.xml"/><Relationship Id="rId1" Type="http://schemas.openxmlformats.org/officeDocument/2006/relationships/tags" Target="../tags/tag15.xml"/><Relationship Id="rId4" Type="http://schemas.openxmlformats.org/officeDocument/2006/relationships/image" Target="../media/image17.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3.xml"/><Relationship Id="rId1" Type="http://schemas.openxmlformats.org/officeDocument/2006/relationships/tags" Target="../tags/tag16.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3.xml"/><Relationship Id="rId1" Type="http://schemas.openxmlformats.org/officeDocument/2006/relationships/tags" Target="../tags/tag17.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3.xml"/><Relationship Id="rId1" Type="http://schemas.openxmlformats.org/officeDocument/2006/relationships/tags" Target="../tags/tag18.xml"/><Relationship Id="rId4" Type="http://schemas.openxmlformats.org/officeDocument/2006/relationships/image" Target="../media/image18.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3.xml"/><Relationship Id="rId1" Type="http://schemas.openxmlformats.org/officeDocument/2006/relationships/tags" Target="../tags/tag19.xml"/><Relationship Id="rId4" Type="http://schemas.openxmlformats.org/officeDocument/2006/relationships/image" Target="../media/image19.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11.png"/><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7.png"/><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5.xml"/><Relationship Id="rId1" Type="http://schemas.openxmlformats.org/officeDocument/2006/relationships/tags" Target="../tags/tag20.xml"/><Relationship Id="rId4" Type="http://schemas.openxmlformats.org/officeDocument/2006/relationships/image" Target="../media/image20.pn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5.xml"/><Relationship Id="rId1" Type="http://schemas.openxmlformats.org/officeDocument/2006/relationships/tags" Target="../tags/tag21.xml"/><Relationship Id="rId4" Type="http://schemas.openxmlformats.org/officeDocument/2006/relationships/image" Target="../media/image21.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5.xml"/><Relationship Id="rId1" Type="http://schemas.openxmlformats.org/officeDocument/2006/relationships/tags" Target="../tags/tag22.xml"/><Relationship Id="rId4" Type="http://schemas.openxmlformats.org/officeDocument/2006/relationships/image" Target="../media/image22.png"/></Relationships>
</file>

<file path=ppt/slides/_rels/slide2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notesSlide" Target="../notesSlides/notesSlide21.xml"/><Relationship Id="rId7" Type="http://schemas.openxmlformats.org/officeDocument/2006/relationships/image" Target="../media/image6.png"/><Relationship Id="rId2" Type="http://schemas.openxmlformats.org/officeDocument/2006/relationships/slideLayout" Target="../slideLayouts/slideLayout1.xml"/><Relationship Id="rId1" Type="http://schemas.openxmlformats.org/officeDocument/2006/relationships/tags" Target="../tags/tag2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2.xml"/><Relationship Id="rId1" Type="http://schemas.openxmlformats.org/officeDocument/2006/relationships/slideLayout" Target="../slideLayouts/slideLayout13.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12.png"/></Relationships>
</file>

<file path=ppt/slides/_rels/slide5.xml.rels><?xml version="1.0" encoding="UTF-8" standalone="yes"?>
<Relationships xmlns="http://schemas.openxmlformats.org/package/2006/relationships"><Relationship Id="rId8" Type="http://schemas.openxmlformats.org/officeDocument/2006/relationships/notesSlide" Target="../notesSlides/notesSlide5.xml"/><Relationship Id="rId3" Type="http://schemas.openxmlformats.org/officeDocument/2006/relationships/tags" Target="../tags/tag6.xml"/><Relationship Id="rId7"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tags" Target="../tags/tag9.xml"/><Relationship Id="rId5" Type="http://schemas.openxmlformats.org/officeDocument/2006/relationships/tags" Target="../tags/tag8.xml"/><Relationship Id="rId4" Type="http://schemas.openxmlformats.org/officeDocument/2006/relationships/tags" Target="../tags/tag7.xml"/><Relationship Id="rId9" Type="http://schemas.openxmlformats.org/officeDocument/2006/relationships/image" Target="../media/image13.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2.xml"/><Relationship Id="rId4" Type="http://schemas.openxmlformats.org/officeDocument/2006/relationships/image" Target="../media/image15.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图片 2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7" y="1723348"/>
            <a:ext cx="9144793" cy="3420152"/>
          </a:xfrm>
          <a:prstGeom prst="rect">
            <a:avLst/>
          </a:prstGeom>
        </p:spPr>
      </p:pic>
      <p:pic>
        <p:nvPicPr>
          <p:cNvPr id="5" name="图片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447800" y="721892"/>
            <a:ext cx="6248400" cy="1697458"/>
          </a:xfrm>
          <a:prstGeom prst="rect">
            <a:avLst/>
          </a:prstGeom>
        </p:spPr>
      </p:pic>
      <p:pic>
        <p:nvPicPr>
          <p:cNvPr id="10" name="图片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531360" y="3638550"/>
            <a:ext cx="3564640" cy="1071363"/>
          </a:xfrm>
          <a:prstGeom prst="rect">
            <a:avLst/>
          </a:prstGeom>
        </p:spPr>
      </p:pic>
      <p:sp>
        <p:nvSpPr>
          <p:cNvPr id="13" name="PA_库_文本框 9"/>
          <p:cNvSpPr txBox="1"/>
          <p:nvPr>
            <p:custDataLst>
              <p:tags r:id="rId1"/>
            </p:custDataLst>
          </p:nvPr>
        </p:nvSpPr>
        <p:spPr>
          <a:xfrm>
            <a:off x="2895600" y="3337827"/>
            <a:ext cx="3259840" cy="300723"/>
          </a:xfrm>
          <a:prstGeom prst="rect">
            <a:avLst/>
          </a:prstGeom>
          <a:noFill/>
        </p:spPr>
        <p:txBody>
          <a:bodyPr wrap="square" rtlCol="0">
            <a:spAutoFit/>
          </a:bodyPr>
          <a:lstStyle/>
          <a:p>
            <a:pPr algn="ctr">
              <a:lnSpc>
                <a:spcPts val="1575"/>
              </a:lnSpc>
            </a:pPr>
            <a:r>
              <a:rPr lang="zh-CN" altLang="en-US" sz="1500" dirty="0">
                <a:solidFill>
                  <a:schemeClr val="accent1"/>
                </a:solidFill>
                <a:latin typeface="+mn-ea"/>
                <a:cs typeface="+mn-ea"/>
                <a:sym typeface="+mn-lt"/>
              </a:rPr>
              <a:t>宣讲人</a:t>
            </a:r>
            <a:r>
              <a:rPr lang="zh-CN" altLang="en-US" sz="1500" dirty="0" smtClean="0">
                <a:solidFill>
                  <a:schemeClr val="accent1"/>
                </a:solidFill>
                <a:latin typeface="+mn-ea"/>
                <a:cs typeface="+mn-ea"/>
                <a:sym typeface="+mn-lt"/>
              </a:rPr>
              <a:t>：</a:t>
            </a:r>
            <a:r>
              <a:rPr lang="zh-CN" altLang="en-US" sz="1500" dirty="0">
                <a:solidFill>
                  <a:schemeClr val="accent1"/>
                </a:solidFill>
                <a:latin typeface="+mn-ea"/>
                <a:cs typeface="+mn-ea"/>
                <a:sym typeface="+mn-lt"/>
              </a:rPr>
              <a:t>优品</a:t>
            </a:r>
            <a:r>
              <a:rPr lang="en-US" altLang="zh-CN" sz="1500" dirty="0" smtClean="0">
                <a:solidFill>
                  <a:schemeClr val="accent1"/>
                </a:solidFill>
                <a:latin typeface="+mn-ea"/>
                <a:cs typeface="+mn-ea"/>
                <a:sym typeface="+mn-lt"/>
              </a:rPr>
              <a:t>PPT</a:t>
            </a:r>
            <a:r>
              <a:rPr lang="zh-CN" altLang="en-US" sz="1500" dirty="0" smtClean="0">
                <a:solidFill>
                  <a:schemeClr val="accent1"/>
                </a:solidFill>
                <a:latin typeface="+mn-ea"/>
                <a:cs typeface="+mn-ea"/>
                <a:sym typeface="+mn-lt"/>
              </a:rPr>
              <a:t>   </a:t>
            </a:r>
            <a:r>
              <a:rPr lang="zh-CN" altLang="en-US" sz="1500" dirty="0">
                <a:solidFill>
                  <a:schemeClr val="accent1"/>
                </a:solidFill>
                <a:latin typeface="+mn-ea"/>
                <a:cs typeface="+mn-ea"/>
                <a:sym typeface="+mn-lt"/>
              </a:rPr>
              <a:t>时间：</a:t>
            </a:r>
            <a:r>
              <a:rPr lang="en-US" altLang="zh-CN" sz="1500" dirty="0">
                <a:solidFill>
                  <a:schemeClr val="accent1"/>
                </a:solidFill>
                <a:latin typeface="+mn-ea"/>
                <a:cs typeface="+mn-ea"/>
                <a:sym typeface="+mn-lt"/>
              </a:rPr>
              <a:t>20XX.XX</a:t>
            </a:r>
          </a:p>
        </p:txBody>
      </p:sp>
      <p:grpSp>
        <p:nvGrpSpPr>
          <p:cNvPr id="19" name="组合 18"/>
          <p:cNvGrpSpPr/>
          <p:nvPr/>
        </p:nvGrpSpPr>
        <p:grpSpPr>
          <a:xfrm>
            <a:off x="1905000" y="2252674"/>
            <a:ext cx="5416868" cy="471476"/>
            <a:chOff x="1905000" y="2132548"/>
            <a:chExt cx="5416868" cy="471476"/>
          </a:xfrm>
        </p:grpSpPr>
        <p:sp>
          <p:nvSpPr>
            <p:cNvPr id="14" name="矩形 13"/>
            <p:cNvSpPr/>
            <p:nvPr/>
          </p:nvSpPr>
          <p:spPr>
            <a:xfrm>
              <a:off x="1905000" y="2132548"/>
              <a:ext cx="5416868" cy="471476"/>
            </a:xfrm>
            <a:prstGeom prst="rect">
              <a:avLst/>
            </a:prstGeom>
          </p:spPr>
          <p:txBody>
            <a:bodyPr wrap="none">
              <a:spAutoFit/>
            </a:bodyPr>
            <a:lstStyle/>
            <a:p>
              <a:pPr>
                <a:lnSpc>
                  <a:spcPct val="130000"/>
                </a:lnSpc>
              </a:pPr>
              <a:r>
                <a:rPr lang="zh-CN" altLang="en-US" sz="2100" b="1" spc="300" dirty="0">
                  <a:solidFill>
                    <a:schemeClr val="accent1"/>
                  </a:solidFill>
                  <a:latin typeface="+mn-ea"/>
                  <a:sym typeface="思源宋体" panose="02020700000000000000" pitchFamily="18" charset="-122"/>
                </a:rPr>
                <a:t>民族大团结认同中国特色社会主义道路</a:t>
              </a:r>
            </a:p>
          </p:txBody>
        </p:sp>
        <p:cxnSp>
          <p:nvCxnSpPr>
            <p:cNvPr id="17" name="直接连接符 16"/>
            <p:cNvCxnSpPr/>
            <p:nvPr/>
          </p:nvCxnSpPr>
          <p:spPr>
            <a:xfrm>
              <a:off x="1981200" y="2571750"/>
              <a:ext cx="5148208"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705314" y="2795885"/>
            <a:ext cx="5686086" cy="461665"/>
          </a:xfrm>
          <a:prstGeom prst="rect">
            <a:avLst/>
          </a:prstGeom>
        </p:spPr>
        <p:txBody>
          <a:bodyPr wrap="square">
            <a:spAutoFit/>
          </a:bodyPr>
          <a:lstStyle/>
          <a:p>
            <a:pPr algn="ctr"/>
            <a:r>
              <a:rPr lang="zh-CN" altLang="en-US" sz="1200" dirty="0">
                <a:solidFill>
                  <a:schemeClr val="accent1"/>
                </a:solidFill>
              </a:rPr>
              <a:t>national unity identifies with the road of socialism with chinese characteristics</a:t>
            </a:r>
            <a:endParaRPr lang="en-US" altLang="zh-CN" sz="1200" dirty="0">
              <a:solidFill>
                <a:schemeClr val="accent1"/>
              </a:solidFill>
            </a:endParaRPr>
          </a:p>
          <a:p>
            <a:pPr algn="ctr"/>
            <a:r>
              <a:rPr lang="zh-CN" altLang="en-US" sz="1200" dirty="0">
                <a:solidFill>
                  <a:schemeClr val="accent1"/>
                </a:solidFill>
              </a:rPr>
              <a:t>identifies with the road of socialism with</a:t>
            </a:r>
          </a:p>
        </p:txBody>
      </p:sp>
      <p:pic>
        <p:nvPicPr>
          <p:cNvPr id="21" name="图片 20"/>
          <p:cNvPicPr>
            <a:picLocks noChangeAspect="1"/>
          </p:cNvPicPr>
          <p:nvPr/>
        </p:nvPicPr>
        <p:blipFill>
          <a:blip r:embed="rId7">
            <a:extLst>
              <a:ext uri="{BEBA8EAE-BF5A-486C-A8C5-ECC9F3942E4B}">
                <a14:imgProps xmlns:a14="http://schemas.microsoft.com/office/drawing/2010/main">
                  <a14:imgLayer>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flipH="1">
            <a:off x="381000" y="475096"/>
            <a:ext cx="1447800" cy="877454"/>
          </a:xfrm>
          <a:prstGeom prst="rect">
            <a:avLst/>
          </a:prstGeom>
        </p:spPr>
      </p:pic>
      <p:pic>
        <p:nvPicPr>
          <p:cNvPr id="23" name="图片 22"/>
          <p:cNvPicPr>
            <a:picLocks noChangeAspect="1"/>
          </p:cNvPicPr>
          <p:nvPr/>
        </p:nvPicPr>
        <p:blipFill>
          <a:blip r:embed="rId8">
            <a:extLst>
              <a:ext uri="{BEBA8EAE-BF5A-486C-A8C5-ECC9F3942E4B}">
                <a14:imgProps xmlns:a14="http://schemas.microsoft.com/office/drawing/2010/main">
                  <a14:imgLayer>
                    <a14:imgEffect>
                      <a14:brightnessContrast contrast="20000"/>
                    </a14:imgEffect>
                  </a14:imgLayer>
                </a14:imgProps>
              </a:ext>
            </a:extLst>
          </a:blip>
          <a:stretch>
            <a:fillRect/>
          </a:stretch>
        </p:blipFill>
        <p:spPr>
          <a:xfrm>
            <a:off x="6248400" y="-656"/>
            <a:ext cx="2895599" cy="965199"/>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Tm="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advTm="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47" presetClass="entr" presetSubtype="0" dur="100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1000"/>
                                        <p:tgtEl>
                                          <p:spTgt spid="23"/>
                                        </p:tgtEl>
                                      </p:cBhvr>
                                    </p:animEffect>
                                    <p:anim calcmode="lin" valueType="num">
                                      <p:cBhvr>
                                        <p:cTn id="8" dur="1000" fill="hold"/>
                                        <p:tgtEl>
                                          <p:spTgt spid="23"/>
                                        </p:tgtEl>
                                        <p:attrNameLst>
                                          <p:attrName>ppt_x</p:attrName>
                                        </p:attrNameLst>
                                      </p:cBhvr>
                                      <p:tavLst>
                                        <p:tav tm="0">
                                          <p:val>
                                            <p:strVal val="#ppt_x"/>
                                          </p:val>
                                        </p:tav>
                                        <p:tav tm="100000">
                                          <p:val>
                                            <p:strVal val="#ppt_x"/>
                                          </p:val>
                                        </p:tav>
                                      </p:tavLst>
                                    </p:anim>
                                    <p:anim calcmode="lin" valueType="num">
                                      <p:cBhvr>
                                        <p:cTn id="9" dur="1000" fill="hold"/>
                                        <p:tgtEl>
                                          <p:spTgt spid="23"/>
                                        </p:tgtEl>
                                        <p:attrNameLst>
                                          <p:attrName>ppt_y</p:attrName>
                                        </p:attrNameLst>
                                      </p:cBhvr>
                                      <p:tavLst>
                                        <p:tav tm="0">
                                          <p:val>
                                            <p:strVal val="#ppt_y-.1"/>
                                          </p:val>
                                        </p:tav>
                                        <p:tav tm="100000">
                                          <p:val>
                                            <p:strVal val="#ppt_y"/>
                                          </p:val>
                                        </p:tav>
                                      </p:tavLst>
                                    </p:anim>
                                  </p:childTnLst>
                                </p:cTn>
                              </p:par>
                              <p:par>
                                <p:cTn id="10" presetID="42" presetClass="entr" presetSubtype="0" dur="1000" fill="hold" nodeType="with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1000"/>
                                        <p:tgtEl>
                                          <p:spTgt spid="24"/>
                                        </p:tgtEl>
                                      </p:cBhvr>
                                    </p:animEffect>
                                    <p:anim calcmode="lin" valueType="num">
                                      <p:cBhvr>
                                        <p:cTn id="13" dur="1000" fill="hold"/>
                                        <p:tgtEl>
                                          <p:spTgt spid="24"/>
                                        </p:tgtEl>
                                        <p:attrNameLst>
                                          <p:attrName>ppt_x</p:attrName>
                                        </p:attrNameLst>
                                      </p:cBhvr>
                                      <p:tavLst>
                                        <p:tav tm="0">
                                          <p:val>
                                            <p:strVal val="#ppt_x"/>
                                          </p:val>
                                        </p:tav>
                                        <p:tav tm="100000">
                                          <p:val>
                                            <p:strVal val="#ppt_x"/>
                                          </p:val>
                                        </p:tav>
                                      </p:tavLst>
                                    </p:anim>
                                    <p:anim calcmode="lin" valueType="num">
                                      <p:cBhvr>
                                        <p:cTn id="14"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cond evt="onBegin" delay="0">
                          <p:tn val="14"/>
                        </p:cond>
                      </p:stCondLst>
                      <p:childTnLst>
                        <p:par>
                          <p:cTn id="16" fill="hold">
                            <p:stCondLst>
                              <p:cond delay="0"/>
                            </p:stCondLst>
                            <p:childTnLst>
                              <p:par>
                                <p:cTn id="17" presetID="53" presetClass="entr" presetSubtype="16" dur="50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childTnLst>
                          </p:cTn>
                        </p:par>
                      </p:childTnLst>
                    </p:cTn>
                  </p:par>
                  <p:par>
                    <p:cTn id="22" fill="hold" nodeType="clickPar">
                      <p:stCondLst>
                        <p:cond delay="indefinite"/>
                        <p:cond evt="onBegin" delay="0">
                          <p:tn val="21"/>
                        </p:cond>
                      </p:stCondLst>
                      <p:childTnLst>
                        <p:par>
                          <p:cTn id="23" fill="hold">
                            <p:stCondLst>
                              <p:cond delay="0"/>
                            </p:stCondLst>
                            <p:childTnLst>
                              <p:par>
                                <p:cTn id="24" presetID="42" presetClass="entr" presetSubtype="0" dur="1000" fill="hold"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1000"/>
                                        <p:tgtEl>
                                          <p:spTgt spid="5"/>
                                        </p:tgtEl>
                                      </p:cBhvr>
                                    </p:animEffect>
                                    <p:anim calcmode="lin" valueType="num">
                                      <p:cBhvr>
                                        <p:cTn id="27" dur="1000" fill="hold"/>
                                        <p:tgtEl>
                                          <p:spTgt spid="5"/>
                                        </p:tgtEl>
                                        <p:attrNameLst>
                                          <p:attrName>ppt_x</p:attrName>
                                        </p:attrNameLst>
                                      </p:cBhvr>
                                      <p:tavLst>
                                        <p:tav tm="0">
                                          <p:val>
                                            <p:strVal val="#ppt_x"/>
                                          </p:val>
                                        </p:tav>
                                        <p:tav tm="100000">
                                          <p:val>
                                            <p:strVal val="#ppt_x"/>
                                          </p:val>
                                        </p:tav>
                                      </p:tavLst>
                                    </p:anim>
                                    <p:anim calcmode="lin" valueType="num">
                                      <p:cBhvr>
                                        <p:cTn id="28"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9" fill="hold" nodeType="clickPar">
                      <p:stCondLst>
                        <p:cond delay="indefinite"/>
                        <p:cond evt="onBegin" delay="0">
                          <p:tn val="28"/>
                        </p:cond>
                      </p:stCondLst>
                      <p:childTnLst>
                        <p:par>
                          <p:cTn id="30" fill="hold">
                            <p:stCondLst>
                              <p:cond delay="0"/>
                            </p:stCondLst>
                            <p:childTnLst>
                              <p:par>
                                <p:cTn id="31" presetID="2" presetClass="entr" presetSubtype="12" dur="500" fill="hold" nodeType="clickEffect">
                                  <p:stCondLst>
                                    <p:cond delay="0"/>
                                  </p:stCondLst>
                                  <p:childTnLst>
                                    <p:set>
                                      <p:cBhvr>
                                        <p:cTn id="32" dur="1" fill="hold">
                                          <p:stCondLst>
                                            <p:cond delay="0"/>
                                          </p:stCondLst>
                                        </p:cTn>
                                        <p:tgtEl>
                                          <p:spTgt spid="21"/>
                                        </p:tgtEl>
                                        <p:attrNameLst>
                                          <p:attrName>style.visibility</p:attrName>
                                        </p:attrNameLst>
                                      </p:cBhvr>
                                      <p:to>
                                        <p:strVal val="visible"/>
                                      </p:to>
                                    </p:set>
                                    <p:anim calcmode="lin" valueType="num">
                                      <p:cBhvr additive="base">
                                        <p:cTn id="33" dur="500" fill="hold"/>
                                        <p:tgtEl>
                                          <p:spTgt spid="21"/>
                                        </p:tgtEl>
                                        <p:attrNameLst>
                                          <p:attrName>ppt_x</p:attrName>
                                        </p:attrNameLst>
                                      </p:cBhvr>
                                      <p:tavLst>
                                        <p:tav tm="0">
                                          <p:val>
                                            <p:strVal val="0-#ppt_w/2"/>
                                          </p:val>
                                        </p:tav>
                                        <p:tav tm="100000">
                                          <p:val>
                                            <p:strVal val="#ppt_x"/>
                                          </p:val>
                                        </p:tav>
                                      </p:tavLst>
                                    </p:anim>
                                    <p:anim calcmode="lin" valueType="num">
                                      <p:cBhvr additive="base">
                                        <p:cTn id="3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35" fill="hold" nodeType="clickPar">
                      <p:stCondLst>
                        <p:cond delay="indefinite"/>
                        <p:cond evt="onBegin" delay="0">
                          <p:tn val="34"/>
                        </p:cond>
                      </p:stCondLst>
                      <p:childTnLst>
                        <p:par>
                          <p:cTn id="36" fill="hold">
                            <p:stCondLst>
                              <p:cond delay="0"/>
                            </p:stCondLst>
                            <p:childTnLst>
                              <p:par>
                                <p:cTn id="37" presetID="16" presetClass="entr" presetSubtype="21" dur="500" fill="hold" nodeType="click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barn(inVertical)">
                                      <p:cBhvr>
                                        <p:cTn id="39" dur="500"/>
                                        <p:tgtEl>
                                          <p:spTgt spid="19"/>
                                        </p:tgtEl>
                                      </p:cBhvr>
                                    </p:animEffect>
                                  </p:childTnLst>
                                </p:cTn>
                              </p:par>
                            </p:childTnLst>
                          </p:cTn>
                        </p:par>
                      </p:childTnLst>
                    </p:cTn>
                  </p:par>
                  <p:par>
                    <p:cTn id="40" fill="hold" nodeType="clickPar">
                      <p:stCondLst>
                        <p:cond delay="indefinite"/>
                        <p:cond evt="onBegin" delay="0">
                          <p:tn val="39"/>
                        </p:cond>
                      </p:stCondLst>
                      <p:childTnLst>
                        <p:par>
                          <p:cTn id="41" fill="hold">
                            <p:stCondLst>
                              <p:cond delay="0"/>
                            </p:stCondLst>
                            <p:childTnLst>
                              <p:par>
                                <p:cTn id="42" presetID="53" presetClass="entr" presetSubtype="16" dur="500" fill="hold" grpId="0" nodeType="clickEffect">
                                  <p:stCondLst>
                                    <p:cond delay="0"/>
                                  </p:stCondLst>
                                  <p:childTnLst>
                                    <p:set>
                                      <p:cBhvr>
                                        <p:cTn id="43" dur="1" fill="hold">
                                          <p:stCondLst>
                                            <p:cond delay="0"/>
                                          </p:stCondLst>
                                        </p:cTn>
                                        <p:tgtEl>
                                          <p:spTgt spid="20"/>
                                        </p:tgtEl>
                                        <p:attrNameLst>
                                          <p:attrName>style.visibility</p:attrName>
                                        </p:attrNameLst>
                                      </p:cBhvr>
                                      <p:to>
                                        <p:strVal val="visible"/>
                                      </p:to>
                                    </p:set>
                                    <p:anim calcmode="lin" valueType="num">
                                      <p:cBhvr>
                                        <p:cTn id="44" dur="500" fill="hold"/>
                                        <p:tgtEl>
                                          <p:spTgt spid="20"/>
                                        </p:tgtEl>
                                        <p:attrNameLst>
                                          <p:attrName>ppt_w</p:attrName>
                                        </p:attrNameLst>
                                      </p:cBhvr>
                                      <p:tavLst>
                                        <p:tav tm="0">
                                          <p:val>
                                            <p:fltVal val="0"/>
                                          </p:val>
                                        </p:tav>
                                        <p:tav tm="100000">
                                          <p:val>
                                            <p:strVal val="#ppt_w"/>
                                          </p:val>
                                        </p:tav>
                                      </p:tavLst>
                                    </p:anim>
                                    <p:anim calcmode="lin" valueType="num">
                                      <p:cBhvr>
                                        <p:cTn id="45" dur="500" fill="hold"/>
                                        <p:tgtEl>
                                          <p:spTgt spid="20"/>
                                        </p:tgtEl>
                                        <p:attrNameLst>
                                          <p:attrName>ppt_h</p:attrName>
                                        </p:attrNameLst>
                                      </p:cBhvr>
                                      <p:tavLst>
                                        <p:tav tm="0">
                                          <p:val>
                                            <p:fltVal val="0"/>
                                          </p:val>
                                        </p:tav>
                                        <p:tav tm="100000">
                                          <p:val>
                                            <p:strVal val="#ppt_h"/>
                                          </p:val>
                                        </p:tav>
                                      </p:tavLst>
                                    </p:anim>
                                    <p:animEffect transition="in" filter="fade">
                                      <p:cBhvr>
                                        <p:cTn id="46" dur="500"/>
                                        <p:tgtEl>
                                          <p:spTgt spid="20"/>
                                        </p:tgtEl>
                                      </p:cBhvr>
                                    </p:animEffect>
                                  </p:childTnLst>
                                </p:cTn>
                              </p:par>
                            </p:childTnLst>
                          </p:cTn>
                        </p:par>
                      </p:childTnLst>
                    </p:cTn>
                  </p:par>
                  <p:par>
                    <p:cTn id="47" fill="hold" nodeType="clickPar">
                      <p:stCondLst>
                        <p:cond delay="indefinite"/>
                        <p:cond evt="onBegin" delay="0">
                          <p:tn val="46"/>
                        </p:cond>
                      </p:stCondLst>
                      <p:childTnLst>
                        <p:par>
                          <p:cTn id="48" fill="hold">
                            <p:stCondLst>
                              <p:cond delay="0"/>
                            </p:stCondLst>
                            <p:childTnLst>
                              <p:par>
                                <p:cTn id="49" presetID="2" presetClass="entr" presetSubtype="4" dur="500" fill="hold" grpId="0" nodeType="click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additive="base">
                                        <p:cTn id="51" dur="500" fill="hold"/>
                                        <p:tgtEl>
                                          <p:spTgt spid="13"/>
                                        </p:tgtEl>
                                        <p:attrNameLst>
                                          <p:attrName>ppt_x</p:attrName>
                                        </p:attrNameLst>
                                      </p:cBhvr>
                                      <p:tavLst>
                                        <p:tav tm="0">
                                          <p:val>
                                            <p:strVal val="#ppt_x"/>
                                          </p:val>
                                        </p:tav>
                                        <p:tav tm="100000">
                                          <p:val>
                                            <p:strVal val="#ppt_x"/>
                                          </p:val>
                                        </p:tav>
                                      </p:tavLst>
                                    </p:anim>
                                    <p:anim calcmode="lin" valueType="num">
                                      <p:cBhvr additive="base">
                                        <p:cTn id="5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2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图片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7" y="1723348"/>
            <a:ext cx="9144793" cy="3420152"/>
          </a:xfrm>
          <a:prstGeom prst="rect">
            <a:avLst/>
          </a:prstGeom>
        </p:spPr>
      </p:pic>
      <p:pic>
        <p:nvPicPr>
          <p:cNvPr id="21" name="图片 20"/>
          <p:cNvPicPr>
            <a:picLocks noChangeAspect="1"/>
          </p:cNvPicPr>
          <p:nvPr/>
        </p:nvPicPr>
        <p:blipFill>
          <a:blip r:embed="rId4">
            <a:extLst>
              <a:ext uri="{BEBA8EAE-BF5A-486C-A8C5-ECC9F3942E4B}">
                <a14:imgProps xmlns:a14="http://schemas.microsoft.com/office/drawing/2010/main">
                  <a14:imgLayer>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flipH="1">
            <a:off x="751742" y="720244"/>
            <a:ext cx="1447800" cy="877454"/>
          </a:xfrm>
          <a:prstGeom prst="rect">
            <a:avLst/>
          </a:prstGeom>
        </p:spPr>
      </p:pic>
      <p:pic>
        <p:nvPicPr>
          <p:cNvPr id="23" name="图片 22"/>
          <p:cNvPicPr>
            <a:picLocks noChangeAspect="1"/>
          </p:cNvPicPr>
          <p:nvPr/>
        </p:nvPicPr>
        <p:blipFill>
          <a:blip r:embed="rId5">
            <a:extLst>
              <a:ext uri="{BEBA8EAE-BF5A-486C-A8C5-ECC9F3942E4B}">
                <a14:imgProps xmlns:a14="http://schemas.microsoft.com/office/drawing/2010/main">
                  <a14:imgLayer>
                    <a14:imgEffect>
                      <a14:brightnessContrast contrast="20000"/>
                    </a14:imgEffect>
                  </a14:imgLayer>
                </a14:imgProps>
              </a:ext>
            </a:extLst>
          </a:blip>
          <a:stretch>
            <a:fillRect/>
          </a:stretch>
        </p:blipFill>
        <p:spPr>
          <a:xfrm>
            <a:off x="6248400" y="-656"/>
            <a:ext cx="2895599" cy="965199"/>
          </a:xfrm>
          <a:prstGeom prst="rect">
            <a:avLst/>
          </a:prstGeom>
        </p:spPr>
      </p:pic>
      <p:pic>
        <p:nvPicPr>
          <p:cNvPr id="3" name="图片 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50361" y="1733550"/>
            <a:ext cx="1479239" cy="2958479"/>
          </a:xfrm>
          <a:prstGeom prst="rect">
            <a:avLst/>
          </a:prstGeom>
        </p:spPr>
      </p:pic>
      <p:sp>
        <p:nvSpPr>
          <p:cNvPr id="26" name="文本框 25"/>
          <p:cNvSpPr txBox="1"/>
          <p:nvPr/>
        </p:nvSpPr>
        <p:spPr>
          <a:xfrm>
            <a:off x="2362200" y="1733550"/>
            <a:ext cx="4388161" cy="646331"/>
          </a:xfrm>
          <a:prstGeom prst="rect">
            <a:avLst/>
          </a:prstGeom>
          <a:noFill/>
        </p:spPr>
        <p:txBody>
          <a:bodyPr wrap="square" rtlCol="0">
            <a:spAutoFit/>
          </a:bodyPr>
          <a:lstStyle/>
          <a:p>
            <a:r>
              <a:rPr lang="zh-CN" altLang="en-US" sz="3600" b="1" spc="900">
                <a:solidFill>
                  <a:schemeClr val="accent1"/>
                </a:solidFill>
                <a:latin typeface="+mn-ea"/>
                <a:sym typeface="思源宋体" panose="02020700000000000000" pitchFamily="18" charset="-122"/>
              </a:rPr>
              <a:t>听故事 </a:t>
            </a:r>
            <a:r>
              <a:rPr lang="en-US" altLang="zh-CN" sz="3600" b="1" spc="900">
                <a:solidFill>
                  <a:schemeClr val="accent1"/>
                </a:solidFill>
                <a:latin typeface="+mn-ea"/>
                <a:sym typeface="思源宋体" panose="02020700000000000000" pitchFamily="18" charset="-122"/>
              </a:rPr>
              <a:t>·</a:t>
            </a:r>
            <a:r>
              <a:rPr lang="zh-CN" altLang="en-US" sz="3600" b="1" spc="900">
                <a:solidFill>
                  <a:schemeClr val="accent1"/>
                </a:solidFill>
                <a:latin typeface="+mn-ea"/>
                <a:sym typeface="思源宋体" panose="02020700000000000000" pitchFamily="18" charset="-122"/>
              </a:rPr>
              <a:t>学楷模</a:t>
            </a:r>
          </a:p>
        </p:txBody>
      </p:sp>
      <p:sp>
        <p:nvSpPr>
          <p:cNvPr id="27" name="文本框 26"/>
          <p:cNvSpPr txBox="1"/>
          <p:nvPr/>
        </p:nvSpPr>
        <p:spPr>
          <a:xfrm>
            <a:off x="2362200" y="1101864"/>
            <a:ext cx="1723549" cy="707886"/>
          </a:xfrm>
          <a:prstGeom prst="rect">
            <a:avLst/>
          </a:prstGeom>
          <a:noFill/>
        </p:spPr>
        <p:txBody>
          <a:bodyPr wrap="none" rtlCol="0">
            <a:spAutoFit/>
          </a:bodyPr>
          <a:lstStyle/>
          <a:p>
            <a:r>
              <a:rPr lang="zh-CN" altLang="en-US" sz="4000">
                <a:solidFill>
                  <a:schemeClr val="accent1"/>
                </a:solidFill>
                <a:latin typeface="+mn-ea"/>
                <a:sym typeface="思源宋体" panose="02020700000000000000" pitchFamily="18" charset="-122"/>
              </a:rPr>
              <a:t>第二章</a:t>
            </a:r>
          </a:p>
        </p:txBody>
      </p:sp>
      <p:sp>
        <p:nvSpPr>
          <p:cNvPr id="28" name="矩形 27"/>
          <p:cNvSpPr/>
          <p:nvPr/>
        </p:nvSpPr>
        <p:spPr>
          <a:xfrm>
            <a:off x="2362200" y="2384852"/>
            <a:ext cx="4267200" cy="415498"/>
          </a:xfrm>
          <a:prstGeom prst="rect">
            <a:avLst/>
          </a:prstGeom>
        </p:spPr>
        <p:txBody>
          <a:bodyPr wrap="square">
            <a:spAutoFit/>
          </a:bodyPr>
          <a:lstStyle/>
          <a:p>
            <a:r>
              <a:rPr lang="en-US" altLang="zh-CN" sz="1050">
                <a:solidFill>
                  <a:schemeClr val="accent1"/>
                </a:solidFill>
              </a:rPr>
              <a:t>national unity identifies with the road of socialism with characteristics identifies with the road of socialism with</a:t>
            </a:r>
          </a:p>
        </p:txBody>
      </p:sp>
      <p:pic>
        <p:nvPicPr>
          <p:cNvPr id="2" name="图片 1"/>
          <p:cNvPicPr>
            <a:picLocks noChangeAspect="1"/>
          </p:cNvPicPr>
          <p:nvPr/>
        </p:nvPicPr>
        <p:blipFill>
          <a:blip r:embed="rId7">
            <a:extLst>
              <a:ext uri="{28A0092B-C50C-407E-A947-70E740481C1C}">
                <a14:useLocalDpi xmlns:a14="http://schemas.microsoft.com/office/drawing/2010/main" val="0"/>
              </a:ext>
            </a:extLst>
          </a:blip>
          <a:srcRect r="25454"/>
          <a:stretch>
            <a:fillRect/>
          </a:stretch>
        </p:blipFill>
        <p:spPr>
          <a:xfrm>
            <a:off x="2209800" y="3028950"/>
            <a:ext cx="4038600" cy="1628287"/>
          </a:xfrm>
          <a:prstGeom prst="rect">
            <a:avLst/>
          </a:prstGeom>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0">
        <p15:prstTrans prst="fallOver"/>
      </p:transition>
    </mc:Choice>
    <mc:Fallback xmlns:p159="http://schemas.microsoft.com/office/powerpoint/2015/09/main" xmlns:p14="http://schemas.microsoft.com/office/powerpoint/2010/main" xmlns:a14="http://schemas.microsoft.com/office/drawing/2010/main" xmlns:wp="http://schemas.openxmlformats.org/drawingml/2006/wordprocessingDrawing" xmlns:w="http://schemas.openxmlformats.org/wordprocessingml/2006/main" xmlns:m="http://schemas.openxmlformats.org/officeDocument/2006/math" xmlns="">
      <p:transition spd="slow" advTm="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47" presetClass="entr" presetSubtype="0" dur="100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1000"/>
                                        <p:tgtEl>
                                          <p:spTgt spid="23"/>
                                        </p:tgtEl>
                                      </p:cBhvr>
                                    </p:animEffect>
                                    <p:anim calcmode="lin" valueType="num">
                                      <p:cBhvr>
                                        <p:cTn id="8" dur="1000" fill="hold"/>
                                        <p:tgtEl>
                                          <p:spTgt spid="23"/>
                                        </p:tgtEl>
                                        <p:attrNameLst>
                                          <p:attrName>ppt_x</p:attrName>
                                        </p:attrNameLst>
                                      </p:cBhvr>
                                      <p:tavLst>
                                        <p:tav tm="0">
                                          <p:val>
                                            <p:strVal val="#ppt_x"/>
                                          </p:val>
                                        </p:tav>
                                        <p:tav tm="100000">
                                          <p:val>
                                            <p:strVal val="#ppt_x"/>
                                          </p:val>
                                        </p:tav>
                                      </p:tavLst>
                                    </p:anim>
                                    <p:anim calcmode="lin" valueType="num">
                                      <p:cBhvr>
                                        <p:cTn id="9" dur="1000" fill="hold"/>
                                        <p:tgtEl>
                                          <p:spTgt spid="23"/>
                                        </p:tgtEl>
                                        <p:attrNameLst>
                                          <p:attrName>ppt_y</p:attrName>
                                        </p:attrNameLst>
                                      </p:cBhvr>
                                      <p:tavLst>
                                        <p:tav tm="0">
                                          <p:val>
                                            <p:strVal val="#ppt_y-.1"/>
                                          </p:val>
                                        </p:tav>
                                        <p:tav tm="100000">
                                          <p:val>
                                            <p:strVal val="#ppt_y"/>
                                          </p:val>
                                        </p:tav>
                                      </p:tavLst>
                                    </p:anim>
                                  </p:childTnLst>
                                </p:cTn>
                              </p:par>
                              <p:par>
                                <p:cTn id="10" presetID="42" presetClass="entr" presetSubtype="0" dur="1000" fill="hold" nodeType="with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1000"/>
                                        <p:tgtEl>
                                          <p:spTgt spid="24"/>
                                        </p:tgtEl>
                                      </p:cBhvr>
                                    </p:animEffect>
                                    <p:anim calcmode="lin" valueType="num">
                                      <p:cBhvr>
                                        <p:cTn id="13" dur="1000" fill="hold"/>
                                        <p:tgtEl>
                                          <p:spTgt spid="24"/>
                                        </p:tgtEl>
                                        <p:attrNameLst>
                                          <p:attrName>ppt_x</p:attrName>
                                        </p:attrNameLst>
                                      </p:cBhvr>
                                      <p:tavLst>
                                        <p:tav tm="0">
                                          <p:val>
                                            <p:strVal val="#ppt_x"/>
                                          </p:val>
                                        </p:tav>
                                        <p:tav tm="100000">
                                          <p:val>
                                            <p:strVal val="#ppt_x"/>
                                          </p:val>
                                        </p:tav>
                                      </p:tavLst>
                                    </p:anim>
                                    <p:anim calcmode="lin" valueType="num">
                                      <p:cBhvr>
                                        <p:cTn id="14"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p:stCondLst>
                              <p:cond delay="0"/>
                            </p:stCondLst>
                            <p:childTnLst>
                              <p:par>
                                <p:cTn id="17" presetID="2" presetClass="entr" presetSubtype="12" dur="500" fill="hold" nodeType="click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500" fill="hold"/>
                                        <p:tgtEl>
                                          <p:spTgt spid="21"/>
                                        </p:tgtEl>
                                        <p:attrNameLst>
                                          <p:attrName>ppt_x</p:attrName>
                                        </p:attrNameLst>
                                      </p:cBhvr>
                                      <p:tavLst>
                                        <p:tav tm="0">
                                          <p:val>
                                            <p:strVal val="0-#ppt_w/2"/>
                                          </p:val>
                                        </p:tav>
                                        <p:tav tm="100000">
                                          <p:val>
                                            <p:strVal val="#ppt_x"/>
                                          </p:val>
                                        </p:tav>
                                      </p:tavLst>
                                    </p:anim>
                                    <p:anim calcmode="lin" valueType="num">
                                      <p:cBhvr additive="base">
                                        <p:cTn id="2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p:stCondLst>
                              <p:cond delay="0"/>
                            </p:stCondLst>
                            <p:childTnLst>
                              <p:par>
                                <p:cTn id="23" presetID="2" presetClass="entr" presetSubtype="2" dur="500" fill="hold"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1+#ppt_w/2"/>
                                          </p:val>
                                        </p:tav>
                                        <p:tav tm="100000">
                                          <p:val>
                                            <p:strVal val="#ppt_x"/>
                                          </p:val>
                                        </p:tav>
                                      </p:tavLst>
                                    </p:anim>
                                    <p:anim calcmode="lin" valueType="num">
                                      <p:cBhvr additive="base">
                                        <p:cTn id="26" dur="500" fill="hold"/>
                                        <p:tgtEl>
                                          <p:spTgt spid="3"/>
                                        </p:tgtEl>
                                        <p:attrNameLst>
                                          <p:attrName>ppt_y</p:attrName>
                                        </p:attrNameLst>
                                      </p:cBhvr>
                                      <p:tavLst>
                                        <p:tav tm="0">
                                          <p:val>
                                            <p:strVal val="#ppt_y"/>
                                          </p:val>
                                        </p:tav>
                                        <p:tav tm="100000">
                                          <p:val>
                                            <p:strVal val="#ppt_y"/>
                                          </p:val>
                                        </p:tav>
                                      </p:tavLst>
                                    </p:anim>
                                  </p:childTnLst>
                                </p:cTn>
                              </p:par>
                              <p:par>
                                <p:cTn id="27" presetID="2" presetClass="entr" presetSubtype="4" dur="500" fill="hold" nodeType="with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p:stCondLst>
                              <p:cond delay="0"/>
                            </p:stCondLst>
                            <p:childTnLst>
                              <p:par>
                                <p:cTn id="33" presetID="42" presetClass="entr" presetSubtype="0" dur="1000" fill="hold" grpId="0" nodeType="clickEffect">
                                  <p:stCondLst>
                                    <p:cond delay="0"/>
                                  </p:stCondLst>
                                  <p:childTnLst>
                                    <p:set>
                                      <p:cBhvr>
                                        <p:cTn id="34" dur="1" fill="hold">
                                          <p:stCondLst>
                                            <p:cond delay="0"/>
                                          </p:stCondLst>
                                        </p:cTn>
                                        <p:tgtEl>
                                          <p:spTgt spid="27"/>
                                        </p:tgtEl>
                                        <p:attrNameLst>
                                          <p:attrName>style.visibility</p:attrName>
                                        </p:attrNameLst>
                                      </p:cBhvr>
                                      <p:to>
                                        <p:strVal val="visible"/>
                                      </p:to>
                                    </p:set>
                                    <p:animEffect transition="in" filter="fade">
                                      <p:cBhvr>
                                        <p:cTn id="35" dur="1000"/>
                                        <p:tgtEl>
                                          <p:spTgt spid="27"/>
                                        </p:tgtEl>
                                      </p:cBhvr>
                                    </p:animEffect>
                                    <p:anim calcmode="lin" valueType="num">
                                      <p:cBhvr>
                                        <p:cTn id="36" dur="1000" fill="hold"/>
                                        <p:tgtEl>
                                          <p:spTgt spid="27"/>
                                        </p:tgtEl>
                                        <p:attrNameLst>
                                          <p:attrName>ppt_x</p:attrName>
                                        </p:attrNameLst>
                                      </p:cBhvr>
                                      <p:tavLst>
                                        <p:tav tm="0">
                                          <p:val>
                                            <p:strVal val="#ppt_x"/>
                                          </p:val>
                                        </p:tav>
                                        <p:tav tm="100000">
                                          <p:val>
                                            <p:strVal val="#ppt_x"/>
                                          </p:val>
                                        </p:tav>
                                      </p:tavLst>
                                    </p:anim>
                                    <p:anim calcmode="lin" valueType="num">
                                      <p:cBhvr>
                                        <p:cTn id="37"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p:stCondLst>
                              <p:cond delay="0"/>
                            </p:stCondLst>
                            <p:childTnLst>
                              <p:par>
                                <p:cTn id="40" presetID="22" presetClass="entr" presetSubtype="8" dur="500" fill="hold" grpId="0" nodeType="clickEffect">
                                  <p:stCondLst>
                                    <p:cond delay="0"/>
                                  </p:stCondLst>
                                  <p:childTnLst>
                                    <p:set>
                                      <p:cBhvr>
                                        <p:cTn id="41" dur="1" fill="hold">
                                          <p:stCondLst>
                                            <p:cond delay="0"/>
                                          </p:stCondLst>
                                        </p:cTn>
                                        <p:tgtEl>
                                          <p:spTgt spid="26"/>
                                        </p:tgtEl>
                                        <p:attrNameLst>
                                          <p:attrName>style.visibility</p:attrName>
                                        </p:attrNameLst>
                                      </p:cBhvr>
                                      <p:to>
                                        <p:strVal val="visible"/>
                                      </p:to>
                                    </p:set>
                                    <p:animEffect transition="in" filter="wipe(left)">
                                      <p:cBhvr>
                                        <p:cTn id="42" dur="500"/>
                                        <p:tgtEl>
                                          <p:spTgt spid="26"/>
                                        </p:tgtEl>
                                      </p:cBhvr>
                                    </p:animEffect>
                                  </p:childTnLst>
                                </p:cTn>
                              </p:par>
                            </p:childTnLst>
                          </p:cTn>
                        </p:par>
                      </p:childTnLst>
                    </p:cTn>
                  </p:par>
                  <p:par>
                    <p:cTn id="43" fill="hold" nodeType="clickPar">
                      <p:stCondLst>
                        <p:cond delay="indefinite"/>
                      </p:stCondLst>
                      <p:childTnLst>
                        <p:par>
                          <p:cTn id="44" fill="hold">
                            <p:stCondLst>
                              <p:cond delay="0"/>
                            </p:stCondLst>
                            <p:childTnLst>
                              <p:par>
                                <p:cTn id="45" presetID="53" presetClass="entr" presetSubtype="16" dur="500" fill="hold" grpId="0" nodeType="clickEffect">
                                  <p:stCondLst>
                                    <p:cond delay="0"/>
                                  </p:stCondLst>
                                  <p:childTnLst>
                                    <p:set>
                                      <p:cBhvr>
                                        <p:cTn id="46" dur="1" fill="hold">
                                          <p:stCondLst>
                                            <p:cond delay="0"/>
                                          </p:stCondLst>
                                        </p:cTn>
                                        <p:tgtEl>
                                          <p:spTgt spid="28"/>
                                        </p:tgtEl>
                                        <p:attrNameLst>
                                          <p:attrName>style.visibility</p:attrName>
                                        </p:attrNameLst>
                                      </p:cBhvr>
                                      <p:to>
                                        <p:strVal val="visible"/>
                                      </p:to>
                                    </p:set>
                                    <p:anim calcmode="lin" valueType="num">
                                      <p:cBhvr>
                                        <p:cTn id="47" dur="500" fill="hold"/>
                                        <p:tgtEl>
                                          <p:spTgt spid="28"/>
                                        </p:tgtEl>
                                        <p:attrNameLst>
                                          <p:attrName>ppt_w</p:attrName>
                                        </p:attrNameLst>
                                      </p:cBhvr>
                                      <p:tavLst>
                                        <p:tav tm="0">
                                          <p:val>
                                            <p:fltVal val="0"/>
                                          </p:val>
                                        </p:tav>
                                        <p:tav tm="100000">
                                          <p:val>
                                            <p:strVal val="#ppt_w"/>
                                          </p:val>
                                        </p:tav>
                                      </p:tavLst>
                                    </p:anim>
                                    <p:anim calcmode="lin" valueType="num">
                                      <p:cBhvr>
                                        <p:cTn id="48" dur="500" fill="hold"/>
                                        <p:tgtEl>
                                          <p:spTgt spid="28"/>
                                        </p:tgtEl>
                                        <p:attrNameLst>
                                          <p:attrName>ppt_h</p:attrName>
                                        </p:attrNameLst>
                                      </p:cBhvr>
                                      <p:tavLst>
                                        <p:tav tm="0">
                                          <p:val>
                                            <p:fltVal val="0"/>
                                          </p:val>
                                        </p:tav>
                                        <p:tav tm="100000">
                                          <p:val>
                                            <p:strVal val="#ppt_h"/>
                                          </p:val>
                                        </p:tav>
                                      </p:tavLst>
                                    </p:anim>
                                    <p:animEffect transition="in" filter="fade">
                                      <p:cBhvr>
                                        <p:cTn id="49"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p:bldP spid="2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914400" y="1123950"/>
            <a:ext cx="7447558" cy="4680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397" tIns="45698" rIns="91397" bIns="45698" rtlCol="0" anchor="ctr"/>
          <a:lstStyle/>
          <a:p>
            <a:pPr algn="ctr" defTabSz="913130">
              <a:spcBef>
                <a:spcPct val="20000"/>
              </a:spcBef>
            </a:pPr>
            <a:r>
              <a:rPr lang="zh-CN" altLang="en-US" sz="2400" b="1" dirty="0">
                <a:solidFill>
                  <a:schemeClr val="accent1"/>
                </a:solidFill>
                <a:latin typeface="微软雅黑" panose="020B0503020204020204" pitchFamily="34" charset="-122"/>
                <a:ea typeface="微软雅黑" panose="020B0503020204020204" pitchFamily="34" charset="-122"/>
              </a:rPr>
              <a:t>民族团结进步模范</a:t>
            </a:r>
          </a:p>
        </p:txBody>
      </p:sp>
      <p:sp>
        <p:nvSpPr>
          <p:cNvPr id="6" name="矩形 5"/>
          <p:cNvSpPr/>
          <p:nvPr/>
        </p:nvSpPr>
        <p:spPr>
          <a:xfrm>
            <a:off x="797421" y="1766051"/>
            <a:ext cx="7736979" cy="2492946"/>
          </a:xfrm>
          <a:prstGeom prst="rect">
            <a:avLst/>
          </a:prstGeom>
        </p:spPr>
        <p:txBody>
          <a:bodyPr wrap="square" lIns="91397" tIns="45698" rIns="91397" bIns="45698">
            <a:spAutoFit/>
          </a:bodyPr>
          <a:lstStyle/>
          <a:p>
            <a:pPr marL="214630" indent="-214630" defTabSz="913130">
              <a:lnSpc>
                <a:spcPct val="150000"/>
              </a:lnSpc>
              <a:buFont typeface="Wingdings" panose="05000000000000000000" pitchFamily="2" charset="2"/>
              <a:buChar char="u"/>
            </a:pPr>
            <a:r>
              <a:rPr lang="zh-CN" altLang="en-US" sz="1300" dirty="0">
                <a:solidFill>
                  <a:schemeClr val="tx1">
                    <a:lumMod val="95000"/>
                    <a:lumOff val="5000"/>
                  </a:schemeClr>
                </a:solidFill>
                <a:latin typeface="微软雅黑" panose="020B0503020204020204" pitchFamily="34" charset="-122"/>
                <a:ea typeface="微软雅黑" panose="020B0503020204020204" pitchFamily="34" charset="-122"/>
              </a:rPr>
              <a:t> 王燕娜，出生于</a:t>
            </a:r>
            <a:r>
              <a:rPr lang="en-US" altLang="zh-CN" sz="1300" dirty="0">
                <a:solidFill>
                  <a:schemeClr val="tx1">
                    <a:lumMod val="95000"/>
                    <a:lumOff val="5000"/>
                  </a:schemeClr>
                </a:solidFill>
                <a:latin typeface="微软雅黑" panose="020B0503020204020204" pitchFamily="34" charset="-122"/>
                <a:ea typeface="微软雅黑" panose="020B0503020204020204" pitchFamily="34" charset="-122"/>
              </a:rPr>
              <a:t>1982</a:t>
            </a:r>
            <a:r>
              <a:rPr lang="zh-CN" altLang="en-US" sz="1300" dirty="0">
                <a:solidFill>
                  <a:schemeClr val="tx1">
                    <a:lumMod val="95000"/>
                    <a:lumOff val="5000"/>
                  </a:schemeClr>
                </a:solidFill>
                <a:latin typeface="微软雅黑" panose="020B0503020204020204" pitchFamily="34" charset="-122"/>
                <a:ea typeface="微软雅黑" panose="020B0503020204020204" pitchFamily="34" charset="-122"/>
              </a:rPr>
              <a:t>年</a:t>
            </a:r>
            <a:r>
              <a:rPr lang="en-US" altLang="zh-CN" sz="1300" dirty="0">
                <a:solidFill>
                  <a:schemeClr val="tx1">
                    <a:lumMod val="95000"/>
                    <a:lumOff val="5000"/>
                  </a:schemeClr>
                </a:solidFill>
                <a:latin typeface="微软雅黑" panose="020B0503020204020204" pitchFamily="34" charset="-122"/>
                <a:ea typeface="微软雅黑" panose="020B0503020204020204" pitchFamily="34" charset="-122"/>
              </a:rPr>
              <a:t>6</a:t>
            </a:r>
            <a:r>
              <a:rPr lang="zh-CN" altLang="en-US" sz="1300" dirty="0">
                <a:solidFill>
                  <a:schemeClr val="tx1">
                    <a:lumMod val="95000"/>
                    <a:lumOff val="5000"/>
                  </a:schemeClr>
                </a:solidFill>
                <a:latin typeface="微软雅黑" panose="020B0503020204020204" pitchFamily="34" charset="-122"/>
                <a:ea typeface="微软雅黑" panose="020B0503020204020204" pitchFamily="34" charset="-122"/>
              </a:rPr>
              <a:t>月出生，乌鲁木齐市高新区桂林路社区团支部团员，新疆大学法学院学生。王燕娜在生活中是个乐观活泼、乐于助人的青年。她长期活跃在社区志愿者服务队中，为社区孤、残、老、弱送去无私的帮助。对身边的朋友，她只要力所能及总是义不容辞地伸出援助之手。 </a:t>
            </a:r>
          </a:p>
          <a:p>
            <a:pPr marL="214630" indent="-214630" defTabSz="913130">
              <a:lnSpc>
                <a:spcPct val="150000"/>
              </a:lnSpc>
              <a:buFont typeface="Wingdings" panose="05000000000000000000" pitchFamily="2" charset="2"/>
              <a:buChar char="u"/>
            </a:pPr>
            <a:r>
              <a:rPr lang="en-US" altLang="zh-CN" sz="1300" dirty="0">
                <a:solidFill>
                  <a:schemeClr val="tx1">
                    <a:lumMod val="95000"/>
                    <a:lumOff val="5000"/>
                  </a:schemeClr>
                </a:solidFill>
                <a:latin typeface="微软雅黑" panose="020B0503020204020204" pitchFamily="34" charset="-122"/>
                <a:ea typeface="微软雅黑" panose="020B0503020204020204" pitchFamily="34" charset="-122"/>
              </a:rPr>
              <a:t>2007</a:t>
            </a:r>
            <a:r>
              <a:rPr lang="zh-CN" altLang="en-US" sz="1300" dirty="0">
                <a:solidFill>
                  <a:schemeClr val="tx1">
                    <a:lumMod val="95000"/>
                    <a:lumOff val="5000"/>
                  </a:schemeClr>
                </a:solidFill>
                <a:latin typeface="微软雅黑" panose="020B0503020204020204" pitchFamily="34" charset="-122"/>
                <a:ea typeface="微软雅黑" panose="020B0503020204020204" pitchFamily="34" charset="-122"/>
              </a:rPr>
              <a:t>年</a:t>
            </a:r>
            <a:r>
              <a:rPr lang="en-US" altLang="zh-CN" sz="1300" dirty="0">
                <a:solidFill>
                  <a:schemeClr val="tx1">
                    <a:lumMod val="95000"/>
                    <a:lumOff val="5000"/>
                  </a:schemeClr>
                </a:solidFill>
                <a:latin typeface="微软雅黑" panose="020B0503020204020204" pitchFamily="34" charset="-122"/>
                <a:ea typeface="微软雅黑" panose="020B0503020204020204" pitchFamily="34" charset="-122"/>
              </a:rPr>
              <a:t>3</a:t>
            </a:r>
            <a:r>
              <a:rPr lang="zh-CN" altLang="en-US" sz="1300" dirty="0">
                <a:solidFill>
                  <a:schemeClr val="tx1">
                    <a:lumMod val="95000"/>
                    <a:lumOff val="5000"/>
                  </a:schemeClr>
                </a:solidFill>
                <a:latin typeface="微软雅黑" panose="020B0503020204020204" pitchFamily="34" charset="-122"/>
                <a:ea typeface="微软雅黑" panose="020B0503020204020204" pitchFamily="34" charset="-122"/>
              </a:rPr>
              <a:t>月，维吾尔族少年毛兰江被查出患有急性肾衰，生命危在旦夕，须立即做换肾手术，而他家中所有直系亲属都不符合换肾标准。</a:t>
            </a:r>
            <a:r>
              <a:rPr lang="en-US" altLang="zh-CN" sz="1300" dirty="0">
                <a:solidFill>
                  <a:schemeClr val="tx1">
                    <a:lumMod val="95000"/>
                    <a:lumOff val="5000"/>
                  </a:schemeClr>
                </a:solidFill>
                <a:latin typeface="微软雅黑" panose="020B0503020204020204" pitchFamily="34" charset="-122"/>
                <a:ea typeface="微软雅黑" panose="020B0503020204020204" pitchFamily="34" charset="-122"/>
              </a:rPr>
              <a:t>2007</a:t>
            </a:r>
            <a:r>
              <a:rPr lang="zh-CN" altLang="en-US" sz="1300" dirty="0">
                <a:solidFill>
                  <a:schemeClr val="tx1">
                    <a:lumMod val="95000"/>
                    <a:lumOff val="5000"/>
                  </a:schemeClr>
                </a:solidFill>
                <a:latin typeface="微软雅黑" panose="020B0503020204020204" pitchFamily="34" charset="-122"/>
                <a:ea typeface="微软雅黑" panose="020B0503020204020204" pitchFamily="34" charset="-122"/>
              </a:rPr>
              <a:t>年</a:t>
            </a:r>
            <a:r>
              <a:rPr lang="en-US" altLang="zh-CN" sz="1300" dirty="0">
                <a:solidFill>
                  <a:schemeClr val="tx1">
                    <a:lumMod val="95000"/>
                    <a:lumOff val="5000"/>
                  </a:schemeClr>
                </a:solidFill>
                <a:latin typeface="微软雅黑" panose="020B0503020204020204" pitchFamily="34" charset="-122"/>
                <a:ea typeface="微软雅黑" panose="020B0503020204020204" pitchFamily="34" charset="-122"/>
              </a:rPr>
              <a:t>9</a:t>
            </a:r>
            <a:r>
              <a:rPr lang="zh-CN" altLang="en-US" sz="1300" dirty="0">
                <a:solidFill>
                  <a:schemeClr val="tx1">
                    <a:lumMod val="95000"/>
                    <a:lumOff val="5000"/>
                  </a:schemeClr>
                </a:solidFill>
                <a:latin typeface="微软雅黑" panose="020B0503020204020204" pitchFamily="34" charset="-122"/>
                <a:ea typeface="微软雅黑" panose="020B0503020204020204" pitchFamily="34" charset="-122"/>
              </a:rPr>
              <a:t>月</a:t>
            </a:r>
            <a:r>
              <a:rPr lang="en-US" altLang="zh-CN" sz="1300" dirty="0">
                <a:solidFill>
                  <a:schemeClr val="tx1">
                    <a:lumMod val="95000"/>
                    <a:lumOff val="5000"/>
                  </a:schemeClr>
                </a:solidFill>
                <a:latin typeface="微软雅黑" panose="020B0503020204020204" pitchFamily="34" charset="-122"/>
                <a:ea typeface="微软雅黑" panose="020B0503020204020204" pitchFamily="34" charset="-122"/>
              </a:rPr>
              <a:t>17</a:t>
            </a:r>
            <a:r>
              <a:rPr lang="zh-CN" altLang="en-US" sz="1300" dirty="0">
                <a:solidFill>
                  <a:schemeClr val="tx1">
                    <a:lumMod val="95000"/>
                    <a:lumOff val="5000"/>
                  </a:schemeClr>
                </a:solidFill>
                <a:latin typeface="微软雅黑" panose="020B0503020204020204" pitchFamily="34" charset="-122"/>
                <a:ea typeface="微软雅黑" panose="020B0503020204020204" pitchFamily="34" charset="-122"/>
              </a:rPr>
              <a:t>日，王燕娜了解到情况后，隐瞒了家人，辞去临时工作，主动提出无偿捐献肾脏的请求，尽一已之力来挽救这个维吾尔弟兄的生命。在父母和有关部门、爱心人士的大力支持下，</a:t>
            </a:r>
            <a:r>
              <a:rPr lang="en-US" altLang="zh-CN" sz="1300" dirty="0">
                <a:solidFill>
                  <a:schemeClr val="tx1">
                    <a:lumMod val="95000"/>
                    <a:lumOff val="5000"/>
                  </a:schemeClr>
                </a:solidFill>
                <a:latin typeface="微软雅黑" panose="020B0503020204020204" pitchFamily="34" charset="-122"/>
                <a:ea typeface="微软雅黑" panose="020B0503020204020204" pitchFamily="34" charset="-122"/>
              </a:rPr>
              <a:t>2008</a:t>
            </a:r>
            <a:r>
              <a:rPr lang="zh-CN" altLang="en-US" sz="1300" dirty="0">
                <a:solidFill>
                  <a:schemeClr val="tx1">
                    <a:lumMod val="95000"/>
                    <a:lumOff val="5000"/>
                  </a:schemeClr>
                </a:solidFill>
                <a:latin typeface="微软雅黑" panose="020B0503020204020204" pitchFamily="34" charset="-122"/>
                <a:ea typeface="微软雅黑" panose="020B0503020204020204" pitchFamily="34" charset="-122"/>
              </a:rPr>
              <a:t>年</a:t>
            </a:r>
            <a:r>
              <a:rPr lang="en-US" altLang="zh-CN" sz="1300" dirty="0">
                <a:solidFill>
                  <a:schemeClr val="tx1">
                    <a:lumMod val="95000"/>
                    <a:lumOff val="5000"/>
                  </a:schemeClr>
                </a:solidFill>
                <a:latin typeface="微软雅黑" panose="020B0503020204020204" pitchFamily="34" charset="-122"/>
                <a:ea typeface="微软雅黑" panose="020B0503020204020204" pitchFamily="34" charset="-122"/>
              </a:rPr>
              <a:t>3</a:t>
            </a:r>
            <a:r>
              <a:rPr lang="zh-CN" altLang="en-US" sz="1300" dirty="0">
                <a:solidFill>
                  <a:schemeClr val="tx1">
                    <a:lumMod val="95000"/>
                    <a:lumOff val="5000"/>
                  </a:schemeClr>
                </a:solidFill>
                <a:latin typeface="微软雅黑" panose="020B0503020204020204" pitchFamily="34" charset="-122"/>
                <a:ea typeface="微软雅黑" panose="020B0503020204020204" pitchFamily="34" charset="-122"/>
              </a:rPr>
              <a:t>月</a:t>
            </a:r>
            <a:r>
              <a:rPr lang="en-US" altLang="zh-CN" sz="1300" dirty="0">
                <a:solidFill>
                  <a:schemeClr val="tx1">
                    <a:lumMod val="95000"/>
                    <a:lumOff val="5000"/>
                  </a:schemeClr>
                </a:solidFill>
                <a:latin typeface="微软雅黑" panose="020B0503020204020204" pitchFamily="34" charset="-122"/>
                <a:ea typeface="微软雅黑" panose="020B0503020204020204" pitchFamily="34" charset="-122"/>
              </a:rPr>
              <a:t>27</a:t>
            </a:r>
            <a:r>
              <a:rPr lang="zh-CN" altLang="en-US" sz="1300" dirty="0">
                <a:solidFill>
                  <a:schemeClr val="tx1">
                    <a:lumMod val="95000"/>
                    <a:lumOff val="5000"/>
                  </a:schemeClr>
                </a:solidFill>
                <a:latin typeface="微软雅黑" panose="020B0503020204020204" pitchFamily="34" charset="-122"/>
                <a:ea typeface="微软雅黑" panose="020B0503020204020204" pitchFamily="34" charset="-122"/>
              </a:rPr>
              <a:t>日新疆医科大学第一附属医院对王燕娜、毛兰江二人成功地进行了肾移植手术。此次手术成为新疆医学史上第一例不同民族之间无偿捐献肾脏的手术。</a:t>
            </a:r>
          </a:p>
        </p:txBody>
      </p:sp>
    </p:spTree>
    <p:custDataLst>
      <p:tags r:id="rId1"/>
    </p:custData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advTm="0">
        <p15:prstTrans prst="wind"/>
      </p:transition>
    </mc:Choice>
    <mc:Fallback xmlns:p159="http://schemas.microsoft.com/office/powerpoint/2015/09/main" xmlns:p14="http://schemas.microsoft.com/office/powerpoint/2010/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53" presetClass="entr" presetSubtype="16" dur="50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nodeType="clickPar">
                      <p:stCondLst>
                        <p:cond delay="indefinite"/>
                      </p:stCondLst>
                      <p:childTnLst>
                        <p:par>
                          <p:cTn id="11" fill="hold">
                            <p:stCondLst>
                              <p:cond delay="0"/>
                            </p:stCondLst>
                            <p:childTnLst>
                              <p:par>
                                <p:cTn id="12" presetID="22" presetClass="entr" presetSubtype="1" dur="50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wipe(up)">
                                      <p:cBhvr>
                                        <p:cTn id="1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858242" y="1337559"/>
            <a:ext cx="7523758" cy="4680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397" tIns="45698" rIns="91397" bIns="45698" rtlCol="0" anchor="ctr"/>
          <a:lstStyle/>
          <a:p>
            <a:pPr algn="ctr" defTabSz="913130">
              <a:spcBef>
                <a:spcPct val="20000"/>
              </a:spcBef>
            </a:pPr>
            <a:r>
              <a:rPr lang="zh-CN" altLang="en-US" sz="2400" b="1">
                <a:solidFill>
                  <a:schemeClr val="accent1"/>
                </a:solidFill>
                <a:latin typeface="微软雅黑" panose="020B0503020204020204" pitchFamily="34" charset="-122"/>
                <a:ea typeface="微软雅黑" panose="020B0503020204020204" pitchFamily="34" charset="-122"/>
              </a:rPr>
              <a:t>民族团结进步模范</a:t>
            </a:r>
          </a:p>
        </p:txBody>
      </p:sp>
      <p:sp>
        <p:nvSpPr>
          <p:cNvPr id="5" name="矩形 4"/>
          <p:cNvSpPr/>
          <p:nvPr/>
        </p:nvSpPr>
        <p:spPr>
          <a:xfrm>
            <a:off x="762000" y="2175759"/>
            <a:ext cx="5105400" cy="1650407"/>
          </a:xfrm>
          <a:prstGeom prst="rect">
            <a:avLst/>
          </a:prstGeom>
        </p:spPr>
        <p:txBody>
          <a:bodyPr wrap="square" lIns="91397" tIns="45698" rIns="91397" bIns="45698">
            <a:spAutoFit/>
          </a:bodyPr>
          <a:lstStyle/>
          <a:p>
            <a:pPr marL="214630" indent="-214630" defTabSz="913130">
              <a:lnSpc>
                <a:spcPct val="150000"/>
              </a:lnSpc>
              <a:buFont typeface="Wingdings" panose="05000000000000000000" pitchFamily="2" charset="2"/>
              <a:buChar char="u"/>
            </a:pP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 王燕娜</a:t>
            </a:r>
            <a:r>
              <a:rPr lang="en-US" altLang="zh-CN" sz="1350">
                <a:solidFill>
                  <a:schemeClr val="tx1">
                    <a:lumMod val="95000"/>
                    <a:lumOff val="5000"/>
                  </a:schemeClr>
                </a:solidFill>
                <a:latin typeface="微软雅黑" panose="020B0503020204020204" pitchFamily="34" charset="-122"/>
                <a:ea typeface="微软雅黑" panose="020B0503020204020204" pitchFamily="34" charset="-122"/>
              </a:rPr>
              <a:t>2008</a:t>
            </a: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年荣获首届“新疆维吾尔自治区道德模范”称号；</a:t>
            </a:r>
            <a:r>
              <a:rPr lang="en-US" altLang="zh-CN" sz="1350">
                <a:solidFill>
                  <a:schemeClr val="tx1">
                    <a:lumMod val="95000"/>
                    <a:lumOff val="5000"/>
                  </a:schemeClr>
                </a:solidFill>
                <a:latin typeface="微软雅黑" panose="020B0503020204020204" pitchFamily="34" charset="-122"/>
                <a:ea typeface="微软雅黑" panose="020B0503020204020204" pitchFamily="34" charset="-122"/>
              </a:rPr>
              <a:t>2008</a:t>
            </a: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年</a:t>
            </a:r>
            <a:r>
              <a:rPr lang="en-US" altLang="zh-CN" sz="1350">
                <a:solidFill>
                  <a:schemeClr val="tx1">
                    <a:lumMod val="95000"/>
                    <a:lumOff val="5000"/>
                  </a:schemeClr>
                </a:solidFill>
                <a:latin typeface="微软雅黑" panose="020B0503020204020204" pitchFamily="34" charset="-122"/>
                <a:ea typeface="微软雅黑" panose="020B0503020204020204" pitchFamily="34" charset="-122"/>
              </a:rPr>
              <a:t>9</a:t>
            </a: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月荣获新疆维吾尔自治区第五次“民族团结进步模范个人”称号、“感动新疆十大人物”，入选“感动中国    候选人”；</a:t>
            </a:r>
            <a:r>
              <a:rPr lang="en-US" altLang="zh-CN" sz="1350">
                <a:solidFill>
                  <a:schemeClr val="tx1">
                    <a:lumMod val="95000"/>
                    <a:lumOff val="5000"/>
                  </a:schemeClr>
                </a:solidFill>
                <a:latin typeface="微软雅黑" panose="020B0503020204020204" pitchFamily="34" charset="-122"/>
                <a:ea typeface="微软雅黑" panose="020B0503020204020204" pitchFamily="34" charset="-122"/>
              </a:rPr>
              <a:t>2009</a:t>
            </a: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年</a:t>
            </a:r>
            <a:r>
              <a:rPr lang="en-US" altLang="zh-CN" sz="1350">
                <a:solidFill>
                  <a:schemeClr val="tx1">
                    <a:lumMod val="95000"/>
                    <a:lumOff val="5000"/>
                  </a:schemeClr>
                </a:solidFill>
                <a:latin typeface="微软雅黑" panose="020B0503020204020204" pitchFamily="34" charset="-122"/>
                <a:ea typeface="微软雅黑" panose="020B0503020204020204" pitchFamily="34" charset="-122"/>
              </a:rPr>
              <a:t>9</a:t>
            </a: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月荣获第二届“全国道德模范提名奖”、第二届“感动新疆十大人物”。</a:t>
            </a:r>
          </a:p>
        </p:txBody>
      </p:sp>
      <p:pic>
        <p:nvPicPr>
          <p:cNvPr id="2" name="图片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72200" y="2023359"/>
            <a:ext cx="1905000" cy="2529591"/>
          </a:xfrm>
          <a:prstGeom prst="rect">
            <a:avLst/>
          </a:prstGeom>
        </p:spPr>
      </p:pic>
    </p:spTree>
    <p:custDataLst>
      <p:tags r:id="rId1"/>
    </p:custData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advTm="0">
        <p15:prstTrans prst="wind"/>
      </p:transition>
    </mc:Choice>
    <mc:Fallback xmlns:p159="http://schemas.microsoft.com/office/powerpoint/2015/09/main" xmlns:p14="http://schemas.microsoft.com/office/powerpoint/2010/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53" presetClass="entr" presetSubtype="16" dur="50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nodeType="clickPar">
                      <p:stCondLst>
                        <p:cond delay="indefinite"/>
                      </p:stCondLst>
                      <p:childTnLst>
                        <p:par>
                          <p:cTn id="11" fill="hold">
                            <p:stCondLst>
                              <p:cond delay="0"/>
                            </p:stCondLst>
                            <p:childTnLst>
                              <p:par>
                                <p:cTn id="12" presetID="53" presetClass="entr" presetSubtype="16" dur="500"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500" fill="hold"/>
                                        <p:tgtEl>
                                          <p:spTgt spid="2"/>
                                        </p:tgtEl>
                                        <p:attrNameLst>
                                          <p:attrName>ppt_w</p:attrName>
                                        </p:attrNameLst>
                                      </p:cBhvr>
                                      <p:tavLst>
                                        <p:tav tm="0">
                                          <p:val>
                                            <p:fltVal val="0"/>
                                          </p:val>
                                        </p:tav>
                                        <p:tav tm="100000">
                                          <p:val>
                                            <p:strVal val="#ppt_w"/>
                                          </p:val>
                                        </p:tav>
                                      </p:tavLst>
                                    </p:anim>
                                    <p:anim calcmode="lin" valueType="num">
                                      <p:cBhvr>
                                        <p:cTn id="15" dur="500" fill="hold"/>
                                        <p:tgtEl>
                                          <p:spTgt spid="2"/>
                                        </p:tgtEl>
                                        <p:attrNameLst>
                                          <p:attrName>ppt_h</p:attrName>
                                        </p:attrNameLst>
                                      </p:cBhvr>
                                      <p:tavLst>
                                        <p:tav tm="0">
                                          <p:val>
                                            <p:fltVal val="0"/>
                                          </p:val>
                                        </p:tav>
                                        <p:tav tm="100000">
                                          <p:val>
                                            <p:strVal val="#ppt_h"/>
                                          </p:val>
                                        </p:tav>
                                      </p:tavLst>
                                    </p:anim>
                                    <p:animEffect transition="in" filter="fade">
                                      <p:cBhvr>
                                        <p:cTn id="16" dur="500"/>
                                        <p:tgtEl>
                                          <p:spTgt spid="2"/>
                                        </p:tgtEl>
                                      </p:cBhvr>
                                    </p:animEffect>
                                  </p:childTnLst>
                                </p:cTn>
                              </p:par>
                            </p:childTnLst>
                          </p:cTn>
                        </p:par>
                      </p:childTnLst>
                    </p:cTn>
                  </p:par>
                  <p:par>
                    <p:cTn id="17" fill="hold" nodeType="clickPar">
                      <p:stCondLst>
                        <p:cond delay="indefinite"/>
                      </p:stCondLst>
                      <p:childTnLst>
                        <p:par>
                          <p:cTn id="18" fill="hold">
                            <p:stCondLst>
                              <p:cond delay="0"/>
                            </p:stCondLst>
                            <p:childTnLst>
                              <p:par>
                                <p:cTn id="19" presetID="22" presetClass="entr" presetSubtype="1" dur="50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wipe(up)">
                                      <p:cBhvr>
                                        <p:cTn id="2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010642" y="1276350"/>
            <a:ext cx="7295158" cy="4680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397" tIns="45698" rIns="91397" bIns="45698" rtlCol="0" anchor="ctr"/>
          <a:lstStyle/>
          <a:p>
            <a:pPr algn="ctr" defTabSz="913130">
              <a:spcBef>
                <a:spcPct val="20000"/>
              </a:spcBef>
            </a:pPr>
            <a:r>
              <a:rPr lang="zh-CN" altLang="en-US" sz="2400" b="1">
                <a:solidFill>
                  <a:schemeClr val="accent1"/>
                </a:solidFill>
                <a:latin typeface="微软雅黑" panose="020B0503020204020204" pitchFamily="34" charset="-122"/>
                <a:ea typeface="微软雅黑" panose="020B0503020204020204" pitchFamily="34" charset="-122"/>
              </a:rPr>
              <a:t>见义勇为  勇救汉族女大学生的</a:t>
            </a:r>
          </a:p>
        </p:txBody>
      </p:sp>
      <p:sp>
        <p:nvSpPr>
          <p:cNvPr id="5" name="矩形 4"/>
          <p:cNvSpPr/>
          <p:nvPr/>
        </p:nvSpPr>
        <p:spPr>
          <a:xfrm>
            <a:off x="983748" y="1962150"/>
            <a:ext cx="7295158" cy="1962031"/>
          </a:xfrm>
          <a:prstGeom prst="rect">
            <a:avLst/>
          </a:prstGeom>
        </p:spPr>
        <p:txBody>
          <a:bodyPr wrap="square" lIns="91397" tIns="45698" rIns="91397" bIns="45698">
            <a:spAutoFit/>
          </a:bodyPr>
          <a:lstStyle/>
          <a:p>
            <a:pPr marL="214630" indent="-214630" defTabSz="913130">
              <a:lnSpc>
                <a:spcPct val="150000"/>
              </a:lnSpc>
              <a:buFont typeface="Wingdings" panose="05000000000000000000" pitchFamily="2" charset="2"/>
              <a:buChar char="u"/>
            </a:pP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 从新疆喀什来乌鲁木齐打工的</a:t>
            </a:r>
            <a:r>
              <a:rPr lang="en-US" altLang="zh-CN" sz="1350">
                <a:solidFill>
                  <a:schemeClr val="tx1">
                    <a:lumMod val="95000"/>
                    <a:lumOff val="5000"/>
                  </a:schemeClr>
                </a:solidFill>
                <a:latin typeface="微软雅黑" panose="020B0503020204020204" pitchFamily="34" charset="-122"/>
                <a:ea typeface="微软雅黑" panose="020B0503020204020204" pitchFamily="34" charset="-122"/>
              </a:rPr>
              <a:t>19</a:t>
            </a: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岁的维吾尔族青年艾尼</a:t>
            </a:r>
            <a:r>
              <a:rPr lang="en-US" altLang="zh-CN" sz="1350">
                <a:solidFill>
                  <a:schemeClr val="tx1">
                    <a:lumMod val="95000"/>
                    <a:lumOff val="5000"/>
                  </a:schemeClr>
                </a:solidFill>
                <a:latin typeface="微软雅黑" panose="020B0503020204020204" pitchFamily="34" charset="-122"/>
                <a:ea typeface="微软雅黑" panose="020B0503020204020204" pitchFamily="34" charset="-122"/>
              </a:rPr>
              <a:t>·</a:t>
            </a: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居买尔，在乌市成为人们传颂的英雄。面对歹徒，他挺身而出，让许多人动容。  放手！她是我妹妹  </a:t>
            </a:r>
          </a:p>
          <a:p>
            <a:pPr marL="214630" indent="-214630" defTabSz="913130">
              <a:lnSpc>
                <a:spcPct val="150000"/>
              </a:lnSpc>
              <a:buFont typeface="Wingdings" panose="05000000000000000000" pitchFamily="2" charset="2"/>
              <a:buChar char="u"/>
            </a:pPr>
            <a:r>
              <a:rPr lang="en-US" altLang="zh-CN" sz="1350">
                <a:solidFill>
                  <a:schemeClr val="tx1">
                    <a:lumMod val="95000"/>
                    <a:lumOff val="5000"/>
                  </a:schemeClr>
                </a:solidFill>
                <a:latin typeface="微软雅黑" panose="020B0503020204020204" pitchFamily="34" charset="-122"/>
                <a:ea typeface="微软雅黑" panose="020B0503020204020204" pitchFamily="34" charset="-122"/>
              </a:rPr>
              <a:t>2005</a:t>
            </a: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年</a:t>
            </a:r>
            <a:r>
              <a:rPr lang="en-US" altLang="zh-CN" sz="1350">
                <a:solidFill>
                  <a:schemeClr val="tx1">
                    <a:lumMod val="95000"/>
                    <a:lumOff val="5000"/>
                  </a:schemeClr>
                </a:solidFill>
                <a:latin typeface="微软雅黑" panose="020B0503020204020204" pitchFamily="34" charset="-122"/>
                <a:ea typeface="微软雅黑" panose="020B0503020204020204" pitchFamily="34" charset="-122"/>
              </a:rPr>
              <a:t>4</a:t>
            </a: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月</a:t>
            </a:r>
            <a:r>
              <a:rPr lang="en-US" altLang="zh-CN" sz="1350">
                <a:solidFill>
                  <a:schemeClr val="tx1">
                    <a:lumMod val="95000"/>
                    <a:lumOff val="5000"/>
                  </a:schemeClr>
                </a:solidFill>
                <a:latin typeface="微软雅黑" panose="020B0503020204020204" pitchFamily="34" charset="-122"/>
                <a:ea typeface="微软雅黑" panose="020B0503020204020204" pitchFamily="34" charset="-122"/>
              </a:rPr>
              <a:t>2</a:t>
            </a: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日</a:t>
            </a:r>
            <a:r>
              <a:rPr lang="en-US" altLang="zh-CN" sz="1350">
                <a:solidFill>
                  <a:schemeClr val="tx1">
                    <a:lumMod val="95000"/>
                    <a:lumOff val="5000"/>
                  </a:schemeClr>
                </a:solidFill>
                <a:latin typeface="微软雅黑" panose="020B0503020204020204" pitchFamily="34" charset="-122"/>
                <a:ea typeface="微软雅黑" panose="020B0503020204020204" pitchFamily="34" charset="-122"/>
              </a:rPr>
              <a:t>22</a:t>
            </a: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时</a:t>
            </a:r>
            <a:r>
              <a:rPr lang="en-US" altLang="zh-CN" sz="1350">
                <a:solidFill>
                  <a:schemeClr val="tx1">
                    <a:lumMod val="95000"/>
                    <a:lumOff val="5000"/>
                  </a:schemeClr>
                </a:solidFill>
                <a:latin typeface="微软雅黑" panose="020B0503020204020204" pitchFamily="34" charset="-122"/>
                <a:ea typeface="微软雅黑" panose="020B0503020204020204" pitchFamily="34" charset="-122"/>
              </a:rPr>
              <a:t>30</a:t>
            </a: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分许，夜幕降临下的乌市山西巷市场饮食区，依然热闹非凡。新疆大学外国语学院大一学生王丽与同学分开后，正准备乘公交车回家，突然，一只手伸进了她的口袋。 “你想啥？”王丽大声喊道。  “咋了？”一男子恶狠狠地说，旁边</a:t>
            </a:r>
            <a:r>
              <a:rPr lang="en-US" altLang="zh-CN" sz="1350">
                <a:solidFill>
                  <a:schemeClr val="tx1">
                    <a:lumMod val="95000"/>
                    <a:lumOff val="5000"/>
                  </a:schemeClr>
                </a:solidFill>
                <a:latin typeface="微软雅黑" panose="020B0503020204020204" pitchFamily="34" charset="-122"/>
                <a:ea typeface="微软雅黑" panose="020B0503020204020204" pitchFamily="34" charset="-122"/>
              </a:rPr>
              <a:t>4</a:t>
            </a: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个男子围了上来，开始拉扯王丽的衣服，并再次将手伸进她的口袋。  </a:t>
            </a:r>
          </a:p>
        </p:txBody>
      </p:sp>
    </p:spTree>
    <p:custDataLst>
      <p:tags r:id="rId1"/>
    </p:custData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advTm="0">
        <p15:prstTrans prst="wind"/>
      </p:transition>
    </mc:Choice>
    <mc:Fallback xmlns:p159="http://schemas.microsoft.com/office/powerpoint/2015/09/main" xmlns:p14="http://schemas.microsoft.com/office/powerpoint/2010/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53" presetClass="entr" presetSubtype="16" dur="50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nodeType="clickPar">
                      <p:stCondLst>
                        <p:cond delay="indefinite"/>
                      </p:stCondLst>
                      <p:childTnLst>
                        <p:par>
                          <p:cTn id="11" fill="hold">
                            <p:stCondLst>
                              <p:cond delay="0"/>
                            </p:stCondLst>
                            <p:childTnLst>
                              <p:par>
                                <p:cTn id="12" presetID="22" presetClass="entr" presetSubtype="1" dur="50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up)">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010642" y="1276350"/>
            <a:ext cx="7523758" cy="46800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397" tIns="45698" rIns="91397" bIns="45698" rtlCol="0" anchor="ctr"/>
          <a:lstStyle/>
          <a:p>
            <a:pPr algn="ctr" defTabSz="913130">
              <a:spcBef>
                <a:spcPct val="20000"/>
              </a:spcBef>
            </a:pPr>
            <a:r>
              <a:rPr lang="zh-CN" altLang="en-US" sz="2400" b="1">
                <a:solidFill>
                  <a:schemeClr val="accent1"/>
                </a:solidFill>
                <a:latin typeface="微软雅黑" panose="020B0503020204020204" pitchFamily="34" charset="-122"/>
                <a:ea typeface="微软雅黑" panose="020B0503020204020204" pitchFamily="34" charset="-122"/>
              </a:rPr>
              <a:t>见义勇为  勇救汉族女大学生的</a:t>
            </a:r>
          </a:p>
        </p:txBody>
      </p:sp>
      <p:sp>
        <p:nvSpPr>
          <p:cNvPr id="5" name="矩形 4"/>
          <p:cNvSpPr/>
          <p:nvPr/>
        </p:nvSpPr>
        <p:spPr>
          <a:xfrm>
            <a:off x="934442" y="1885950"/>
            <a:ext cx="7599958" cy="2585279"/>
          </a:xfrm>
          <a:prstGeom prst="rect">
            <a:avLst/>
          </a:prstGeom>
        </p:spPr>
        <p:txBody>
          <a:bodyPr wrap="square" lIns="91397" tIns="45698" rIns="91397" bIns="45698">
            <a:spAutoFit/>
          </a:bodyPr>
          <a:lstStyle/>
          <a:p>
            <a:pPr marL="214630" indent="-214630" defTabSz="913130">
              <a:lnSpc>
                <a:spcPct val="150000"/>
              </a:lnSpc>
              <a:buFont typeface="Wingdings" panose="05000000000000000000" pitchFamily="2" charset="2"/>
              <a:buChar char="u"/>
            </a:pP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在众目睽睽的公共场所，扒窃竟变成了公开抢劫，王丽吓哭了，她不知所措。  </a:t>
            </a:r>
          </a:p>
          <a:p>
            <a:pPr marL="214630" indent="-214630" defTabSz="913130">
              <a:lnSpc>
                <a:spcPct val="150000"/>
              </a:lnSpc>
              <a:buFont typeface="Wingdings" panose="05000000000000000000" pitchFamily="2" charset="2"/>
              <a:buChar char="u"/>
            </a:pP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正在这时，路经此地的艾尼三兄弟看到了这一幕，不约而同地冲了上去，艾尼挺身而出，将王丽拉到自己的身后。情急之下，艾尼冲歹徒吼道：“干什么，她是我妹妹！”  </a:t>
            </a:r>
          </a:p>
          <a:p>
            <a:pPr marL="214630" indent="-214630" defTabSz="913130">
              <a:lnSpc>
                <a:spcPct val="150000"/>
              </a:lnSpc>
              <a:buFont typeface="Wingdings" panose="05000000000000000000" pitchFamily="2" charset="2"/>
              <a:buChar char="u"/>
            </a:pP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你是维族，她是汉族，怎么是你妹妹，放开，走你的路！”歹徒用凶恶的目光瞪着艾尼兄弟。  </a:t>
            </a:r>
            <a:b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b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“放手！她就是我妹妹。”说着，艾尼三兄弟拉着王丽就走。   就在这时，一个歹徒突然抽出一把长约</a:t>
            </a:r>
            <a:r>
              <a:rPr lang="en-US" altLang="zh-CN" sz="1350">
                <a:solidFill>
                  <a:schemeClr val="tx1">
                    <a:lumMod val="95000"/>
                    <a:lumOff val="5000"/>
                  </a:schemeClr>
                </a:solidFill>
                <a:latin typeface="微软雅黑" panose="020B0503020204020204" pitchFamily="34" charset="-122"/>
                <a:ea typeface="微软雅黑" panose="020B0503020204020204" pitchFamily="34" charset="-122"/>
              </a:rPr>
              <a:t>20</a:t>
            </a: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厘米的尖刀，刺向艾尼的背部。  </a:t>
            </a:r>
            <a:b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b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艾尼觉得一个凉凉的东西扎进自己的体内，眼前顿时一片漆黑，他倒在了血泊中</a:t>
            </a:r>
            <a:r>
              <a:rPr lang="en-US" altLang="zh-CN" sz="1350">
                <a:solidFill>
                  <a:schemeClr val="tx1">
                    <a:lumMod val="95000"/>
                    <a:lumOff val="5000"/>
                  </a:schemeClr>
                </a:solidFill>
                <a:latin typeface="微软雅黑" panose="020B0503020204020204" pitchFamily="34" charset="-122"/>
                <a:ea typeface="微软雅黑" panose="020B0503020204020204" pitchFamily="34" charset="-122"/>
              </a:rPr>
              <a:t>……  </a:t>
            </a:r>
            <a:br>
              <a:rPr lang="en-US" altLang="zh-CN" sz="1350">
                <a:solidFill>
                  <a:schemeClr val="tx1">
                    <a:lumMod val="95000"/>
                    <a:lumOff val="5000"/>
                  </a:schemeClr>
                </a:solidFill>
                <a:latin typeface="微软雅黑" panose="020B0503020204020204" pitchFamily="34" charset="-122"/>
                <a:ea typeface="微软雅黑" panose="020B0503020204020204" pitchFamily="34" charset="-122"/>
              </a:rPr>
            </a:br>
            <a:endParaRPr lang="en-US" altLang="zh-CN" sz="1350">
              <a:solidFill>
                <a:schemeClr val="tx1">
                  <a:lumMod val="95000"/>
                  <a:lumOff val="5000"/>
                </a:schemeClr>
              </a:solidFill>
              <a:latin typeface="微软雅黑" panose="020B0503020204020204" pitchFamily="34" charset="-122"/>
              <a:ea typeface="微软雅黑" panose="020B0503020204020204" pitchFamily="34" charset="-122"/>
            </a:endParaRPr>
          </a:p>
        </p:txBody>
      </p:sp>
    </p:spTree>
    <p:custDataLst>
      <p:tags r:id="rId1"/>
    </p:custData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advTm="0">
        <p15:prstTrans prst="wind"/>
      </p:transition>
    </mc:Choice>
    <mc:Fallback xmlns:p159="http://schemas.microsoft.com/office/powerpoint/2015/09/main" xmlns:p14="http://schemas.microsoft.com/office/powerpoint/2010/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53" presetClass="entr" presetSubtype="16" dur="50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nodeType="clickPar">
                      <p:stCondLst>
                        <p:cond delay="indefinite"/>
                      </p:stCondLst>
                      <p:childTnLst>
                        <p:par>
                          <p:cTn id="11" fill="hold">
                            <p:stCondLst>
                              <p:cond delay="0"/>
                            </p:stCondLst>
                            <p:childTnLst>
                              <p:par>
                                <p:cTn id="12" presetID="22" presetClass="entr" presetSubtype="1" dur="50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up)">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2895600" y="1510471"/>
            <a:ext cx="5638800" cy="2539877"/>
          </a:xfrm>
          <a:prstGeom prst="rect">
            <a:avLst/>
          </a:prstGeom>
        </p:spPr>
        <p:txBody>
          <a:bodyPr wrap="square" lIns="91397" tIns="45698" rIns="91397" bIns="45698">
            <a:spAutoFit/>
          </a:bodyPr>
          <a:lstStyle/>
          <a:p>
            <a:pPr defTabSz="913130">
              <a:lnSpc>
                <a:spcPct val="150000"/>
              </a:lnSpc>
            </a:pP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 自治区和乌市两级见义勇为基金会，为艾尼各奖励了</a:t>
            </a:r>
            <a:r>
              <a:rPr lang="en-US" altLang="zh-CN" sz="1350">
                <a:solidFill>
                  <a:schemeClr val="tx1">
                    <a:lumMod val="95000"/>
                    <a:lumOff val="5000"/>
                  </a:schemeClr>
                </a:solidFill>
                <a:latin typeface="微软雅黑" panose="020B0503020204020204" pitchFamily="34" charset="-122"/>
                <a:ea typeface="微软雅黑" panose="020B0503020204020204" pitchFamily="34" charset="-122"/>
              </a:rPr>
              <a:t>5000</a:t>
            </a: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元奖金。几天的时间，社会各界为艾尼捐款近</a:t>
            </a:r>
            <a:r>
              <a:rPr lang="en-US" altLang="zh-CN" sz="1350">
                <a:solidFill>
                  <a:schemeClr val="tx1">
                    <a:lumMod val="95000"/>
                    <a:lumOff val="5000"/>
                  </a:schemeClr>
                </a:solidFill>
                <a:latin typeface="微软雅黑" panose="020B0503020204020204" pitchFamily="34" charset="-122"/>
                <a:ea typeface="微软雅黑" panose="020B0503020204020204" pitchFamily="34" charset="-122"/>
              </a:rPr>
              <a:t>6</a:t>
            </a: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万元</a:t>
            </a:r>
            <a:r>
              <a:rPr lang="en-US" altLang="zh-CN" sz="1350">
                <a:solidFill>
                  <a:schemeClr val="tx1">
                    <a:lumMod val="95000"/>
                    <a:lumOff val="5000"/>
                  </a:schemeClr>
                </a:solidFill>
                <a:latin typeface="微软雅黑" panose="020B0503020204020204" pitchFamily="34" charset="-122"/>
                <a:ea typeface="微软雅黑" panose="020B0503020204020204" pitchFamily="34" charset="-122"/>
              </a:rPr>
              <a:t>……  </a:t>
            </a: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艾尼感动了乌市和新疆各族人民。艾尼，他是我哥哥  。艾尼脱离了生命危险，最高兴的就是被救的大学生王丽，还有她的父亲。 “艾尼三兄弟见义勇为让我们感动，但王丽父女的行为，同样也让我们动容。”艾尼的主治医生马主任动情地说。王丽的父亲接到女儿的电话后，立即放下手中的生意，拿着家里仅有的</a:t>
            </a:r>
            <a:r>
              <a:rPr lang="en-US" altLang="zh-CN" sz="1350">
                <a:solidFill>
                  <a:schemeClr val="tx1">
                    <a:lumMod val="95000"/>
                    <a:lumOff val="5000"/>
                  </a:schemeClr>
                </a:solidFill>
                <a:latin typeface="微软雅黑" panose="020B0503020204020204" pitchFamily="34" charset="-122"/>
                <a:ea typeface="微软雅黑" panose="020B0503020204020204" pitchFamily="34" charset="-122"/>
              </a:rPr>
              <a:t>8000</a:t>
            </a: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元积蓄赶到医院，主动为艾尼交付了部分医疗费用。此后，王丽的父亲就再没离开过，日夜守护在病床前照顾艾尼。  </a:t>
            </a:r>
          </a:p>
        </p:txBody>
      </p:sp>
      <p:pic>
        <p:nvPicPr>
          <p:cNvPr id="2" name="图片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533400" y="1145760"/>
            <a:ext cx="2277739" cy="3314700"/>
          </a:xfrm>
          <a:prstGeom prst="rect">
            <a:avLst/>
          </a:prstGeom>
        </p:spPr>
      </p:pic>
    </p:spTree>
    <p:custDataLst>
      <p:tags r:id="rId1"/>
    </p:custData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advTm="0">
        <p15:prstTrans prst="wind"/>
      </p:transition>
    </mc:Choice>
    <mc:Fallback xmlns:p159="http://schemas.microsoft.com/office/powerpoint/2015/09/main" xmlns:p14="http://schemas.microsoft.com/office/powerpoint/2010/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 presetClass="entr" presetSubtype="4" dur="50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p:stCondLst>
                              <p:cond delay="0"/>
                            </p:stCondLst>
                            <p:childTnLst>
                              <p:par>
                                <p:cTn id="11" presetID="22" presetClass="entr" presetSubtype="1" dur="50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up)">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838200" y="1047750"/>
            <a:ext cx="7848158" cy="3520150"/>
          </a:xfrm>
          <a:prstGeom prst="rect">
            <a:avLst/>
          </a:prstGeom>
        </p:spPr>
        <p:txBody>
          <a:bodyPr wrap="square" lIns="91397" tIns="45698" rIns="91397" bIns="45698">
            <a:spAutoFit/>
          </a:bodyPr>
          <a:lstStyle/>
          <a:p>
            <a:pPr defTabSz="913130">
              <a:lnSpc>
                <a:spcPct val="150000"/>
              </a:lnSpc>
            </a:pP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　　 王丽的父亲是位残疾退伍军人，颈椎里至今仍留着一个弹片，一条腿因此而萎缩。王丽的母亲去世后，他带着女儿靠做小买卖维持生活，家境不好，</a:t>
            </a:r>
            <a:r>
              <a:rPr lang="en-US" altLang="zh-CN" sz="1350">
                <a:solidFill>
                  <a:schemeClr val="tx1">
                    <a:lumMod val="95000"/>
                    <a:lumOff val="5000"/>
                  </a:schemeClr>
                </a:solidFill>
                <a:latin typeface="微软雅黑" panose="020B0503020204020204" pitchFamily="34" charset="-122"/>
                <a:ea typeface="微软雅黑" panose="020B0503020204020204" pitchFamily="34" charset="-122"/>
              </a:rPr>
              <a:t>8000</a:t>
            </a: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元是他多年的所有积蓄。  </a:t>
            </a:r>
            <a:b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b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　　 “要不是艾尼挺身而出，躺在病床上的应该是我的女儿，艾尼和我的女儿差不多大，这么年轻，如果因为缺钱误了抢救，我这一辈子都会良心不安。所以，就是把自己的房子卖了，也要让我女儿的救命恩人康复出院。” </a:t>
            </a:r>
            <a:endParaRPr lang="en-US" altLang="zh-CN" sz="1350">
              <a:solidFill>
                <a:schemeClr val="tx1">
                  <a:lumMod val="95000"/>
                  <a:lumOff val="5000"/>
                </a:schemeClr>
              </a:solidFill>
              <a:latin typeface="微软雅黑" panose="020B0503020204020204" pitchFamily="34" charset="-122"/>
              <a:ea typeface="微软雅黑" panose="020B0503020204020204" pitchFamily="34" charset="-122"/>
            </a:endParaRPr>
          </a:p>
          <a:p>
            <a:pPr defTabSz="913130">
              <a:lnSpc>
                <a:spcPct val="150000"/>
              </a:lnSpc>
            </a:pP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 王丽每天放学后，也来陪护艾尼，陪他说话聊天，给他喂水喂饭。  </a:t>
            </a:r>
            <a:b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b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　　 “人应懂得报恩，是他救了我。他也有父母，父母把他养这么</a:t>
            </a:r>
            <a:endParaRPr lang="en-US" altLang="zh-CN" sz="1350">
              <a:solidFill>
                <a:schemeClr val="tx1">
                  <a:lumMod val="95000"/>
                  <a:lumOff val="5000"/>
                </a:schemeClr>
              </a:solidFill>
              <a:latin typeface="微软雅黑" panose="020B0503020204020204" pitchFamily="34" charset="-122"/>
              <a:ea typeface="微软雅黑" panose="020B0503020204020204" pitchFamily="34" charset="-122"/>
            </a:endParaRPr>
          </a:p>
          <a:p>
            <a:pPr defTabSz="913130">
              <a:lnSpc>
                <a:spcPct val="150000"/>
              </a:lnSpc>
            </a:pP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大不容易。滴水之恩当涌泉相报。”王丽说她已认艾尼三兄弟为</a:t>
            </a:r>
            <a:endParaRPr lang="en-US" altLang="zh-CN" sz="1350">
              <a:solidFill>
                <a:schemeClr val="tx1">
                  <a:lumMod val="95000"/>
                  <a:lumOff val="5000"/>
                </a:schemeClr>
              </a:solidFill>
              <a:latin typeface="微软雅黑" panose="020B0503020204020204" pitchFamily="34" charset="-122"/>
              <a:ea typeface="微软雅黑" panose="020B0503020204020204" pitchFamily="34" charset="-122"/>
            </a:endParaRPr>
          </a:p>
          <a:p>
            <a:pPr defTabSz="913130">
              <a:lnSpc>
                <a:spcPct val="150000"/>
              </a:lnSpc>
            </a:pP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哥哥了。   </a:t>
            </a:r>
            <a:b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b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　　艾尼三兄弟也高兴地认下了这个汉族妹妹。王丽说，</a:t>
            </a:r>
            <a:endParaRPr lang="en-US" altLang="zh-CN" sz="1350">
              <a:solidFill>
                <a:schemeClr val="tx1">
                  <a:lumMod val="95000"/>
                  <a:lumOff val="5000"/>
                </a:schemeClr>
              </a:solidFill>
              <a:latin typeface="微软雅黑" panose="020B0503020204020204" pitchFamily="34" charset="-122"/>
              <a:ea typeface="微软雅黑" panose="020B0503020204020204" pitchFamily="34" charset="-122"/>
            </a:endParaRPr>
          </a:p>
          <a:p>
            <a:pPr defTabSz="913130">
              <a:lnSpc>
                <a:spcPct val="150000"/>
              </a:lnSpc>
            </a:pPr>
            <a:r>
              <a:rPr lang="zh-CN" altLang="en-US" sz="1350">
                <a:solidFill>
                  <a:schemeClr val="tx1">
                    <a:lumMod val="95000"/>
                    <a:lumOff val="5000"/>
                  </a:schemeClr>
                </a:solidFill>
                <a:latin typeface="微软雅黑" panose="020B0503020204020204" pitchFamily="34" charset="-122"/>
                <a:ea typeface="微软雅黑" panose="020B0503020204020204" pitchFamily="34" charset="-122"/>
              </a:rPr>
              <a:t>她准备在放假时去艾尼的家乡看望艾尼的家人。</a:t>
            </a:r>
          </a:p>
        </p:txBody>
      </p:sp>
      <p:pic>
        <p:nvPicPr>
          <p:cNvPr id="2" name="图片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24600" y="2472411"/>
            <a:ext cx="1600200" cy="2080539"/>
          </a:xfrm>
          <a:prstGeom prst="rect">
            <a:avLst/>
          </a:prstGeom>
        </p:spPr>
      </p:pic>
    </p:spTree>
    <p:custDataLst>
      <p:tags r:id="rId1"/>
    </p:custData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advTm="0">
        <p15:prstTrans prst="wind"/>
      </p:transition>
    </mc:Choice>
    <mc:Fallback xmlns:p159="http://schemas.microsoft.com/office/powerpoint/2015/09/main" xmlns:p14="http://schemas.microsoft.com/office/powerpoint/2010/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1" dur="50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500"/>
                                        <p:tgtEl>
                                          <p:spTgt spid="6"/>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53" presetClass="entr" presetSubtype="16" dur="50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图片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7" y="1723348"/>
            <a:ext cx="9144793" cy="3420152"/>
          </a:xfrm>
          <a:prstGeom prst="rect">
            <a:avLst/>
          </a:prstGeom>
        </p:spPr>
      </p:pic>
      <p:pic>
        <p:nvPicPr>
          <p:cNvPr id="21" name="图片 20"/>
          <p:cNvPicPr>
            <a:picLocks noChangeAspect="1"/>
          </p:cNvPicPr>
          <p:nvPr/>
        </p:nvPicPr>
        <p:blipFill>
          <a:blip r:embed="rId4">
            <a:extLst>
              <a:ext uri="{BEBA8EAE-BF5A-486C-A8C5-ECC9F3942E4B}">
                <a14:imgProps xmlns:a14="http://schemas.microsoft.com/office/drawing/2010/main">
                  <a14:imgLayer>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flipH="1">
            <a:off x="751742" y="720244"/>
            <a:ext cx="1447800" cy="877454"/>
          </a:xfrm>
          <a:prstGeom prst="rect">
            <a:avLst/>
          </a:prstGeom>
        </p:spPr>
      </p:pic>
      <p:pic>
        <p:nvPicPr>
          <p:cNvPr id="23" name="图片 22"/>
          <p:cNvPicPr>
            <a:picLocks noChangeAspect="1"/>
          </p:cNvPicPr>
          <p:nvPr/>
        </p:nvPicPr>
        <p:blipFill>
          <a:blip r:embed="rId5">
            <a:extLst>
              <a:ext uri="{BEBA8EAE-BF5A-486C-A8C5-ECC9F3942E4B}">
                <a14:imgProps xmlns:a14="http://schemas.microsoft.com/office/drawing/2010/main">
                  <a14:imgLayer>
                    <a14:imgEffect>
                      <a14:brightnessContrast contrast="20000"/>
                    </a14:imgEffect>
                  </a14:imgLayer>
                </a14:imgProps>
              </a:ext>
            </a:extLst>
          </a:blip>
          <a:stretch>
            <a:fillRect/>
          </a:stretch>
        </p:blipFill>
        <p:spPr>
          <a:xfrm>
            <a:off x="6248400" y="-656"/>
            <a:ext cx="2895599" cy="965199"/>
          </a:xfrm>
          <a:prstGeom prst="rect">
            <a:avLst/>
          </a:prstGeom>
        </p:spPr>
      </p:pic>
      <p:pic>
        <p:nvPicPr>
          <p:cNvPr id="3" name="图片 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50361" y="1733550"/>
            <a:ext cx="1479239" cy="2958479"/>
          </a:xfrm>
          <a:prstGeom prst="rect">
            <a:avLst/>
          </a:prstGeom>
        </p:spPr>
      </p:pic>
      <p:sp>
        <p:nvSpPr>
          <p:cNvPr id="26" name="文本框 25"/>
          <p:cNvSpPr txBox="1"/>
          <p:nvPr/>
        </p:nvSpPr>
        <p:spPr>
          <a:xfrm>
            <a:off x="2362200" y="1733550"/>
            <a:ext cx="4648200" cy="707886"/>
          </a:xfrm>
          <a:prstGeom prst="rect">
            <a:avLst/>
          </a:prstGeom>
          <a:noFill/>
        </p:spPr>
        <p:txBody>
          <a:bodyPr wrap="square" rtlCol="0">
            <a:spAutoFit/>
          </a:bodyPr>
          <a:lstStyle/>
          <a:p>
            <a:r>
              <a:rPr lang="zh-CN" altLang="en-US" sz="4000" b="1" spc="300">
                <a:solidFill>
                  <a:schemeClr val="accent1"/>
                </a:solidFill>
                <a:latin typeface="+mn-ea"/>
                <a:sym typeface="思源宋体" panose="02020700000000000000" pitchFamily="18" charset="-122"/>
              </a:rPr>
              <a:t>如何维护民族团结</a:t>
            </a:r>
          </a:p>
        </p:txBody>
      </p:sp>
      <p:sp>
        <p:nvSpPr>
          <p:cNvPr id="27" name="文本框 26"/>
          <p:cNvSpPr txBox="1"/>
          <p:nvPr/>
        </p:nvSpPr>
        <p:spPr>
          <a:xfrm>
            <a:off x="2362200" y="1101864"/>
            <a:ext cx="1723549" cy="707886"/>
          </a:xfrm>
          <a:prstGeom prst="rect">
            <a:avLst/>
          </a:prstGeom>
          <a:noFill/>
        </p:spPr>
        <p:txBody>
          <a:bodyPr wrap="none" rtlCol="0">
            <a:spAutoFit/>
          </a:bodyPr>
          <a:lstStyle/>
          <a:p>
            <a:r>
              <a:rPr lang="zh-CN" altLang="en-US" sz="4000">
                <a:solidFill>
                  <a:schemeClr val="accent1"/>
                </a:solidFill>
                <a:latin typeface="+mn-ea"/>
                <a:sym typeface="思源宋体" panose="02020700000000000000" pitchFamily="18" charset="-122"/>
              </a:rPr>
              <a:t>第三章</a:t>
            </a:r>
          </a:p>
        </p:txBody>
      </p:sp>
      <p:sp>
        <p:nvSpPr>
          <p:cNvPr id="28" name="矩形 27"/>
          <p:cNvSpPr/>
          <p:nvPr/>
        </p:nvSpPr>
        <p:spPr>
          <a:xfrm>
            <a:off x="2362200" y="2384852"/>
            <a:ext cx="4267200" cy="415498"/>
          </a:xfrm>
          <a:prstGeom prst="rect">
            <a:avLst/>
          </a:prstGeom>
        </p:spPr>
        <p:txBody>
          <a:bodyPr wrap="square">
            <a:spAutoFit/>
          </a:bodyPr>
          <a:lstStyle/>
          <a:p>
            <a:r>
              <a:rPr lang="en-US" altLang="zh-CN" sz="1050">
                <a:solidFill>
                  <a:schemeClr val="accent1"/>
                </a:solidFill>
              </a:rPr>
              <a:t>national unity identifies with the road of socialism with characteristics identifies with the road of socialism with</a:t>
            </a:r>
          </a:p>
        </p:txBody>
      </p:sp>
      <p:pic>
        <p:nvPicPr>
          <p:cNvPr id="2" name="图片 1"/>
          <p:cNvPicPr>
            <a:picLocks noChangeAspect="1"/>
          </p:cNvPicPr>
          <p:nvPr/>
        </p:nvPicPr>
        <p:blipFill>
          <a:blip r:embed="rId7">
            <a:extLst>
              <a:ext uri="{28A0092B-C50C-407E-A947-70E740481C1C}">
                <a14:useLocalDpi xmlns:a14="http://schemas.microsoft.com/office/drawing/2010/main" val="0"/>
              </a:ext>
            </a:extLst>
          </a:blip>
          <a:srcRect r="25454"/>
          <a:stretch>
            <a:fillRect/>
          </a:stretch>
        </p:blipFill>
        <p:spPr>
          <a:xfrm>
            <a:off x="2209800" y="3028950"/>
            <a:ext cx="4038600" cy="1628287"/>
          </a:xfrm>
          <a:prstGeom prst="rect">
            <a:avLst/>
          </a:prstGeom>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0">
        <p15:prstTrans prst="fallOver"/>
      </p:transition>
    </mc:Choice>
    <mc:Fallback xmlns:p159="http://schemas.microsoft.com/office/powerpoint/2015/09/main" xmlns:p14="http://schemas.microsoft.com/office/powerpoint/2010/main" xmlns:a14="http://schemas.microsoft.com/office/drawing/2010/main" xmlns:wp="http://schemas.openxmlformats.org/drawingml/2006/wordprocessingDrawing" xmlns:w="http://schemas.openxmlformats.org/wordprocessingml/2006/main" xmlns:m="http://schemas.openxmlformats.org/officeDocument/2006/math" xmlns="">
      <p:transition spd="slow" advTm="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47" presetClass="entr" presetSubtype="0" dur="100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1000"/>
                                        <p:tgtEl>
                                          <p:spTgt spid="23"/>
                                        </p:tgtEl>
                                      </p:cBhvr>
                                    </p:animEffect>
                                    <p:anim calcmode="lin" valueType="num">
                                      <p:cBhvr>
                                        <p:cTn id="8" dur="1000" fill="hold"/>
                                        <p:tgtEl>
                                          <p:spTgt spid="23"/>
                                        </p:tgtEl>
                                        <p:attrNameLst>
                                          <p:attrName>ppt_x</p:attrName>
                                        </p:attrNameLst>
                                      </p:cBhvr>
                                      <p:tavLst>
                                        <p:tav tm="0">
                                          <p:val>
                                            <p:strVal val="#ppt_x"/>
                                          </p:val>
                                        </p:tav>
                                        <p:tav tm="100000">
                                          <p:val>
                                            <p:strVal val="#ppt_x"/>
                                          </p:val>
                                        </p:tav>
                                      </p:tavLst>
                                    </p:anim>
                                    <p:anim calcmode="lin" valueType="num">
                                      <p:cBhvr>
                                        <p:cTn id="9" dur="1000" fill="hold"/>
                                        <p:tgtEl>
                                          <p:spTgt spid="23"/>
                                        </p:tgtEl>
                                        <p:attrNameLst>
                                          <p:attrName>ppt_y</p:attrName>
                                        </p:attrNameLst>
                                      </p:cBhvr>
                                      <p:tavLst>
                                        <p:tav tm="0">
                                          <p:val>
                                            <p:strVal val="#ppt_y-.1"/>
                                          </p:val>
                                        </p:tav>
                                        <p:tav tm="100000">
                                          <p:val>
                                            <p:strVal val="#ppt_y"/>
                                          </p:val>
                                        </p:tav>
                                      </p:tavLst>
                                    </p:anim>
                                  </p:childTnLst>
                                </p:cTn>
                              </p:par>
                              <p:par>
                                <p:cTn id="10" presetID="42" presetClass="entr" presetSubtype="0" dur="1000" fill="hold" nodeType="with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1000"/>
                                        <p:tgtEl>
                                          <p:spTgt spid="24"/>
                                        </p:tgtEl>
                                      </p:cBhvr>
                                    </p:animEffect>
                                    <p:anim calcmode="lin" valueType="num">
                                      <p:cBhvr>
                                        <p:cTn id="13" dur="1000" fill="hold"/>
                                        <p:tgtEl>
                                          <p:spTgt spid="24"/>
                                        </p:tgtEl>
                                        <p:attrNameLst>
                                          <p:attrName>ppt_x</p:attrName>
                                        </p:attrNameLst>
                                      </p:cBhvr>
                                      <p:tavLst>
                                        <p:tav tm="0">
                                          <p:val>
                                            <p:strVal val="#ppt_x"/>
                                          </p:val>
                                        </p:tav>
                                        <p:tav tm="100000">
                                          <p:val>
                                            <p:strVal val="#ppt_x"/>
                                          </p:val>
                                        </p:tav>
                                      </p:tavLst>
                                    </p:anim>
                                    <p:anim calcmode="lin" valueType="num">
                                      <p:cBhvr>
                                        <p:cTn id="14"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p:stCondLst>
                              <p:cond delay="0"/>
                            </p:stCondLst>
                            <p:childTnLst>
                              <p:par>
                                <p:cTn id="17" presetID="2" presetClass="entr" presetSubtype="12" dur="500" fill="hold" nodeType="click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500" fill="hold"/>
                                        <p:tgtEl>
                                          <p:spTgt spid="21"/>
                                        </p:tgtEl>
                                        <p:attrNameLst>
                                          <p:attrName>ppt_x</p:attrName>
                                        </p:attrNameLst>
                                      </p:cBhvr>
                                      <p:tavLst>
                                        <p:tav tm="0">
                                          <p:val>
                                            <p:strVal val="0-#ppt_w/2"/>
                                          </p:val>
                                        </p:tav>
                                        <p:tav tm="100000">
                                          <p:val>
                                            <p:strVal val="#ppt_x"/>
                                          </p:val>
                                        </p:tav>
                                      </p:tavLst>
                                    </p:anim>
                                    <p:anim calcmode="lin" valueType="num">
                                      <p:cBhvr additive="base">
                                        <p:cTn id="2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p:stCondLst>
                              <p:cond delay="0"/>
                            </p:stCondLst>
                            <p:childTnLst>
                              <p:par>
                                <p:cTn id="23" presetID="2" presetClass="entr" presetSubtype="2" dur="500" fill="hold"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1+#ppt_w/2"/>
                                          </p:val>
                                        </p:tav>
                                        <p:tav tm="100000">
                                          <p:val>
                                            <p:strVal val="#ppt_x"/>
                                          </p:val>
                                        </p:tav>
                                      </p:tavLst>
                                    </p:anim>
                                    <p:anim calcmode="lin" valueType="num">
                                      <p:cBhvr additive="base">
                                        <p:cTn id="26" dur="500" fill="hold"/>
                                        <p:tgtEl>
                                          <p:spTgt spid="3"/>
                                        </p:tgtEl>
                                        <p:attrNameLst>
                                          <p:attrName>ppt_y</p:attrName>
                                        </p:attrNameLst>
                                      </p:cBhvr>
                                      <p:tavLst>
                                        <p:tav tm="0">
                                          <p:val>
                                            <p:strVal val="#ppt_y"/>
                                          </p:val>
                                        </p:tav>
                                        <p:tav tm="100000">
                                          <p:val>
                                            <p:strVal val="#ppt_y"/>
                                          </p:val>
                                        </p:tav>
                                      </p:tavLst>
                                    </p:anim>
                                  </p:childTnLst>
                                </p:cTn>
                              </p:par>
                              <p:par>
                                <p:cTn id="27" presetID="2" presetClass="entr" presetSubtype="4" dur="500" fill="hold" nodeType="with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p:stCondLst>
                              <p:cond delay="0"/>
                            </p:stCondLst>
                            <p:childTnLst>
                              <p:par>
                                <p:cTn id="33" presetID="42" presetClass="entr" presetSubtype="0" dur="1000" fill="hold" grpId="0" nodeType="clickEffect">
                                  <p:stCondLst>
                                    <p:cond delay="0"/>
                                  </p:stCondLst>
                                  <p:childTnLst>
                                    <p:set>
                                      <p:cBhvr>
                                        <p:cTn id="34" dur="1" fill="hold">
                                          <p:stCondLst>
                                            <p:cond delay="0"/>
                                          </p:stCondLst>
                                        </p:cTn>
                                        <p:tgtEl>
                                          <p:spTgt spid="27"/>
                                        </p:tgtEl>
                                        <p:attrNameLst>
                                          <p:attrName>style.visibility</p:attrName>
                                        </p:attrNameLst>
                                      </p:cBhvr>
                                      <p:to>
                                        <p:strVal val="visible"/>
                                      </p:to>
                                    </p:set>
                                    <p:animEffect transition="in" filter="fade">
                                      <p:cBhvr>
                                        <p:cTn id="35" dur="1000"/>
                                        <p:tgtEl>
                                          <p:spTgt spid="27"/>
                                        </p:tgtEl>
                                      </p:cBhvr>
                                    </p:animEffect>
                                    <p:anim calcmode="lin" valueType="num">
                                      <p:cBhvr>
                                        <p:cTn id="36" dur="1000" fill="hold"/>
                                        <p:tgtEl>
                                          <p:spTgt spid="27"/>
                                        </p:tgtEl>
                                        <p:attrNameLst>
                                          <p:attrName>ppt_x</p:attrName>
                                        </p:attrNameLst>
                                      </p:cBhvr>
                                      <p:tavLst>
                                        <p:tav tm="0">
                                          <p:val>
                                            <p:strVal val="#ppt_x"/>
                                          </p:val>
                                        </p:tav>
                                        <p:tav tm="100000">
                                          <p:val>
                                            <p:strVal val="#ppt_x"/>
                                          </p:val>
                                        </p:tav>
                                      </p:tavLst>
                                    </p:anim>
                                    <p:anim calcmode="lin" valueType="num">
                                      <p:cBhvr>
                                        <p:cTn id="37"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p:stCondLst>
                              <p:cond delay="0"/>
                            </p:stCondLst>
                            <p:childTnLst>
                              <p:par>
                                <p:cTn id="40" presetID="22" presetClass="entr" presetSubtype="8" dur="500" fill="hold" grpId="0" nodeType="clickEffect">
                                  <p:stCondLst>
                                    <p:cond delay="0"/>
                                  </p:stCondLst>
                                  <p:childTnLst>
                                    <p:set>
                                      <p:cBhvr>
                                        <p:cTn id="41" dur="1" fill="hold">
                                          <p:stCondLst>
                                            <p:cond delay="0"/>
                                          </p:stCondLst>
                                        </p:cTn>
                                        <p:tgtEl>
                                          <p:spTgt spid="26"/>
                                        </p:tgtEl>
                                        <p:attrNameLst>
                                          <p:attrName>style.visibility</p:attrName>
                                        </p:attrNameLst>
                                      </p:cBhvr>
                                      <p:to>
                                        <p:strVal val="visible"/>
                                      </p:to>
                                    </p:set>
                                    <p:animEffect transition="in" filter="wipe(left)">
                                      <p:cBhvr>
                                        <p:cTn id="42" dur="500"/>
                                        <p:tgtEl>
                                          <p:spTgt spid="26"/>
                                        </p:tgtEl>
                                      </p:cBhvr>
                                    </p:animEffect>
                                  </p:childTnLst>
                                </p:cTn>
                              </p:par>
                            </p:childTnLst>
                          </p:cTn>
                        </p:par>
                      </p:childTnLst>
                    </p:cTn>
                  </p:par>
                  <p:par>
                    <p:cTn id="43" fill="hold" nodeType="clickPar">
                      <p:stCondLst>
                        <p:cond delay="indefinite"/>
                      </p:stCondLst>
                      <p:childTnLst>
                        <p:par>
                          <p:cTn id="44" fill="hold">
                            <p:stCondLst>
                              <p:cond delay="0"/>
                            </p:stCondLst>
                            <p:childTnLst>
                              <p:par>
                                <p:cTn id="45" presetID="53" presetClass="entr" presetSubtype="16" dur="500" fill="hold" grpId="0" nodeType="clickEffect">
                                  <p:stCondLst>
                                    <p:cond delay="0"/>
                                  </p:stCondLst>
                                  <p:childTnLst>
                                    <p:set>
                                      <p:cBhvr>
                                        <p:cTn id="46" dur="1" fill="hold">
                                          <p:stCondLst>
                                            <p:cond delay="0"/>
                                          </p:stCondLst>
                                        </p:cTn>
                                        <p:tgtEl>
                                          <p:spTgt spid="28"/>
                                        </p:tgtEl>
                                        <p:attrNameLst>
                                          <p:attrName>style.visibility</p:attrName>
                                        </p:attrNameLst>
                                      </p:cBhvr>
                                      <p:to>
                                        <p:strVal val="visible"/>
                                      </p:to>
                                    </p:set>
                                    <p:anim calcmode="lin" valueType="num">
                                      <p:cBhvr>
                                        <p:cTn id="47" dur="500" fill="hold"/>
                                        <p:tgtEl>
                                          <p:spTgt spid="28"/>
                                        </p:tgtEl>
                                        <p:attrNameLst>
                                          <p:attrName>ppt_w</p:attrName>
                                        </p:attrNameLst>
                                      </p:cBhvr>
                                      <p:tavLst>
                                        <p:tav tm="0">
                                          <p:val>
                                            <p:fltVal val="0"/>
                                          </p:val>
                                        </p:tav>
                                        <p:tav tm="100000">
                                          <p:val>
                                            <p:strVal val="#ppt_w"/>
                                          </p:val>
                                        </p:tav>
                                      </p:tavLst>
                                    </p:anim>
                                    <p:anim calcmode="lin" valueType="num">
                                      <p:cBhvr>
                                        <p:cTn id="48" dur="500" fill="hold"/>
                                        <p:tgtEl>
                                          <p:spTgt spid="28"/>
                                        </p:tgtEl>
                                        <p:attrNameLst>
                                          <p:attrName>ppt_h</p:attrName>
                                        </p:attrNameLst>
                                      </p:cBhvr>
                                      <p:tavLst>
                                        <p:tav tm="0">
                                          <p:val>
                                            <p:fltVal val="0"/>
                                          </p:val>
                                        </p:tav>
                                        <p:tav tm="100000">
                                          <p:val>
                                            <p:strVal val="#ppt_h"/>
                                          </p:val>
                                        </p:tav>
                                      </p:tavLst>
                                    </p:anim>
                                    <p:animEffect transition="in" filter="fade">
                                      <p:cBhvr>
                                        <p:cTn id="49"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p:bldP spid="2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1039128" y="1432662"/>
            <a:ext cx="4512774" cy="300082"/>
          </a:xfrm>
          <a:prstGeom prst="rect">
            <a:avLst/>
          </a:prstGeom>
        </p:spPr>
        <p:txBody>
          <a:bodyPr wrap="none">
            <a:spAutoFit/>
          </a:bodyPr>
          <a:lstStyle/>
          <a:p>
            <a:pPr defTabSz="913130"/>
            <a:r>
              <a:rPr lang="zh-CN" altLang="en-US" sz="1350">
                <a:latin typeface="微软雅黑" panose="020B0503020204020204" pitchFamily="34" charset="-122"/>
                <a:ea typeface="微软雅黑" panose="020B0503020204020204" pitchFamily="34" charset="-122"/>
              </a:rPr>
              <a:t>自觉做到尊重各民族的宗教信仰，风俗习惯和语言文字。</a:t>
            </a:r>
          </a:p>
        </p:txBody>
      </p:sp>
      <p:sp>
        <p:nvSpPr>
          <p:cNvPr id="11" name="矩形 10"/>
          <p:cNvSpPr/>
          <p:nvPr/>
        </p:nvSpPr>
        <p:spPr>
          <a:xfrm>
            <a:off x="1019135" y="1352550"/>
            <a:ext cx="4453218" cy="468000"/>
          </a:xfrm>
          <a:prstGeom prst="rect">
            <a:avLst/>
          </a:prstGeom>
          <a:no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130"/>
            <a:endParaRPr lang="zh-CN" altLang="en-US" sz="1425">
              <a:solidFill>
                <a:schemeClr val="tx1"/>
              </a:solidFill>
              <a:latin typeface="微软雅黑" panose="020B0503020204020204" pitchFamily="34" charset="-122"/>
              <a:ea typeface="微软雅黑" panose="020B0503020204020204" pitchFamily="34" charset="-122"/>
            </a:endParaRPr>
          </a:p>
        </p:txBody>
      </p:sp>
      <p:sp>
        <p:nvSpPr>
          <p:cNvPr id="14" name="矩形 13"/>
          <p:cNvSpPr/>
          <p:nvPr/>
        </p:nvSpPr>
        <p:spPr>
          <a:xfrm>
            <a:off x="1019135" y="2015882"/>
            <a:ext cx="4453219" cy="507831"/>
          </a:xfrm>
          <a:prstGeom prst="rect">
            <a:avLst/>
          </a:prstGeom>
        </p:spPr>
        <p:txBody>
          <a:bodyPr wrap="square">
            <a:spAutoFit/>
          </a:bodyPr>
          <a:lstStyle/>
          <a:p>
            <a:pPr defTabSz="913130"/>
            <a:r>
              <a:rPr lang="zh-CN" altLang="en-US" sz="1350">
                <a:latin typeface="微软雅黑" panose="020B0503020204020204" pitchFamily="34" charset="-122"/>
                <a:ea typeface="微软雅黑" panose="020B0503020204020204" pitchFamily="34" charset="-122"/>
              </a:rPr>
              <a:t>通过学习，认识到维护民族团结是我们每一个公民应尽的责任和义务。</a:t>
            </a:r>
          </a:p>
        </p:txBody>
      </p:sp>
      <p:sp>
        <p:nvSpPr>
          <p:cNvPr id="15" name="矩形 14"/>
          <p:cNvSpPr/>
          <p:nvPr/>
        </p:nvSpPr>
        <p:spPr>
          <a:xfrm>
            <a:off x="1019135" y="2043491"/>
            <a:ext cx="4453219" cy="468000"/>
          </a:xfrm>
          <a:prstGeom prst="rect">
            <a:avLst/>
          </a:prstGeom>
          <a:no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130"/>
            <a:endParaRPr lang="zh-CN" altLang="en-US" sz="1425">
              <a:solidFill>
                <a:schemeClr val="tx1"/>
              </a:solidFill>
              <a:latin typeface="微软雅黑" panose="020B0503020204020204" pitchFamily="34" charset="-122"/>
              <a:ea typeface="微软雅黑" panose="020B0503020204020204" pitchFamily="34" charset="-122"/>
            </a:endParaRPr>
          </a:p>
        </p:txBody>
      </p:sp>
      <p:sp>
        <p:nvSpPr>
          <p:cNvPr id="18" name="矩形 17"/>
          <p:cNvSpPr/>
          <p:nvPr/>
        </p:nvSpPr>
        <p:spPr>
          <a:xfrm>
            <a:off x="1023434" y="2602198"/>
            <a:ext cx="4448920" cy="507831"/>
          </a:xfrm>
          <a:prstGeom prst="rect">
            <a:avLst/>
          </a:prstGeom>
        </p:spPr>
        <p:txBody>
          <a:bodyPr wrap="square">
            <a:spAutoFit/>
          </a:bodyPr>
          <a:lstStyle/>
          <a:p>
            <a:pPr defTabSz="913130"/>
            <a:r>
              <a:rPr lang="zh-CN" altLang="en-US" sz="1350">
                <a:latin typeface="微软雅黑" panose="020B0503020204020204" pitchFamily="34" charset="-122"/>
                <a:ea typeface="微软雅黑" panose="020B0503020204020204" pitchFamily="34" charset="-122"/>
              </a:rPr>
              <a:t>发现有人进行民族分裂、民族破坏活动，应及时向有关部报告。</a:t>
            </a:r>
          </a:p>
        </p:txBody>
      </p:sp>
      <p:sp>
        <p:nvSpPr>
          <p:cNvPr id="19" name="矩形 18"/>
          <p:cNvSpPr/>
          <p:nvPr/>
        </p:nvSpPr>
        <p:spPr>
          <a:xfrm>
            <a:off x="1019135" y="2629808"/>
            <a:ext cx="4453219" cy="468000"/>
          </a:xfrm>
          <a:prstGeom prst="rect">
            <a:avLst/>
          </a:prstGeom>
          <a:no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130"/>
            <a:endParaRPr lang="zh-CN" altLang="en-US" sz="1425">
              <a:solidFill>
                <a:schemeClr val="tx1"/>
              </a:solidFill>
              <a:latin typeface="微软雅黑" panose="020B0503020204020204" pitchFamily="34" charset="-122"/>
              <a:ea typeface="微软雅黑" panose="020B0503020204020204" pitchFamily="34" charset="-122"/>
            </a:endParaRPr>
          </a:p>
        </p:txBody>
      </p:sp>
      <p:sp>
        <p:nvSpPr>
          <p:cNvPr id="22" name="矩形 21"/>
          <p:cNvSpPr/>
          <p:nvPr/>
        </p:nvSpPr>
        <p:spPr>
          <a:xfrm>
            <a:off x="1023434" y="3236398"/>
            <a:ext cx="4311721" cy="507831"/>
          </a:xfrm>
          <a:prstGeom prst="rect">
            <a:avLst/>
          </a:prstGeom>
        </p:spPr>
        <p:txBody>
          <a:bodyPr wrap="square">
            <a:spAutoFit/>
          </a:bodyPr>
          <a:lstStyle/>
          <a:p>
            <a:pPr defTabSz="913130"/>
            <a:r>
              <a:rPr lang="zh-CN" altLang="en-US" sz="1350">
                <a:latin typeface="微软雅黑" panose="020B0503020204020204" pitchFamily="34" charset="-122"/>
                <a:ea typeface="微软雅黑" panose="020B0503020204020204" pitchFamily="34" charset="-122"/>
              </a:rPr>
              <a:t>在学校生活中，各民族同学之间要互相关心</a:t>
            </a:r>
            <a:r>
              <a:rPr lang="en-US" altLang="zh-CN" sz="1350">
                <a:latin typeface="微软雅黑" panose="020B0503020204020204" pitchFamily="34" charset="-122"/>
                <a:ea typeface="微软雅黑" panose="020B0503020204020204" pitchFamily="34" charset="-122"/>
              </a:rPr>
              <a:t>,</a:t>
            </a:r>
            <a:r>
              <a:rPr lang="zh-CN" altLang="en-US" sz="1350">
                <a:latin typeface="微软雅黑" panose="020B0503020204020204" pitchFamily="34" charset="-122"/>
                <a:ea typeface="微软雅黑" panose="020B0503020204020204" pitchFamily="34" charset="-122"/>
              </a:rPr>
              <a:t>互相帮助，积极宣传党和国家的民族政策等。</a:t>
            </a:r>
          </a:p>
        </p:txBody>
      </p:sp>
      <p:sp>
        <p:nvSpPr>
          <p:cNvPr id="23" name="矩形 22"/>
          <p:cNvSpPr/>
          <p:nvPr/>
        </p:nvSpPr>
        <p:spPr>
          <a:xfrm>
            <a:off x="1019135" y="3210713"/>
            <a:ext cx="4453219" cy="484749"/>
          </a:xfrm>
          <a:prstGeom prst="rect">
            <a:avLst/>
          </a:prstGeom>
          <a:no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130"/>
            <a:endParaRPr lang="zh-CN" altLang="en-US" sz="1425">
              <a:solidFill>
                <a:schemeClr val="tx1"/>
              </a:solidFill>
              <a:latin typeface="微软雅黑" panose="020B0503020204020204" pitchFamily="34" charset="-122"/>
              <a:ea typeface="微软雅黑" panose="020B0503020204020204" pitchFamily="34" charset="-122"/>
            </a:endParaRPr>
          </a:p>
        </p:txBody>
      </p:sp>
      <p:sp>
        <p:nvSpPr>
          <p:cNvPr id="26" name="矩形 25"/>
          <p:cNvSpPr/>
          <p:nvPr/>
        </p:nvSpPr>
        <p:spPr>
          <a:xfrm>
            <a:off x="1023434" y="3929355"/>
            <a:ext cx="4615366" cy="300082"/>
          </a:xfrm>
          <a:prstGeom prst="rect">
            <a:avLst/>
          </a:prstGeom>
        </p:spPr>
        <p:txBody>
          <a:bodyPr wrap="none">
            <a:spAutoFit/>
          </a:bodyPr>
          <a:lstStyle/>
          <a:p>
            <a:pPr defTabSz="913130"/>
            <a:r>
              <a:rPr lang="zh-CN" altLang="en-US" sz="1350">
                <a:latin typeface="微软雅黑" panose="020B0503020204020204" pitchFamily="34" charset="-122"/>
                <a:ea typeface="微软雅黑" panose="020B0503020204020204" pitchFamily="34" charset="-122"/>
              </a:rPr>
              <a:t>坚决拥护我国的民族政策，坚决反对  “疆独“藏独斗争。</a:t>
            </a:r>
          </a:p>
        </p:txBody>
      </p:sp>
      <p:sp>
        <p:nvSpPr>
          <p:cNvPr id="27" name="矩形 26"/>
          <p:cNvSpPr/>
          <p:nvPr/>
        </p:nvSpPr>
        <p:spPr>
          <a:xfrm>
            <a:off x="1019136" y="3849243"/>
            <a:ext cx="4453220" cy="468000"/>
          </a:xfrm>
          <a:prstGeom prst="rect">
            <a:avLst/>
          </a:prstGeom>
          <a:no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130"/>
            <a:endParaRPr lang="zh-CN" altLang="en-US" sz="1425">
              <a:solidFill>
                <a:schemeClr val="tx1"/>
              </a:solidFill>
              <a:latin typeface="微软雅黑" panose="020B0503020204020204" pitchFamily="34" charset="-122"/>
              <a:ea typeface="微软雅黑" panose="020B0503020204020204" pitchFamily="34" charset="-122"/>
            </a:endParaRPr>
          </a:p>
        </p:txBody>
      </p:sp>
      <p:pic>
        <p:nvPicPr>
          <p:cNvPr id="3" name="图片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72200" y="1047750"/>
            <a:ext cx="2085926" cy="3467100"/>
          </a:xfrm>
          <a:prstGeom prst="rect">
            <a:avLst/>
          </a:prstGeom>
        </p:spPr>
      </p:pic>
    </p:spTree>
    <p:custDataLst>
      <p:tags r:id="rId1"/>
    </p:custData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advTm="0">
        <p15:prstTrans prst="drape"/>
      </p:transition>
    </mc:Choice>
    <mc:Fallback xmlns:p159="http://schemas.microsoft.com/office/powerpoint/2015/09/main" xmlns:p14="http://schemas.microsoft.com/office/powerpoint/2010/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53" presetClass="entr" presetSubtype="16" dur="50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nodeType="clickPar">
                      <p:stCondLst>
                        <p:cond delay="indefinite"/>
                      </p:stCondLst>
                      <p:childTnLst>
                        <p:par>
                          <p:cTn id="11" fill="hold">
                            <p:stCondLst>
                              <p:cond delay="0"/>
                            </p:stCondLst>
                            <p:childTnLst>
                              <p:par>
                                <p:cTn id="12" presetID="22" presetClass="entr" presetSubtype="8" dur="50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left)">
                                      <p:cBhvr>
                                        <p:cTn id="14" dur="500"/>
                                        <p:tgtEl>
                                          <p:spTgt spid="9"/>
                                        </p:tgtEl>
                                      </p:cBhvr>
                                    </p:animEffect>
                                  </p:childTnLst>
                                </p:cTn>
                              </p:par>
                              <p:par>
                                <p:cTn id="15" presetID="22" presetClass="entr" presetSubtype="8" dur="50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par>
                                <p:cTn id="18" presetID="22" presetClass="entr" presetSubtype="8" dur="500" fill="hold" grpId="0" nodeType="with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wipe(left)">
                                      <p:cBhvr>
                                        <p:cTn id="20" dur="500"/>
                                        <p:tgtEl>
                                          <p:spTgt spid="14"/>
                                        </p:tgtEl>
                                      </p:cBhvr>
                                    </p:animEffect>
                                  </p:childTnLst>
                                </p:cTn>
                              </p:par>
                              <p:par>
                                <p:cTn id="21" presetID="22" presetClass="entr" presetSubtype="8" dur="500"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wipe(left)">
                                      <p:cBhvr>
                                        <p:cTn id="23" dur="500"/>
                                        <p:tgtEl>
                                          <p:spTgt spid="15"/>
                                        </p:tgtEl>
                                      </p:cBhvr>
                                    </p:animEffect>
                                  </p:childTnLst>
                                </p:cTn>
                              </p:par>
                              <p:par>
                                <p:cTn id="24" presetID="22" presetClass="entr" presetSubtype="8" dur="500" fill="hold" grpId="0" nodeType="with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wipe(left)">
                                      <p:cBhvr>
                                        <p:cTn id="26" dur="500"/>
                                        <p:tgtEl>
                                          <p:spTgt spid="18"/>
                                        </p:tgtEl>
                                      </p:cBhvr>
                                    </p:animEffect>
                                  </p:childTnLst>
                                </p:cTn>
                              </p:par>
                              <p:par>
                                <p:cTn id="27" presetID="22" presetClass="entr" presetSubtype="8" dur="500" fill="hold" grpId="0" nodeType="with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wipe(left)">
                                      <p:cBhvr>
                                        <p:cTn id="29" dur="500"/>
                                        <p:tgtEl>
                                          <p:spTgt spid="19"/>
                                        </p:tgtEl>
                                      </p:cBhvr>
                                    </p:animEffect>
                                  </p:childTnLst>
                                </p:cTn>
                              </p:par>
                              <p:par>
                                <p:cTn id="30" presetID="22" presetClass="entr" presetSubtype="8" dur="500" fill="hold" grpId="0" nodeType="with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wipe(left)">
                                      <p:cBhvr>
                                        <p:cTn id="32" dur="500"/>
                                        <p:tgtEl>
                                          <p:spTgt spid="22"/>
                                        </p:tgtEl>
                                      </p:cBhvr>
                                    </p:animEffect>
                                  </p:childTnLst>
                                </p:cTn>
                              </p:par>
                              <p:par>
                                <p:cTn id="33" presetID="22" presetClass="entr" presetSubtype="8" dur="500" fill="hold" grpId="0" nodeType="withEffect">
                                  <p:stCondLst>
                                    <p:cond delay="0"/>
                                  </p:stCondLst>
                                  <p:childTnLst>
                                    <p:set>
                                      <p:cBhvr>
                                        <p:cTn id="34" dur="1" fill="hold">
                                          <p:stCondLst>
                                            <p:cond delay="0"/>
                                          </p:stCondLst>
                                        </p:cTn>
                                        <p:tgtEl>
                                          <p:spTgt spid="23"/>
                                        </p:tgtEl>
                                        <p:attrNameLst>
                                          <p:attrName>style.visibility</p:attrName>
                                        </p:attrNameLst>
                                      </p:cBhvr>
                                      <p:to>
                                        <p:strVal val="visible"/>
                                      </p:to>
                                    </p:set>
                                    <p:animEffect transition="in" filter="wipe(left)">
                                      <p:cBhvr>
                                        <p:cTn id="35" dur="500"/>
                                        <p:tgtEl>
                                          <p:spTgt spid="23"/>
                                        </p:tgtEl>
                                      </p:cBhvr>
                                    </p:animEffect>
                                  </p:childTnLst>
                                </p:cTn>
                              </p:par>
                              <p:par>
                                <p:cTn id="36" presetID="22" presetClass="entr" presetSubtype="8" dur="500" fill="hold" grpId="0" nodeType="withEffect">
                                  <p:stCondLst>
                                    <p:cond delay="0"/>
                                  </p:stCondLst>
                                  <p:childTnLst>
                                    <p:set>
                                      <p:cBhvr>
                                        <p:cTn id="37" dur="1" fill="hold">
                                          <p:stCondLst>
                                            <p:cond delay="0"/>
                                          </p:stCondLst>
                                        </p:cTn>
                                        <p:tgtEl>
                                          <p:spTgt spid="26"/>
                                        </p:tgtEl>
                                        <p:attrNameLst>
                                          <p:attrName>style.visibility</p:attrName>
                                        </p:attrNameLst>
                                      </p:cBhvr>
                                      <p:to>
                                        <p:strVal val="visible"/>
                                      </p:to>
                                    </p:set>
                                    <p:animEffect transition="in" filter="wipe(left)">
                                      <p:cBhvr>
                                        <p:cTn id="38" dur="500"/>
                                        <p:tgtEl>
                                          <p:spTgt spid="26"/>
                                        </p:tgtEl>
                                      </p:cBhvr>
                                    </p:animEffect>
                                  </p:childTnLst>
                                </p:cTn>
                              </p:par>
                              <p:par>
                                <p:cTn id="39" presetID="22" presetClass="entr" presetSubtype="8" dur="500" fill="hold" grpId="0" nodeType="withEffect">
                                  <p:stCondLst>
                                    <p:cond delay="0"/>
                                  </p:stCondLst>
                                  <p:childTnLst>
                                    <p:set>
                                      <p:cBhvr>
                                        <p:cTn id="40" dur="1" fill="hold">
                                          <p:stCondLst>
                                            <p:cond delay="0"/>
                                          </p:stCondLst>
                                        </p:cTn>
                                        <p:tgtEl>
                                          <p:spTgt spid="27"/>
                                        </p:tgtEl>
                                        <p:attrNameLst>
                                          <p:attrName>style.visibility</p:attrName>
                                        </p:attrNameLst>
                                      </p:cBhvr>
                                      <p:to>
                                        <p:strVal val="visible"/>
                                      </p:to>
                                    </p:set>
                                    <p:animEffect transition="in" filter="wipe(left)">
                                      <p:cBhvr>
                                        <p:cTn id="41"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animBg="1"/>
      <p:bldP spid="14" grpId="0"/>
      <p:bldP spid="15" grpId="0" animBg="1"/>
      <p:bldP spid="18" grpId="0"/>
      <p:bldP spid="19" grpId="0" animBg="1"/>
      <p:bldP spid="22" grpId="0"/>
      <p:bldP spid="23" grpId="0" animBg="1"/>
      <p:bldP spid="26" grpId="0"/>
      <p:bldP spid="2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11"/>
          <p:cNvSpPr>
            <a:spLocks noChangeArrowheads="1"/>
          </p:cNvSpPr>
          <p:nvPr/>
        </p:nvSpPr>
        <p:spPr bwMode="auto">
          <a:xfrm>
            <a:off x="1143000" y="1519769"/>
            <a:ext cx="4852385" cy="271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lnSpc>
                <a:spcPct val="150000"/>
              </a:lnSpc>
            </a:pPr>
            <a:r>
              <a:rPr lang="zh-CN" altLang="en-US" sz="1650">
                <a:solidFill>
                  <a:schemeClr val="tx1">
                    <a:lumMod val="95000"/>
                    <a:lumOff val="5000"/>
                  </a:schemeClr>
                </a:solidFill>
                <a:latin typeface="微软雅黑" panose="020B0503020204020204" pitchFamily="34" charset="-122"/>
                <a:ea typeface="微软雅黑" panose="020B0503020204020204" pitchFamily="34" charset="-122"/>
                <a:sym typeface="思源宋体" panose="02020700000000000000" pitchFamily="18" charset="-122"/>
              </a:rPr>
              <a:t>花红你是哪一朵？柳绿我是哪一棵？</a:t>
            </a:r>
          </a:p>
          <a:p>
            <a:pPr eaLnBrk="1" hangingPunct="1">
              <a:lnSpc>
                <a:spcPct val="150000"/>
              </a:lnSpc>
            </a:pPr>
            <a:r>
              <a:rPr lang="zh-CN" altLang="en-US" sz="1650">
                <a:solidFill>
                  <a:schemeClr val="tx1">
                    <a:lumMod val="95000"/>
                    <a:lumOff val="5000"/>
                  </a:schemeClr>
                </a:solidFill>
                <a:latin typeface="微软雅黑" panose="020B0503020204020204" pitchFamily="34" charset="-122"/>
                <a:ea typeface="微软雅黑" panose="020B0503020204020204" pitchFamily="34" charset="-122"/>
                <a:sym typeface="思源宋体" panose="02020700000000000000" pitchFamily="18" charset="-122"/>
              </a:rPr>
              <a:t>不用我来问，不用你来说 ，花红柳绿都是春色。</a:t>
            </a:r>
          </a:p>
          <a:p>
            <a:pPr eaLnBrk="1" hangingPunct="1">
              <a:lnSpc>
                <a:spcPct val="150000"/>
              </a:lnSpc>
            </a:pPr>
            <a:r>
              <a:rPr lang="zh-CN" altLang="en-US" sz="1650">
                <a:solidFill>
                  <a:schemeClr val="tx1">
                    <a:lumMod val="95000"/>
                    <a:lumOff val="5000"/>
                  </a:schemeClr>
                </a:solidFill>
                <a:latin typeface="微软雅黑" panose="020B0503020204020204" pitchFamily="34" charset="-122"/>
                <a:ea typeface="微软雅黑" panose="020B0503020204020204" pitchFamily="34" charset="-122"/>
                <a:sym typeface="思源宋体" panose="02020700000000000000" pitchFamily="18" charset="-122"/>
              </a:rPr>
              <a:t>山青你是哪一座？水秀我是哪条河？</a:t>
            </a:r>
          </a:p>
          <a:p>
            <a:pPr eaLnBrk="1" hangingPunct="1">
              <a:lnSpc>
                <a:spcPct val="150000"/>
              </a:lnSpc>
            </a:pPr>
            <a:r>
              <a:rPr lang="zh-CN" altLang="en-US" sz="1650">
                <a:solidFill>
                  <a:schemeClr val="tx1">
                    <a:lumMod val="95000"/>
                    <a:lumOff val="5000"/>
                  </a:schemeClr>
                </a:solidFill>
                <a:latin typeface="微软雅黑" panose="020B0503020204020204" pitchFamily="34" charset="-122"/>
                <a:ea typeface="微软雅黑" panose="020B0503020204020204" pitchFamily="34" charset="-122"/>
                <a:sym typeface="思源宋体" panose="02020700000000000000" pitchFamily="18" charset="-122"/>
              </a:rPr>
              <a:t>不用你来问 ，不用我来说，山清水秀都是欢歌。</a:t>
            </a:r>
          </a:p>
          <a:p>
            <a:pPr eaLnBrk="1" hangingPunct="1">
              <a:lnSpc>
                <a:spcPct val="150000"/>
              </a:lnSpc>
            </a:pPr>
            <a:r>
              <a:rPr lang="zh-CN" altLang="en-US" sz="1650">
                <a:solidFill>
                  <a:schemeClr val="tx1">
                    <a:lumMod val="95000"/>
                    <a:lumOff val="5000"/>
                  </a:schemeClr>
                </a:solidFill>
                <a:latin typeface="微软雅黑" panose="020B0503020204020204" pitchFamily="34" charset="-122"/>
                <a:ea typeface="微软雅黑" panose="020B0503020204020204" pitchFamily="34" charset="-122"/>
                <a:sym typeface="思源宋体" panose="02020700000000000000" pitchFamily="18" charset="-122"/>
              </a:rPr>
              <a:t>家是一个家 ，国是大中国。</a:t>
            </a:r>
          </a:p>
          <a:p>
            <a:pPr eaLnBrk="1" hangingPunct="1">
              <a:lnSpc>
                <a:spcPct val="150000"/>
              </a:lnSpc>
            </a:pPr>
            <a:r>
              <a:rPr lang="zh-CN" altLang="en-US" sz="1650">
                <a:solidFill>
                  <a:schemeClr val="tx1">
                    <a:lumMod val="95000"/>
                    <a:lumOff val="5000"/>
                  </a:schemeClr>
                </a:solidFill>
                <a:latin typeface="微软雅黑" panose="020B0503020204020204" pitchFamily="34" charset="-122"/>
                <a:ea typeface="微软雅黑" panose="020B0503020204020204" pitchFamily="34" charset="-122"/>
                <a:sym typeface="思源宋体" panose="02020700000000000000" pitchFamily="18" charset="-122"/>
              </a:rPr>
              <a:t>家和万事兴 ，有你也有我。</a:t>
            </a:r>
          </a:p>
          <a:p>
            <a:pPr eaLnBrk="1" hangingPunct="1">
              <a:lnSpc>
                <a:spcPct val="150000"/>
              </a:lnSpc>
            </a:pPr>
            <a:r>
              <a:rPr lang="zh-CN" altLang="en-US" sz="1650">
                <a:solidFill>
                  <a:schemeClr val="tx1">
                    <a:lumMod val="95000"/>
                    <a:lumOff val="5000"/>
                  </a:schemeClr>
                </a:solidFill>
                <a:latin typeface="微软雅黑" panose="020B0503020204020204" pitchFamily="34" charset="-122"/>
                <a:ea typeface="微软雅黑" panose="020B0503020204020204" pitchFamily="34" charset="-122"/>
                <a:sym typeface="思源宋体" panose="02020700000000000000" pitchFamily="18" charset="-122"/>
              </a:rPr>
              <a:t>家是一个家 ，国是大中国。</a:t>
            </a:r>
            <a:endParaRPr lang="en-US" altLang="zh-CN" sz="1650">
              <a:solidFill>
                <a:schemeClr val="tx1">
                  <a:lumMod val="95000"/>
                  <a:lumOff val="5000"/>
                </a:schemeClr>
              </a:solidFill>
              <a:latin typeface="微软雅黑" panose="020B0503020204020204" pitchFamily="34" charset="-122"/>
              <a:ea typeface="微软雅黑" panose="020B0503020204020204" pitchFamily="34" charset="-122"/>
              <a:sym typeface="思源宋体" panose="02020700000000000000" pitchFamily="18" charset="-122"/>
            </a:endParaRPr>
          </a:p>
        </p:txBody>
      </p:sp>
      <p:pic>
        <p:nvPicPr>
          <p:cNvPr id="4" name="图片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91200" y="1123950"/>
            <a:ext cx="2584688" cy="3505200"/>
          </a:xfrm>
          <a:prstGeom prst="rect">
            <a:avLst/>
          </a:prstGeom>
        </p:spPr>
      </p:pic>
    </p:spTree>
    <p:custDataLst>
      <p:tags r:id="rId1"/>
    </p:custData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advTm="0">
        <p15:prstTrans prst="drape"/>
      </p:transition>
    </mc:Choice>
    <mc:Fallback xmlns:p159="http://schemas.microsoft.com/office/powerpoint/2015/09/main" xmlns:p14="http://schemas.microsoft.com/office/powerpoint/2010/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53" presetClass="entr" presetSubtype="16" dur="50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nodeType="clickPar">
                      <p:stCondLst>
                        <p:cond delay="indefinite"/>
                      </p:stCondLst>
                      <p:childTnLst>
                        <p:par>
                          <p:cTn id="11" fill="hold">
                            <p:stCondLst>
                              <p:cond delay="0"/>
                            </p:stCondLst>
                            <p:childTnLst>
                              <p:par>
                                <p:cTn id="12" presetID="22" presetClass="entr" presetSubtype="1" dur="50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up)">
                                      <p:cBhvr>
                                        <p:cTn id="1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图片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7" y="1723348"/>
            <a:ext cx="9144793" cy="3420152"/>
          </a:xfrm>
          <a:prstGeom prst="rect">
            <a:avLst/>
          </a:prstGeom>
        </p:spPr>
      </p:pic>
      <p:pic>
        <p:nvPicPr>
          <p:cNvPr id="21" name="图片 20"/>
          <p:cNvPicPr>
            <a:picLocks noChangeAspect="1"/>
          </p:cNvPicPr>
          <p:nvPr/>
        </p:nvPicPr>
        <p:blipFill>
          <a:blip r:embed="rId4">
            <a:extLst>
              <a:ext uri="{BEBA8EAE-BF5A-486C-A8C5-ECC9F3942E4B}">
                <a14:imgProps xmlns:a14="http://schemas.microsoft.com/office/drawing/2010/main">
                  <a14:imgLayer>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flipH="1">
            <a:off x="381000" y="475096"/>
            <a:ext cx="1447800" cy="877454"/>
          </a:xfrm>
          <a:prstGeom prst="rect">
            <a:avLst/>
          </a:prstGeom>
        </p:spPr>
      </p:pic>
      <p:pic>
        <p:nvPicPr>
          <p:cNvPr id="23" name="图片 22"/>
          <p:cNvPicPr>
            <a:picLocks noChangeAspect="1"/>
          </p:cNvPicPr>
          <p:nvPr/>
        </p:nvPicPr>
        <p:blipFill>
          <a:blip r:embed="rId5">
            <a:extLst>
              <a:ext uri="{BEBA8EAE-BF5A-486C-A8C5-ECC9F3942E4B}">
                <a14:imgProps xmlns:a14="http://schemas.microsoft.com/office/drawing/2010/main">
                  <a14:imgLayer>
                    <a14:imgEffect>
                      <a14:brightnessContrast contrast="20000"/>
                    </a14:imgEffect>
                  </a14:imgLayer>
                </a14:imgProps>
              </a:ext>
            </a:extLst>
          </a:blip>
          <a:stretch>
            <a:fillRect/>
          </a:stretch>
        </p:blipFill>
        <p:spPr>
          <a:xfrm>
            <a:off x="6248400" y="-656"/>
            <a:ext cx="2895599" cy="965199"/>
          </a:xfrm>
          <a:prstGeom prst="rect">
            <a:avLst/>
          </a:prstGeom>
        </p:spPr>
      </p:pic>
      <p:pic>
        <p:nvPicPr>
          <p:cNvPr id="3" name="图片 2"/>
          <p:cNvPicPr>
            <a:picLocks noChangeAspect="1"/>
          </p:cNvPicPr>
          <p:nvPr/>
        </p:nvPicPr>
        <p:blipFill>
          <a:blip r:embed="rId6"/>
          <a:stretch>
            <a:fillRect/>
          </a:stretch>
        </p:blipFill>
        <p:spPr>
          <a:xfrm>
            <a:off x="5943600" y="2390992"/>
            <a:ext cx="2390333" cy="2314357"/>
          </a:xfrm>
          <a:prstGeom prst="rect">
            <a:avLst/>
          </a:prstGeom>
        </p:spPr>
      </p:pic>
      <p:sp>
        <p:nvSpPr>
          <p:cNvPr id="15" name="文本框 14"/>
          <p:cNvSpPr txBox="1"/>
          <p:nvPr/>
        </p:nvSpPr>
        <p:spPr>
          <a:xfrm>
            <a:off x="1676400" y="971550"/>
            <a:ext cx="1084113" cy="1323439"/>
          </a:xfrm>
          <a:prstGeom prst="rect">
            <a:avLst/>
          </a:prstGeom>
          <a:noFill/>
        </p:spPr>
        <p:txBody>
          <a:bodyPr wrap="square" rtlCol="0">
            <a:spAutoFit/>
          </a:bodyPr>
          <a:lstStyle/>
          <a:p>
            <a:pPr algn="ctr"/>
            <a:r>
              <a:rPr lang="zh-CN" altLang="en-US" sz="4000" b="1" dirty="0">
                <a:solidFill>
                  <a:schemeClr val="accent1"/>
                </a:solidFill>
                <a:latin typeface="+mn-ea"/>
                <a:sym typeface="思源宋体" panose="02020700000000000000" pitchFamily="18" charset="-122"/>
              </a:rPr>
              <a:t>目</a:t>
            </a:r>
            <a:endParaRPr lang="en-US" altLang="zh-CN" sz="4000" b="1" dirty="0">
              <a:solidFill>
                <a:schemeClr val="accent1"/>
              </a:solidFill>
              <a:latin typeface="+mn-ea"/>
              <a:sym typeface="思源宋体" panose="02020700000000000000" pitchFamily="18" charset="-122"/>
            </a:endParaRPr>
          </a:p>
          <a:p>
            <a:pPr algn="ctr"/>
            <a:r>
              <a:rPr lang="zh-CN" altLang="en-US" sz="4000" b="1" dirty="0">
                <a:solidFill>
                  <a:schemeClr val="accent1"/>
                </a:solidFill>
                <a:latin typeface="+mn-ea"/>
                <a:sym typeface="思源宋体" panose="02020700000000000000" pitchFamily="18" charset="-122"/>
              </a:rPr>
              <a:t>录</a:t>
            </a:r>
          </a:p>
        </p:txBody>
      </p:sp>
      <p:grpSp>
        <p:nvGrpSpPr>
          <p:cNvPr id="7" name="组合 6"/>
          <p:cNvGrpSpPr/>
          <p:nvPr/>
        </p:nvGrpSpPr>
        <p:grpSpPr>
          <a:xfrm>
            <a:off x="2819400" y="1110781"/>
            <a:ext cx="3096068" cy="467851"/>
            <a:chOff x="2982558" y="1189499"/>
            <a:chExt cx="3096068" cy="467851"/>
          </a:xfrm>
        </p:grpSpPr>
        <p:sp>
          <p:nvSpPr>
            <p:cNvPr id="6" name="圆角矩形 5"/>
            <p:cNvSpPr/>
            <p:nvPr/>
          </p:nvSpPr>
          <p:spPr>
            <a:xfrm>
              <a:off x="3289441" y="1260157"/>
              <a:ext cx="2789185" cy="337565"/>
            </a:xfrm>
            <a:prstGeom prst="roundRect">
              <a:avLst>
                <a:gd name="adj" fmla="val 50000"/>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p>
          </p:txBody>
        </p:sp>
        <p:sp>
          <p:nvSpPr>
            <p:cNvPr id="4" name="椭圆 3"/>
            <p:cNvSpPr/>
            <p:nvPr/>
          </p:nvSpPr>
          <p:spPr>
            <a:xfrm>
              <a:off x="3078983" y="1189499"/>
              <a:ext cx="467851" cy="46785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p>
          </p:txBody>
        </p:sp>
        <p:sp>
          <p:nvSpPr>
            <p:cNvPr id="25" name="Rectangle 39"/>
            <p:cNvSpPr>
              <a:spLocks noChangeArrowheads="1"/>
            </p:cNvSpPr>
            <p:nvPr/>
          </p:nvSpPr>
          <p:spPr bwMode="auto">
            <a:xfrm>
              <a:off x="3657600" y="1315303"/>
              <a:ext cx="226783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zh-CN" altLang="en-US" b="1" dirty="0">
                  <a:solidFill>
                    <a:schemeClr val="accent1"/>
                  </a:solidFill>
                  <a:latin typeface="+mn-ea"/>
                  <a:sym typeface="思源宋体" panose="02020700000000000000" pitchFamily="18" charset="-122"/>
                </a:rPr>
                <a:t>认识我国的民族政策</a:t>
              </a:r>
            </a:p>
          </p:txBody>
        </p:sp>
        <p:sp>
          <p:nvSpPr>
            <p:cNvPr id="22" name="Rectangle 39"/>
            <p:cNvSpPr>
              <a:spLocks noChangeArrowheads="1"/>
            </p:cNvSpPr>
            <p:nvPr/>
          </p:nvSpPr>
          <p:spPr bwMode="auto">
            <a:xfrm>
              <a:off x="2982558" y="1271587"/>
              <a:ext cx="69544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r>
                <a:rPr lang="en-US" altLang="zh-CN" sz="2000" b="1">
                  <a:solidFill>
                    <a:srgbClr val="FDFDFD"/>
                  </a:solidFill>
                  <a:latin typeface="+mn-ea"/>
                  <a:sym typeface="思源宋体" panose="02020700000000000000" pitchFamily="18" charset="-122"/>
                </a:rPr>
                <a:t>01</a:t>
              </a:r>
              <a:endParaRPr lang="zh-CN" altLang="en-US" b="1">
                <a:solidFill>
                  <a:srgbClr val="FDFDFD"/>
                </a:solidFill>
                <a:latin typeface="+mn-ea"/>
                <a:sym typeface="思源宋体" panose="02020700000000000000" pitchFamily="18" charset="-122"/>
              </a:endParaRPr>
            </a:p>
          </p:txBody>
        </p:sp>
      </p:grpSp>
      <p:grpSp>
        <p:nvGrpSpPr>
          <p:cNvPr id="37" name="组合 36"/>
          <p:cNvGrpSpPr/>
          <p:nvPr/>
        </p:nvGrpSpPr>
        <p:grpSpPr>
          <a:xfrm>
            <a:off x="2819400" y="2102640"/>
            <a:ext cx="3096068" cy="467851"/>
            <a:chOff x="2982558" y="1189499"/>
            <a:chExt cx="3096068" cy="467851"/>
          </a:xfrm>
        </p:grpSpPr>
        <p:sp>
          <p:nvSpPr>
            <p:cNvPr id="38" name="圆角矩形 37"/>
            <p:cNvSpPr/>
            <p:nvPr/>
          </p:nvSpPr>
          <p:spPr>
            <a:xfrm>
              <a:off x="3289441" y="1260157"/>
              <a:ext cx="2789185" cy="337565"/>
            </a:xfrm>
            <a:prstGeom prst="roundRect">
              <a:avLst>
                <a:gd name="adj" fmla="val 50000"/>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p>
          </p:txBody>
        </p:sp>
        <p:sp>
          <p:nvSpPr>
            <p:cNvPr id="39" name="椭圆 38"/>
            <p:cNvSpPr/>
            <p:nvPr/>
          </p:nvSpPr>
          <p:spPr>
            <a:xfrm>
              <a:off x="3078983" y="1189499"/>
              <a:ext cx="467851" cy="46785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p>
          </p:txBody>
        </p:sp>
        <p:sp>
          <p:nvSpPr>
            <p:cNvPr id="40" name="Rectangle 39"/>
            <p:cNvSpPr>
              <a:spLocks noChangeArrowheads="1"/>
            </p:cNvSpPr>
            <p:nvPr/>
          </p:nvSpPr>
          <p:spPr bwMode="auto">
            <a:xfrm>
              <a:off x="3657600" y="1315303"/>
              <a:ext cx="226783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zh-CN" altLang="en-US" b="1" dirty="0">
                  <a:solidFill>
                    <a:schemeClr val="accent1"/>
                  </a:solidFill>
                  <a:latin typeface="+mn-ea"/>
                  <a:sym typeface="思源宋体" panose="02020700000000000000" pitchFamily="18" charset="-122"/>
                </a:rPr>
                <a:t>听故事</a:t>
              </a:r>
              <a:r>
                <a:rPr lang="en-US" altLang="zh-CN" b="1" dirty="0">
                  <a:solidFill>
                    <a:schemeClr val="accent1"/>
                  </a:solidFill>
                  <a:latin typeface="+mn-ea"/>
                  <a:sym typeface="思源宋体" panose="02020700000000000000" pitchFamily="18" charset="-122"/>
                </a:rPr>
                <a:t>·</a:t>
              </a:r>
              <a:r>
                <a:rPr lang="zh-CN" altLang="en-US" b="1" dirty="0">
                  <a:solidFill>
                    <a:schemeClr val="accent1"/>
                  </a:solidFill>
                  <a:latin typeface="+mn-ea"/>
                  <a:sym typeface="思源宋体" panose="02020700000000000000" pitchFamily="18" charset="-122"/>
                </a:rPr>
                <a:t>学楷模</a:t>
              </a:r>
            </a:p>
          </p:txBody>
        </p:sp>
        <p:sp>
          <p:nvSpPr>
            <p:cNvPr id="41" name="Rectangle 39"/>
            <p:cNvSpPr>
              <a:spLocks noChangeArrowheads="1"/>
            </p:cNvSpPr>
            <p:nvPr/>
          </p:nvSpPr>
          <p:spPr bwMode="auto">
            <a:xfrm>
              <a:off x="2982558" y="1271587"/>
              <a:ext cx="69544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r>
                <a:rPr lang="en-US" altLang="zh-CN" sz="2000" b="1" dirty="0">
                  <a:solidFill>
                    <a:srgbClr val="FDFDFD"/>
                  </a:solidFill>
                  <a:latin typeface="+mn-ea"/>
                  <a:sym typeface="思源宋体" panose="02020700000000000000" pitchFamily="18" charset="-122"/>
                </a:rPr>
                <a:t>02</a:t>
              </a:r>
              <a:endParaRPr lang="zh-CN" altLang="en-US" b="1" dirty="0">
                <a:solidFill>
                  <a:srgbClr val="FDFDFD"/>
                </a:solidFill>
                <a:latin typeface="+mn-ea"/>
                <a:sym typeface="思源宋体" panose="02020700000000000000" pitchFamily="18" charset="-122"/>
              </a:endParaRPr>
            </a:p>
          </p:txBody>
        </p:sp>
      </p:grpSp>
      <p:grpSp>
        <p:nvGrpSpPr>
          <p:cNvPr id="42" name="组合 41"/>
          <p:cNvGrpSpPr/>
          <p:nvPr/>
        </p:nvGrpSpPr>
        <p:grpSpPr>
          <a:xfrm>
            <a:off x="2819400" y="3094499"/>
            <a:ext cx="3096068" cy="467851"/>
            <a:chOff x="2982558" y="1189499"/>
            <a:chExt cx="3096068" cy="467851"/>
          </a:xfrm>
        </p:grpSpPr>
        <p:sp>
          <p:nvSpPr>
            <p:cNvPr id="43" name="圆角矩形 42"/>
            <p:cNvSpPr/>
            <p:nvPr/>
          </p:nvSpPr>
          <p:spPr>
            <a:xfrm>
              <a:off x="3289441" y="1260157"/>
              <a:ext cx="2789185" cy="337565"/>
            </a:xfrm>
            <a:prstGeom prst="roundRect">
              <a:avLst>
                <a:gd name="adj" fmla="val 50000"/>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p>
          </p:txBody>
        </p:sp>
        <p:sp>
          <p:nvSpPr>
            <p:cNvPr id="44" name="椭圆 43"/>
            <p:cNvSpPr/>
            <p:nvPr/>
          </p:nvSpPr>
          <p:spPr>
            <a:xfrm>
              <a:off x="3078983" y="1189499"/>
              <a:ext cx="467851" cy="46785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p>
          </p:txBody>
        </p:sp>
        <p:sp>
          <p:nvSpPr>
            <p:cNvPr id="45" name="Rectangle 39"/>
            <p:cNvSpPr>
              <a:spLocks noChangeArrowheads="1"/>
            </p:cNvSpPr>
            <p:nvPr/>
          </p:nvSpPr>
          <p:spPr bwMode="auto">
            <a:xfrm>
              <a:off x="3657600" y="1315303"/>
              <a:ext cx="226783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zh-CN" altLang="en-US" b="1">
                  <a:solidFill>
                    <a:schemeClr val="accent1"/>
                  </a:solidFill>
                  <a:latin typeface="+mn-ea"/>
                  <a:sym typeface="思源宋体" panose="02020700000000000000" pitchFamily="18" charset="-122"/>
                </a:rPr>
                <a:t>如何维护民族团结</a:t>
              </a:r>
            </a:p>
          </p:txBody>
        </p:sp>
        <p:sp>
          <p:nvSpPr>
            <p:cNvPr id="46" name="Rectangle 39"/>
            <p:cNvSpPr>
              <a:spLocks noChangeArrowheads="1"/>
            </p:cNvSpPr>
            <p:nvPr/>
          </p:nvSpPr>
          <p:spPr bwMode="auto">
            <a:xfrm>
              <a:off x="2982558" y="1271587"/>
              <a:ext cx="69544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r>
                <a:rPr lang="en-US" altLang="zh-CN" sz="2000" b="1">
                  <a:solidFill>
                    <a:srgbClr val="FDFDFD"/>
                  </a:solidFill>
                  <a:latin typeface="+mn-ea"/>
                  <a:sym typeface="思源宋体" panose="02020700000000000000" pitchFamily="18" charset="-122"/>
                </a:rPr>
                <a:t>03</a:t>
              </a:r>
              <a:endParaRPr lang="zh-CN" altLang="en-US" b="1">
                <a:solidFill>
                  <a:srgbClr val="FDFDFD"/>
                </a:solidFill>
                <a:latin typeface="+mn-ea"/>
                <a:sym typeface="思源宋体" panose="02020700000000000000" pitchFamily="18" charset="-122"/>
              </a:endParaRPr>
            </a:p>
          </p:txBody>
        </p:sp>
      </p:grpSp>
      <p:pic>
        <p:nvPicPr>
          <p:cNvPr id="8" name="图片 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676400" y="2883926"/>
            <a:ext cx="1066006" cy="1445654"/>
          </a:xfrm>
          <a:prstGeom prst="rect">
            <a:avLst/>
          </a:prstGeom>
        </p:spPr>
      </p:pic>
      <p:sp>
        <p:nvSpPr>
          <p:cNvPr id="26" name="TextBox 4">
            <a:extLst>
              <a:ext uri="{FF2B5EF4-FFF2-40B4-BE49-F238E27FC236}">
                <a16:creationId xmlns:a16="http://schemas.microsoft.com/office/drawing/2014/main" xmlns="" id="{D87937F4-FAEC-476A-9C1B-E17F7D27A07D}"/>
              </a:ext>
            </a:extLst>
          </p:cNvPr>
          <p:cNvSpPr txBox="1"/>
          <p:nvPr/>
        </p:nvSpPr>
        <p:spPr>
          <a:xfrm>
            <a:off x="0" y="5"/>
            <a:ext cx="453650" cy="99931"/>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200000"/>
              </a:lnSpc>
            </a:pPr>
            <a:r>
              <a:rPr lang="zh-CN" altLang="en-US" sz="100">
                <a:solidFill>
                  <a:schemeClr val="tx1">
                    <a:alpha val="0"/>
                  </a:schemeClr>
                </a:solidFill>
                <a:latin typeface="微软雅黑" panose="020B0503020204020204" pitchFamily="34" charset="-122"/>
                <a:ea typeface="微软雅黑" panose="020B0503020204020204" pitchFamily="34" charset="-122"/>
              </a:rPr>
              <a:t>行业</a:t>
            </a:r>
            <a:r>
              <a:rPr lang="en-US" altLang="zh-CN" sz="100">
                <a:solidFill>
                  <a:schemeClr val="tx1">
                    <a:alpha val="0"/>
                  </a:schemeClr>
                </a:solidFill>
                <a:latin typeface="微软雅黑" panose="020B0503020204020204" pitchFamily="34" charset="-122"/>
                <a:ea typeface="微软雅黑" panose="020B0503020204020204" pitchFamily="34" charset="-122"/>
              </a:rPr>
              <a:t>PPT</a:t>
            </a:r>
            <a:r>
              <a:rPr lang="zh-CN" altLang="en-US" sz="100">
                <a:solidFill>
                  <a:schemeClr val="tx1">
                    <a:alpha val="0"/>
                  </a:schemeClr>
                </a:solidFill>
                <a:latin typeface="微软雅黑" panose="020B0503020204020204" pitchFamily="34" charset="-122"/>
                <a:ea typeface="微软雅黑" panose="020B0503020204020204" pitchFamily="34" charset="-122"/>
              </a:rPr>
              <a:t>模板</a:t>
            </a:r>
            <a:r>
              <a:rPr lang="en-US" altLang="zh-CN" sz="100">
                <a:solidFill>
                  <a:schemeClr val="tx1">
                    <a:alpha val="0"/>
                  </a:schemeClr>
                </a:solidFill>
                <a:latin typeface="微软雅黑" panose="020B0503020204020204" pitchFamily="34" charset="-122"/>
                <a:ea typeface="微软雅黑" panose="020B0503020204020204" pitchFamily="34" charset="-122"/>
              </a:rPr>
              <a:t>http://www.1ppt.com/hangye/</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0">
        <p15:prstTrans prst="drape"/>
      </p:transition>
    </mc:Choice>
    <mc:Fallback xmlns:p159="http://schemas.microsoft.com/office/powerpoint/2015/09/main" xmlns:p14="http://schemas.microsoft.com/office/powerpoint/2010/main" xmlns:a14="http://schemas.microsoft.com/office/drawing/2010/main" xmlns:wp="http://schemas.openxmlformats.org/drawingml/2006/wordprocessingDrawing" xmlns:w="http://schemas.openxmlformats.org/wordprocessingml/2006/main" xmlns:m="http://schemas.openxmlformats.org/officeDocument/2006/math" xmlns="">
      <p:transition spd="slow" advTm="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47" presetClass="entr" presetSubtype="0" dur="100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1000"/>
                                        <p:tgtEl>
                                          <p:spTgt spid="23"/>
                                        </p:tgtEl>
                                      </p:cBhvr>
                                    </p:animEffect>
                                    <p:anim calcmode="lin" valueType="num">
                                      <p:cBhvr>
                                        <p:cTn id="8" dur="1000" fill="hold"/>
                                        <p:tgtEl>
                                          <p:spTgt spid="23"/>
                                        </p:tgtEl>
                                        <p:attrNameLst>
                                          <p:attrName>ppt_x</p:attrName>
                                        </p:attrNameLst>
                                      </p:cBhvr>
                                      <p:tavLst>
                                        <p:tav tm="0">
                                          <p:val>
                                            <p:strVal val="#ppt_x"/>
                                          </p:val>
                                        </p:tav>
                                        <p:tav tm="100000">
                                          <p:val>
                                            <p:strVal val="#ppt_x"/>
                                          </p:val>
                                        </p:tav>
                                      </p:tavLst>
                                    </p:anim>
                                    <p:anim calcmode="lin" valueType="num">
                                      <p:cBhvr>
                                        <p:cTn id="9" dur="1000" fill="hold"/>
                                        <p:tgtEl>
                                          <p:spTgt spid="23"/>
                                        </p:tgtEl>
                                        <p:attrNameLst>
                                          <p:attrName>ppt_y</p:attrName>
                                        </p:attrNameLst>
                                      </p:cBhvr>
                                      <p:tavLst>
                                        <p:tav tm="0">
                                          <p:val>
                                            <p:strVal val="#ppt_y-.1"/>
                                          </p:val>
                                        </p:tav>
                                        <p:tav tm="100000">
                                          <p:val>
                                            <p:strVal val="#ppt_y"/>
                                          </p:val>
                                        </p:tav>
                                      </p:tavLst>
                                    </p:anim>
                                  </p:childTnLst>
                                </p:cTn>
                              </p:par>
                              <p:par>
                                <p:cTn id="10" presetID="42" presetClass="entr" presetSubtype="0" dur="1000" fill="hold" nodeType="with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1000"/>
                                        <p:tgtEl>
                                          <p:spTgt spid="24"/>
                                        </p:tgtEl>
                                      </p:cBhvr>
                                    </p:animEffect>
                                    <p:anim calcmode="lin" valueType="num">
                                      <p:cBhvr>
                                        <p:cTn id="13" dur="1000" fill="hold"/>
                                        <p:tgtEl>
                                          <p:spTgt spid="24"/>
                                        </p:tgtEl>
                                        <p:attrNameLst>
                                          <p:attrName>ppt_x</p:attrName>
                                        </p:attrNameLst>
                                      </p:cBhvr>
                                      <p:tavLst>
                                        <p:tav tm="0">
                                          <p:val>
                                            <p:strVal val="#ppt_x"/>
                                          </p:val>
                                        </p:tav>
                                        <p:tav tm="100000">
                                          <p:val>
                                            <p:strVal val="#ppt_x"/>
                                          </p:val>
                                        </p:tav>
                                      </p:tavLst>
                                    </p:anim>
                                    <p:anim calcmode="lin" valueType="num">
                                      <p:cBhvr>
                                        <p:cTn id="14"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p:stCondLst>
                              <p:cond delay="0"/>
                            </p:stCondLst>
                            <p:childTnLst>
                              <p:par>
                                <p:cTn id="17" presetID="2" presetClass="entr" presetSubtype="12" dur="500" fill="hold" nodeType="click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500" fill="hold"/>
                                        <p:tgtEl>
                                          <p:spTgt spid="21"/>
                                        </p:tgtEl>
                                        <p:attrNameLst>
                                          <p:attrName>ppt_x</p:attrName>
                                        </p:attrNameLst>
                                      </p:cBhvr>
                                      <p:tavLst>
                                        <p:tav tm="0">
                                          <p:val>
                                            <p:strVal val="0-#ppt_w/2"/>
                                          </p:val>
                                        </p:tav>
                                        <p:tav tm="100000">
                                          <p:val>
                                            <p:strVal val="#ppt_x"/>
                                          </p:val>
                                        </p:tav>
                                      </p:tavLst>
                                    </p:anim>
                                    <p:anim calcmode="lin" valueType="num">
                                      <p:cBhvr additive="base">
                                        <p:cTn id="2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p:stCondLst>
                              <p:cond delay="0"/>
                            </p:stCondLst>
                            <p:childTnLst>
                              <p:par>
                                <p:cTn id="23" presetID="2" presetClass="entr" presetSubtype="4" dur="500" fill="hold"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ppt_x"/>
                                          </p:val>
                                        </p:tav>
                                        <p:tav tm="100000">
                                          <p:val>
                                            <p:strVal val="#ppt_x"/>
                                          </p:val>
                                        </p:tav>
                                      </p:tavLst>
                                    </p:anim>
                                    <p:anim calcmode="lin" valueType="num">
                                      <p:cBhvr additive="base">
                                        <p:cTn id="26" dur="500" fill="hold"/>
                                        <p:tgtEl>
                                          <p:spTgt spid="3"/>
                                        </p:tgtEl>
                                        <p:attrNameLst>
                                          <p:attrName>ppt_y</p:attrName>
                                        </p:attrNameLst>
                                      </p:cBhvr>
                                      <p:tavLst>
                                        <p:tav tm="0">
                                          <p:val>
                                            <p:strVal val="1+#ppt_h/2"/>
                                          </p:val>
                                        </p:tav>
                                        <p:tav tm="100000">
                                          <p:val>
                                            <p:strVal val="#ppt_y"/>
                                          </p:val>
                                        </p:tav>
                                      </p:tavLst>
                                    </p:anim>
                                  </p:childTnLst>
                                </p:cTn>
                              </p:par>
                              <p:par>
                                <p:cTn id="27" presetID="2" presetClass="entr" presetSubtype="4" dur="500" fill="hold" nodeType="with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fill="hold"/>
                                        <p:tgtEl>
                                          <p:spTgt spid="8"/>
                                        </p:tgtEl>
                                        <p:attrNameLst>
                                          <p:attrName>ppt_x</p:attrName>
                                        </p:attrNameLst>
                                      </p:cBhvr>
                                      <p:tavLst>
                                        <p:tav tm="0">
                                          <p:val>
                                            <p:strVal val="#ppt_x"/>
                                          </p:val>
                                        </p:tav>
                                        <p:tav tm="100000">
                                          <p:val>
                                            <p:strVal val="#ppt_x"/>
                                          </p:val>
                                        </p:tav>
                                      </p:tavLst>
                                    </p:anim>
                                    <p:anim calcmode="lin" valueType="num">
                                      <p:cBhvr additive="base">
                                        <p:cTn id="3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p:stCondLst>
                              <p:cond delay="0"/>
                            </p:stCondLst>
                            <p:childTnLst>
                              <p:par>
                                <p:cTn id="33" presetID="2" presetClass="entr" presetSubtype="4" dur="50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additive="base">
                                        <p:cTn id="35" dur="500" fill="hold"/>
                                        <p:tgtEl>
                                          <p:spTgt spid="15"/>
                                        </p:tgtEl>
                                        <p:attrNameLst>
                                          <p:attrName>ppt_x</p:attrName>
                                        </p:attrNameLst>
                                      </p:cBhvr>
                                      <p:tavLst>
                                        <p:tav tm="0">
                                          <p:val>
                                            <p:strVal val="#ppt_x"/>
                                          </p:val>
                                        </p:tav>
                                        <p:tav tm="100000">
                                          <p:val>
                                            <p:strVal val="#ppt_x"/>
                                          </p:val>
                                        </p:tav>
                                      </p:tavLst>
                                    </p:anim>
                                    <p:anim calcmode="lin" valueType="num">
                                      <p:cBhvr additive="base">
                                        <p:cTn id="3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7" fill="hold" nodeType="clickPar">
                      <p:stCondLst>
                        <p:cond delay="indefinite"/>
                      </p:stCondLst>
                      <p:childTnLst>
                        <p:par>
                          <p:cTn id="38" fill="hold">
                            <p:stCondLst>
                              <p:cond delay="0"/>
                            </p:stCondLst>
                            <p:childTnLst>
                              <p:par>
                                <p:cTn id="39" presetID="53" presetClass="entr" presetSubtype="16" dur="500" fill="hold" nodeType="clickEffect">
                                  <p:stCondLst>
                                    <p:cond delay="0"/>
                                  </p:stCondLst>
                                  <p:childTnLst>
                                    <p:set>
                                      <p:cBhvr>
                                        <p:cTn id="40" dur="1" fill="hold">
                                          <p:stCondLst>
                                            <p:cond delay="0"/>
                                          </p:stCondLst>
                                        </p:cTn>
                                        <p:tgtEl>
                                          <p:spTgt spid="7"/>
                                        </p:tgtEl>
                                        <p:attrNameLst>
                                          <p:attrName>style.visibility</p:attrName>
                                        </p:attrNameLst>
                                      </p:cBhvr>
                                      <p:to>
                                        <p:strVal val="visible"/>
                                      </p:to>
                                    </p:set>
                                    <p:anim calcmode="lin" valueType="num">
                                      <p:cBhvr>
                                        <p:cTn id="41" dur="500" fill="hold"/>
                                        <p:tgtEl>
                                          <p:spTgt spid="7"/>
                                        </p:tgtEl>
                                        <p:attrNameLst>
                                          <p:attrName>ppt_w</p:attrName>
                                        </p:attrNameLst>
                                      </p:cBhvr>
                                      <p:tavLst>
                                        <p:tav tm="0">
                                          <p:val>
                                            <p:fltVal val="0"/>
                                          </p:val>
                                        </p:tav>
                                        <p:tav tm="100000">
                                          <p:val>
                                            <p:strVal val="#ppt_w"/>
                                          </p:val>
                                        </p:tav>
                                      </p:tavLst>
                                    </p:anim>
                                    <p:anim calcmode="lin" valueType="num">
                                      <p:cBhvr>
                                        <p:cTn id="42" dur="500" fill="hold"/>
                                        <p:tgtEl>
                                          <p:spTgt spid="7"/>
                                        </p:tgtEl>
                                        <p:attrNameLst>
                                          <p:attrName>ppt_h</p:attrName>
                                        </p:attrNameLst>
                                      </p:cBhvr>
                                      <p:tavLst>
                                        <p:tav tm="0">
                                          <p:val>
                                            <p:fltVal val="0"/>
                                          </p:val>
                                        </p:tav>
                                        <p:tav tm="100000">
                                          <p:val>
                                            <p:strVal val="#ppt_h"/>
                                          </p:val>
                                        </p:tav>
                                      </p:tavLst>
                                    </p:anim>
                                    <p:animEffect transition="in" filter="fade">
                                      <p:cBhvr>
                                        <p:cTn id="43" dur="500"/>
                                        <p:tgtEl>
                                          <p:spTgt spid="7"/>
                                        </p:tgtEl>
                                      </p:cBhvr>
                                    </p:animEffect>
                                  </p:childTnLst>
                                </p:cTn>
                              </p:par>
                              <p:par>
                                <p:cTn id="44" presetID="53" presetClass="entr" presetSubtype="16" dur="500" fill="hold" nodeType="withEffect">
                                  <p:stCondLst>
                                    <p:cond delay="0"/>
                                  </p:stCondLst>
                                  <p:childTnLst>
                                    <p:set>
                                      <p:cBhvr>
                                        <p:cTn id="45" dur="1" fill="hold">
                                          <p:stCondLst>
                                            <p:cond delay="0"/>
                                          </p:stCondLst>
                                        </p:cTn>
                                        <p:tgtEl>
                                          <p:spTgt spid="37"/>
                                        </p:tgtEl>
                                        <p:attrNameLst>
                                          <p:attrName>style.visibility</p:attrName>
                                        </p:attrNameLst>
                                      </p:cBhvr>
                                      <p:to>
                                        <p:strVal val="visible"/>
                                      </p:to>
                                    </p:set>
                                    <p:anim calcmode="lin" valueType="num">
                                      <p:cBhvr>
                                        <p:cTn id="46" dur="500" fill="hold"/>
                                        <p:tgtEl>
                                          <p:spTgt spid="37"/>
                                        </p:tgtEl>
                                        <p:attrNameLst>
                                          <p:attrName>ppt_w</p:attrName>
                                        </p:attrNameLst>
                                      </p:cBhvr>
                                      <p:tavLst>
                                        <p:tav tm="0">
                                          <p:val>
                                            <p:fltVal val="0"/>
                                          </p:val>
                                        </p:tav>
                                        <p:tav tm="100000">
                                          <p:val>
                                            <p:strVal val="#ppt_w"/>
                                          </p:val>
                                        </p:tav>
                                      </p:tavLst>
                                    </p:anim>
                                    <p:anim calcmode="lin" valueType="num">
                                      <p:cBhvr>
                                        <p:cTn id="47" dur="500" fill="hold"/>
                                        <p:tgtEl>
                                          <p:spTgt spid="37"/>
                                        </p:tgtEl>
                                        <p:attrNameLst>
                                          <p:attrName>ppt_h</p:attrName>
                                        </p:attrNameLst>
                                      </p:cBhvr>
                                      <p:tavLst>
                                        <p:tav tm="0">
                                          <p:val>
                                            <p:fltVal val="0"/>
                                          </p:val>
                                        </p:tav>
                                        <p:tav tm="100000">
                                          <p:val>
                                            <p:strVal val="#ppt_h"/>
                                          </p:val>
                                        </p:tav>
                                      </p:tavLst>
                                    </p:anim>
                                    <p:animEffect transition="in" filter="fade">
                                      <p:cBhvr>
                                        <p:cTn id="48" dur="500"/>
                                        <p:tgtEl>
                                          <p:spTgt spid="37"/>
                                        </p:tgtEl>
                                      </p:cBhvr>
                                    </p:animEffect>
                                  </p:childTnLst>
                                </p:cTn>
                              </p:par>
                              <p:par>
                                <p:cTn id="49" presetID="53" presetClass="entr" presetSubtype="16" dur="500" fill="hold" nodeType="withEffect">
                                  <p:stCondLst>
                                    <p:cond delay="0"/>
                                  </p:stCondLst>
                                  <p:childTnLst>
                                    <p:set>
                                      <p:cBhvr>
                                        <p:cTn id="50" dur="1" fill="hold">
                                          <p:stCondLst>
                                            <p:cond delay="0"/>
                                          </p:stCondLst>
                                        </p:cTn>
                                        <p:tgtEl>
                                          <p:spTgt spid="42"/>
                                        </p:tgtEl>
                                        <p:attrNameLst>
                                          <p:attrName>style.visibility</p:attrName>
                                        </p:attrNameLst>
                                      </p:cBhvr>
                                      <p:to>
                                        <p:strVal val="visible"/>
                                      </p:to>
                                    </p:set>
                                    <p:anim calcmode="lin" valueType="num">
                                      <p:cBhvr>
                                        <p:cTn id="51" dur="500" fill="hold"/>
                                        <p:tgtEl>
                                          <p:spTgt spid="42"/>
                                        </p:tgtEl>
                                        <p:attrNameLst>
                                          <p:attrName>ppt_w</p:attrName>
                                        </p:attrNameLst>
                                      </p:cBhvr>
                                      <p:tavLst>
                                        <p:tav tm="0">
                                          <p:val>
                                            <p:fltVal val="0"/>
                                          </p:val>
                                        </p:tav>
                                        <p:tav tm="100000">
                                          <p:val>
                                            <p:strVal val="#ppt_w"/>
                                          </p:val>
                                        </p:tav>
                                      </p:tavLst>
                                    </p:anim>
                                    <p:anim calcmode="lin" valueType="num">
                                      <p:cBhvr>
                                        <p:cTn id="52" dur="500" fill="hold"/>
                                        <p:tgtEl>
                                          <p:spTgt spid="42"/>
                                        </p:tgtEl>
                                        <p:attrNameLst>
                                          <p:attrName>ppt_h</p:attrName>
                                        </p:attrNameLst>
                                      </p:cBhvr>
                                      <p:tavLst>
                                        <p:tav tm="0">
                                          <p:val>
                                            <p:fltVal val="0"/>
                                          </p:val>
                                        </p:tav>
                                        <p:tav tm="100000">
                                          <p:val>
                                            <p:strVal val="#ppt_h"/>
                                          </p:val>
                                        </p:tav>
                                      </p:tavLst>
                                    </p:anim>
                                    <p:animEffect transition="in" filter="fade">
                                      <p:cBhvr>
                                        <p:cTn id="53"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11"/>
          <p:cNvSpPr>
            <a:spLocks noChangeArrowheads="1"/>
          </p:cNvSpPr>
          <p:nvPr/>
        </p:nvSpPr>
        <p:spPr bwMode="auto">
          <a:xfrm>
            <a:off x="3031371" y="1504950"/>
            <a:ext cx="5266722" cy="27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lnSpc>
                <a:spcPct val="150000"/>
              </a:lnSpc>
            </a:pPr>
            <a:r>
              <a:rPr lang="zh-CN" altLang="en-US" sz="1650">
                <a:solidFill>
                  <a:schemeClr val="tx1">
                    <a:lumMod val="95000"/>
                    <a:lumOff val="5000"/>
                  </a:schemeClr>
                </a:solidFill>
                <a:latin typeface="微软雅黑" panose="020B0503020204020204" pitchFamily="34" charset="-122"/>
                <a:ea typeface="微软雅黑" panose="020B0503020204020204" pitchFamily="34" charset="-122"/>
                <a:sym typeface="思源宋体" panose="02020700000000000000" pitchFamily="18" charset="-122"/>
              </a:rPr>
              <a:t>都是一家人 ，不分你和我。</a:t>
            </a:r>
          </a:p>
          <a:p>
            <a:pPr eaLnBrk="1" hangingPunct="1">
              <a:lnSpc>
                <a:spcPct val="150000"/>
              </a:lnSpc>
            </a:pPr>
            <a:r>
              <a:rPr lang="zh-CN" altLang="en-US" sz="1650">
                <a:solidFill>
                  <a:schemeClr val="tx1">
                    <a:lumMod val="95000"/>
                    <a:lumOff val="5000"/>
                  </a:schemeClr>
                </a:solidFill>
                <a:latin typeface="微软雅黑" panose="020B0503020204020204" pitchFamily="34" charset="-122"/>
                <a:ea typeface="微软雅黑" panose="020B0503020204020204" pitchFamily="34" charset="-122"/>
                <a:sym typeface="思源宋体" panose="02020700000000000000" pitchFamily="18" charset="-122"/>
              </a:rPr>
              <a:t>相扶风雨中， 危难见真情。</a:t>
            </a:r>
            <a:endParaRPr lang="en-US" altLang="zh-CN" sz="1650">
              <a:solidFill>
                <a:schemeClr val="tx1">
                  <a:lumMod val="95000"/>
                  <a:lumOff val="5000"/>
                </a:schemeClr>
              </a:solidFill>
              <a:latin typeface="微软雅黑" panose="020B0503020204020204" pitchFamily="34" charset="-122"/>
              <a:ea typeface="微软雅黑" panose="020B0503020204020204" pitchFamily="34" charset="-122"/>
              <a:sym typeface="思源宋体" panose="02020700000000000000" pitchFamily="18" charset="-122"/>
            </a:endParaRPr>
          </a:p>
          <a:p>
            <a:pPr eaLnBrk="1" hangingPunct="1">
              <a:lnSpc>
                <a:spcPct val="150000"/>
              </a:lnSpc>
            </a:pPr>
            <a:r>
              <a:rPr lang="zh-CN" altLang="en-US" sz="1650">
                <a:solidFill>
                  <a:schemeClr val="tx1">
                    <a:lumMod val="95000"/>
                    <a:lumOff val="5000"/>
                  </a:schemeClr>
                </a:solidFill>
                <a:latin typeface="微软雅黑" panose="020B0503020204020204" pitchFamily="34" charset="-122"/>
                <a:ea typeface="微软雅黑" panose="020B0503020204020204" pitchFamily="34" charset="-122"/>
                <a:sym typeface="思源宋体" panose="02020700000000000000" pitchFamily="18" charset="-122"/>
              </a:rPr>
              <a:t>疾风知劲草 ，烈火炼真金，你我一家人 ，爱</a:t>
            </a:r>
          </a:p>
          <a:p>
            <a:pPr eaLnBrk="1" hangingPunct="1">
              <a:lnSpc>
                <a:spcPct val="150000"/>
              </a:lnSpc>
            </a:pPr>
            <a:r>
              <a:rPr lang="zh-CN" altLang="en-US" sz="1650">
                <a:solidFill>
                  <a:schemeClr val="tx1">
                    <a:lumMod val="95000"/>
                    <a:lumOff val="5000"/>
                  </a:schemeClr>
                </a:solidFill>
                <a:latin typeface="微软雅黑" panose="020B0503020204020204" pitchFamily="34" charset="-122"/>
                <a:ea typeface="微软雅黑" panose="020B0503020204020204" pitchFamily="34" charset="-122"/>
                <a:sym typeface="思源宋体" panose="02020700000000000000" pitchFamily="18" charset="-122"/>
              </a:rPr>
              <a:t>才那样深。你我一家人 情才那样真。</a:t>
            </a:r>
          </a:p>
          <a:p>
            <a:pPr eaLnBrk="1" hangingPunct="1">
              <a:lnSpc>
                <a:spcPct val="150000"/>
              </a:lnSpc>
            </a:pPr>
            <a:r>
              <a:rPr lang="zh-CN" altLang="en-US" sz="1650">
                <a:solidFill>
                  <a:schemeClr val="tx1">
                    <a:lumMod val="95000"/>
                    <a:lumOff val="5000"/>
                  </a:schemeClr>
                </a:solidFill>
                <a:latin typeface="微软雅黑" panose="020B0503020204020204" pitchFamily="34" charset="-122"/>
                <a:ea typeface="微软雅黑" panose="020B0503020204020204" pitchFamily="34" charset="-122"/>
                <a:sym typeface="思源宋体" panose="02020700000000000000" pitchFamily="18" charset="-122"/>
              </a:rPr>
              <a:t>温暖驱寒冷， 真爱换真心，</a:t>
            </a:r>
          </a:p>
          <a:p>
            <a:pPr eaLnBrk="1" hangingPunct="1">
              <a:lnSpc>
                <a:spcPct val="150000"/>
              </a:lnSpc>
            </a:pPr>
            <a:r>
              <a:rPr lang="zh-CN" altLang="en-US" sz="1650">
                <a:solidFill>
                  <a:schemeClr val="tx1">
                    <a:lumMod val="95000"/>
                    <a:lumOff val="5000"/>
                  </a:schemeClr>
                </a:solidFill>
                <a:latin typeface="微软雅黑" panose="020B0503020204020204" pitchFamily="34" charset="-122"/>
                <a:ea typeface="微软雅黑" panose="020B0503020204020204" pitchFamily="34" charset="-122"/>
                <a:sym typeface="思源宋体" panose="02020700000000000000" pitchFamily="18" charset="-122"/>
              </a:rPr>
              <a:t>同在蓝天下 都是一家人。同是一颗心， 同是一条根</a:t>
            </a:r>
          </a:p>
          <a:p>
            <a:pPr eaLnBrk="1" hangingPunct="1">
              <a:lnSpc>
                <a:spcPct val="150000"/>
              </a:lnSpc>
            </a:pPr>
            <a:r>
              <a:rPr lang="zh-CN" altLang="en-US" sz="1650">
                <a:solidFill>
                  <a:schemeClr val="tx1">
                    <a:lumMod val="95000"/>
                    <a:lumOff val="5000"/>
                  </a:schemeClr>
                </a:solidFill>
                <a:latin typeface="微软雅黑" panose="020B0503020204020204" pitchFamily="34" charset="-122"/>
                <a:ea typeface="微软雅黑" panose="020B0503020204020204" pitchFamily="34" charset="-122"/>
                <a:sym typeface="思源宋体" panose="02020700000000000000" pitchFamily="18" charset="-122"/>
              </a:rPr>
              <a:t>幸福伴祥和 ，都是一家人 。</a:t>
            </a:r>
          </a:p>
        </p:txBody>
      </p:sp>
      <p:pic>
        <p:nvPicPr>
          <p:cNvPr id="4" name="图片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0600" y="1123950"/>
            <a:ext cx="1964571" cy="3276600"/>
          </a:xfrm>
          <a:prstGeom prst="rect">
            <a:avLst/>
          </a:prstGeom>
        </p:spPr>
      </p:pic>
    </p:spTree>
    <p:custDataLst>
      <p:tags r:id="rId1"/>
    </p:custData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advTm="0">
        <p15:prstTrans prst="drape"/>
      </p:transition>
    </mc:Choice>
    <mc:Fallback xmlns:p159="http://schemas.microsoft.com/office/powerpoint/2015/09/main" xmlns:p14="http://schemas.microsoft.com/office/powerpoint/2010/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 presetClass="entr" presetSubtype="4" dur="50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p:stCondLst>
                              <p:cond delay="0"/>
                            </p:stCondLst>
                            <p:childTnLst>
                              <p:par>
                                <p:cTn id="11" presetID="22" presetClass="entr" presetSubtype="1" dur="50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up)">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图片 2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7" y="1723348"/>
            <a:ext cx="9144793" cy="3420152"/>
          </a:xfrm>
          <a:prstGeom prst="rect">
            <a:avLst/>
          </a:prstGeom>
        </p:spPr>
      </p:pic>
      <p:pic>
        <p:nvPicPr>
          <p:cNvPr id="5" name="图片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447800" y="721892"/>
            <a:ext cx="6248400" cy="1697458"/>
          </a:xfrm>
          <a:prstGeom prst="rect">
            <a:avLst/>
          </a:prstGeom>
        </p:spPr>
      </p:pic>
      <p:pic>
        <p:nvPicPr>
          <p:cNvPr id="10" name="图片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531360" y="3638550"/>
            <a:ext cx="3564640" cy="1071363"/>
          </a:xfrm>
          <a:prstGeom prst="rect">
            <a:avLst/>
          </a:prstGeom>
        </p:spPr>
      </p:pic>
      <p:sp>
        <p:nvSpPr>
          <p:cNvPr id="13" name="PA_库_文本框 9"/>
          <p:cNvSpPr txBox="1"/>
          <p:nvPr>
            <p:custDataLst>
              <p:tags r:id="rId1"/>
            </p:custDataLst>
          </p:nvPr>
        </p:nvSpPr>
        <p:spPr>
          <a:xfrm>
            <a:off x="2895600" y="3337827"/>
            <a:ext cx="3259840" cy="300723"/>
          </a:xfrm>
          <a:prstGeom prst="rect">
            <a:avLst/>
          </a:prstGeom>
          <a:noFill/>
        </p:spPr>
        <p:txBody>
          <a:bodyPr wrap="square" rtlCol="0">
            <a:spAutoFit/>
          </a:bodyPr>
          <a:lstStyle/>
          <a:p>
            <a:pPr algn="ctr">
              <a:lnSpc>
                <a:spcPts val="1575"/>
              </a:lnSpc>
            </a:pPr>
            <a:r>
              <a:rPr lang="zh-CN" altLang="en-US" sz="1500" spc="600">
                <a:solidFill>
                  <a:schemeClr val="accent1"/>
                </a:solidFill>
                <a:latin typeface="+mn-ea"/>
                <a:cs typeface="+mn-ea"/>
                <a:sym typeface="+mn-lt"/>
              </a:rPr>
              <a:t>演示完毕感谢您的观看</a:t>
            </a:r>
            <a:endParaRPr lang="en-US" altLang="zh-CN" sz="1500" spc="600">
              <a:solidFill>
                <a:schemeClr val="accent1"/>
              </a:solidFill>
              <a:latin typeface="+mn-ea"/>
              <a:cs typeface="+mn-ea"/>
              <a:sym typeface="+mn-lt"/>
            </a:endParaRPr>
          </a:p>
        </p:txBody>
      </p:sp>
      <p:grpSp>
        <p:nvGrpSpPr>
          <p:cNvPr id="19" name="组合 18"/>
          <p:cNvGrpSpPr/>
          <p:nvPr/>
        </p:nvGrpSpPr>
        <p:grpSpPr>
          <a:xfrm>
            <a:off x="1905000" y="2252674"/>
            <a:ext cx="5416868" cy="471476"/>
            <a:chOff x="1905000" y="2132548"/>
            <a:chExt cx="5416868" cy="471476"/>
          </a:xfrm>
        </p:grpSpPr>
        <p:sp>
          <p:nvSpPr>
            <p:cNvPr id="14" name="矩形 13"/>
            <p:cNvSpPr/>
            <p:nvPr/>
          </p:nvSpPr>
          <p:spPr>
            <a:xfrm>
              <a:off x="1905000" y="2132548"/>
              <a:ext cx="5416868" cy="471476"/>
            </a:xfrm>
            <a:prstGeom prst="rect">
              <a:avLst/>
            </a:prstGeom>
          </p:spPr>
          <p:txBody>
            <a:bodyPr wrap="none">
              <a:spAutoFit/>
            </a:bodyPr>
            <a:lstStyle/>
            <a:p>
              <a:pPr>
                <a:lnSpc>
                  <a:spcPct val="130000"/>
                </a:lnSpc>
              </a:pPr>
              <a:r>
                <a:rPr lang="zh-CN" altLang="en-US" sz="2100" b="1" spc="300" dirty="0">
                  <a:solidFill>
                    <a:schemeClr val="accent1"/>
                  </a:solidFill>
                  <a:latin typeface="+mn-ea"/>
                  <a:sym typeface="思源宋体" panose="02020700000000000000" pitchFamily="18" charset="-122"/>
                </a:rPr>
                <a:t>民族大团结认同中国特色社会主义道路</a:t>
              </a:r>
            </a:p>
          </p:txBody>
        </p:sp>
        <p:cxnSp>
          <p:nvCxnSpPr>
            <p:cNvPr id="17" name="直接连接符 16"/>
            <p:cNvCxnSpPr/>
            <p:nvPr/>
          </p:nvCxnSpPr>
          <p:spPr>
            <a:xfrm>
              <a:off x="1981200" y="2571750"/>
              <a:ext cx="5148208"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20" name="矩形 19"/>
          <p:cNvSpPr/>
          <p:nvPr/>
        </p:nvSpPr>
        <p:spPr>
          <a:xfrm>
            <a:off x="1705314" y="2795885"/>
            <a:ext cx="5686086" cy="461665"/>
          </a:xfrm>
          <a:prstGeom prst="rect">
            <a:avLst/>
          </a:prstGeom>
        </p:spPr>
        <p:txBody>
          <a:bodyPr wrap="square">
            <a:spAutoFit/>
          </a:bodyPr>
          <a:lstStyle/>
          <a:p>
            <a:pPr algn="ctr"/>
            <a:r>
              <a:rPr lang="zh-CN" altLang="en-US" sz="1200">
                <a:solidFill>
                  <a:schemeClr val="accent1"/>
                </a:solidFill>
              </a:rPr>
              <a:t>national unity identifies with the road of socialism with chinese characteristics</a:t>
            </a:r>
            <a:endParaRPr lang="en-US" altLang="zh-CN" sz="1200">
              <a:solidFill>
                <a:schemeClr val="accent1"/>
              </a:solidFill>
            </a:endParaRPr>
          </a:p>
          <a:p>
            <a:pPr algn="ctr"/>
            <a:r>
              <a:rPr lang="zh-CN" altLang="en-US" sz="1200">
                <a:solidFill>
                  <a:schemeClr val="accent1"/>
                </a:solidFill>
              </a:rPr>
              <a:t>identifies with the road of socialism with</a:t>
            </a:r>
          </a:p>
        </p:txBody>
      </p:sp>
      <p:pic>
        <p:nvPicPr>
          <p:cNvPr id="21" name="图片 20"/>
          <p:cNvPicPr>
            <a:picLocks noChangeAspect="1"/>
          </p:cNvPicPr>
          <p:nvPr/>
        </p:nvPicPr>
        <p:blipFill>
          <a:blip r:embed="rId7">
            <a:extLst>
              <a:ext uri="{BEBA8EAE-BF5A-486C-A8C5-ECC9F3942E4B}">
                <a14:imgProps xmlns:a14="http://schemas.microsoft.com/office/drawing/2010/main">
                  <a14:imgLayer>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flipH="1">
            <a:off x="381000" y="475096"/>
            <a:ext cx="1447800" cy="877454"/>
          </a:xfrm>
          <a:prstGeom prst="rect">
            <a:avLst/>
          </a:prstGeom>
        </p:spPr>
      </p:pic>
      <p:pic>
        <p:nvPicPr>
          <p:cNvPr id="23" name="图片 22"/>
          <p:cNvPicPr>
            <a:picLocks noChangeAspect="1"/>
          </p:cNvPicPr>
          <p:nvPr/>
        </p:nvPicPr>
        <p:blipFill>
          <a:blip r:embed="rId8">
            <a:extLst>
              <a:ext uri="{BEBA8EAE-BF5A-486C-A8C5-ECC9F3942E4B}">
                <a14:imgProps xmlns:a14="http://schemas.microsoft.com/office/drawing/2010/main">
                  <a14:imgLayer>
                    <a14:imgEffect>
                      <a14:brightnessContrast contrast="20000"/>
                    </a14:imgEffect>
                  </a14:imgLayer>
                </a14:imgProps>
              </a:ext>
            </a:extLst>
          </a:blip>
          <a:stretch>
            <a:fillRect/>
          </a:stretch>
        </p:blipFill>
        <p:spPr>
          <a:xfrm>
            <a:off x="6248400" y="-656"/>
            <a:ext cx="2895599" cy="965199"/>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Tm="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advTm="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47" presetClass="entr" presetSubtype="0" dur="100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1000"/>
                                        <p:tgtEl>
                                          <p:spTgt spid="23"/>
                                        </p:tgtEl>
                                      </p:cBhvr>
                                    </p:animEffect>
                                    <p:anim calcmode="lin" valueType="num">
                                      <p:cBhvr>
                                        <p:cTn id="8" dur="1000" fill="hold"/>
                                        <p:tgtEl>
                                          <p:spTgt spid="23"/>
                                        </p:tgtEl>
                                        <p:attrNameLst>
                                          <p:attrName>ppt_x</p:attrName>
                                        </p:attrNameLst>
                                      </p:cBhvr>
                                      <p:tavLst>
                                        <p:tav tm="0">
                                          <p:val>
                                            <p:strVal val="#ppt_x"/>
                                          </p:val>
                                        </p:tav>
                                        <p:tav tm="100000">
                                          <p:val>
                                            <p:strVal val="#ppt_x"/>
                                          </p:val>
                                        </p:tav>
                                      </p:tavLst>
                                    </p:anim>
                                    <p:anim calcmode="lin" valueType="num">
                                      <p:cBhvr>
                                        <p:cTn id="9" dur="1000" fill="hold"/>
                                        <p:tgtEl>
                                          <p:spTgt spid="23"/>
                                        </p:tgtEl>
                                        <p:attrNameLst>
                                          <p:attrName>ppt_y</p:attrName>
                                        </p:attrNameLst>
                                      </p:cBhvr>
                                      <p:tavLst>
                                        <p:tav tm="0">
                                          <p:val>
                                            <p:strVal val="#ppt_y-.1"/>
                                          </p:val>
                                        </p:tav>
                                        <p:tav tm="100000">
                                          <p:val>
                                            <p:strVal val="#ppt_y"/>
                                          </p:val>
                                        </p:tav>
                                      </p:tavLst>
                                    </p:anim>
                                  </p:childTnLst>
                                </p:cTn>
                              </p:par>
                              <p:par>
                                <p:cTn id="10" presetID="42" presetClass="entr" presetSubtype="0" dur="1000" fill="hold" nodeType="with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1000"/>
                                        <p:tgtEl>
                                          <p:spTgt spid="24"/>
                                        </p:tgtEl>
                                      </p:cBhvr>
                                    </p:animEffect>
                                    <p:anim calcmode="lin" valueType="num">
                                      <p:cBhvr>
                                        <p:cTn id="13" dur="1000" fill="hold"/>
                                        <p:tgtEl>
                                          <p:spTgt spid="24"/>
                                        </p:tgtEl>
                                        <p:attrNameLst>
                                          <p:attrName>ppt_x</p:attrName>
                                        </p:attrNameLst>
                                      </p:cBhvr>
                                      <p:tavLst>
                                        <p:tav tm="0">
                                          <p:val>
                                            <p:strVal val="#ppt_x"/>
                                          </p:val>
                                        </p:tav>
                                        <p:tav tm="100000">
                                          <p:val>
                                            <p:strVal val="#ppt_x"/>
                                          </p:val>
                                        </p:tav>
                                      </p:tavLst>
                                    </p:anim>
                                    <p:anim calcmode="lin" valueType="num">
                                      <p:cBhvr>
                                        <p:cTn id="14"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p:stCondLst>
                              <p:cond delay="0"/>
                            </p:stCondLst>
                            <p:childTnLst>
                              <p:par>
                                <p:cTn id="17" presetID="53" presetClass="entr" presetSubtype="16" dur="50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childTnLst>
                          </p:cTn>
                        </p:par>
                      </p:childTnLst>
                    </p:cTn>
                  </p:par>
                  <p:par>
                    <p:cTn id="22" fill="hold" nodeType="clickPar">
                      <p:stCondLst>
                        <p:cond delay="indefinite"/>
                      </p:stCondLst>
                      <p:childTnLst>
                        <p:par>
                          <p:cTn id="23" fill="hold">
                            <p:stCondLst>
                              <p:cond delay="0"/>
                            </p:stCondLst>
                            <p:childTnLst>
                              <p:par>
                                <p:cTn id="24" presetID="42" presetClass="entr" presetSubtype="0" dur="1000" fill="hold"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1000"/>
                                        <p:tgtEl>
                                          <p:spTgt spid="5"/>
                                        </p:tgtEl>
                                      </p:cBhvr>
                                    </p:animEffect>
                                    <p:anim calcmode="lin" valueType="num">
                                      <p:cBhvr>
                                        <p:cTn id="27" dur="1000" fill="hold"/>
                                        <p:tgtEl>
                                          <p:spTgt spid="5"/>
                                        </p:tgtEl>
                                        <p:attrNameLst>
                                          <p:attrName>ppt_x</p:attrName>
                                        </p:attrNameLst>
                                      </p:cBhvr>
                                      <p:tavLst>
                                        <p:tav tm="0">
                                          <p:val>
                                            <p:strVal val="#ppt_x"/>
                                          </p:val>
                                        </p:tav>
                                        <p:tav tm="100000">
                                          <p:val>
                                            <p:strVal val="#ppt_x"/>
                                          </p:val>
                                        </p:tav>
                                      </p:tavLst>
                                    </p:anim>
                                    <p:anim calcmode="lin" valueType="num">
                                      <p:cBhvr>
                                        <p:cTn id="28"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9" fill="hold" nodeType="clickPar">
                      <p:stCondLst>
                        <p:cond delay="indefinite"/>
                      </p:stCondLst>
                      <p:childTnLst>
                        <p:par>
                          <p:cTn id="30" fill="hold">
                            <p:stCondLst>
                              <p:cond delay="0"/>
                            </p:stCondLst>
                            <p:childTnLst>
                              <p:par>
                                <p:cTn id="31" presetID="2" presetClass="entr" presetSubtype="12" dur="500" fill="hold" nodeType="clickEffect">
                                  <p:stCondLst>
                                    <p:cond delay="0"/>
                                  </p:stCondLst>
                                  <p:childTnLst>
                                    <p:set>
                                      <p:cBhvr>
                                        <p:cTn id="32" dur="1" fill="hold">
                                          <p:stCondLst>
                                            <p:cond delay="0"/>
                                          </p:stCondLst>
                                        </p:cTn>
                                        <p:tgtEl>
                                          <p:spTgt spid="21"/>
                                        </p:tgtEl>
                                        <p:attrNameLst>
                                          <p:attrName>style.visibility</p:attrName>
                                        </p:attrNameLst>
                                      </p:cBhvr>
                                      <p:to>
                                        <p:strVal val="visible"/>
                                      </p:to>
                                    </p:set>
                                    <p:anim calcmode="lin" valueType="num">
                                      <p:cBhvr additive="base">
                                        <p:cTn id="33" dur="500" fill="hold"/>
                                        <p:tgtEl>
                                          <p:spTgt spid="21"/>
                                        </p:tgtEl>
                                        <p:attrNameLst>
                                          <p:attrName>ppt_x</p:attrName>
                                        </p:attrNameLst>
                                      </p:cBhvr>
                                      <p:tavLst>
                                        <p:tav tm="0">
                                          <p:val>
                                            <p:strVal val="0-#ppt_w/2"/>
                                          </p:val>
                                        </p:tav>
                                        <p:tav tm="100000">
                                          <p:val>
                                            <p:strVal val="#ppt_x"/>
                                          </p:val>
                                        </p:tav>
                                      </p:tavLst>
                                    </p:anim>
                                    <p:anim calcmode="lin" valueType="num">
                                      <p:cBhvr additive="base">
                                        <p:cTn id="3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35" fill="hold" nodeType="clickPar">
                      <p:stCondLst>
                        <p:cond delay="indefinite"/>
                      </p:stCondLst>
                      <p:childTnLst>
                        <p:par>
                          <p:cTn id="36" fill="hold">
                            <p:stCondLst>
                              <p:cond delay="0"/>
                            </p:stCondLst>
                            <p:childTnLst>
                              <p:par>
                                <p:cTn id="37" presetID="16" presetClass="entr" presetSubtype="21" dur="500" fill="hold" nodeType="click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barn(inVertical)">
                                      <p:cBhvr>
                                        <p:cTn id="39" dur="500"/>
                                        <p:tgtEl>
                                          <p:spTgt spid="19"/>
                                        </p:tgtEl>
                                      </p:cBhvr>
                                    </p:animEffect>
                                  </p:childTnLst>
                                </p:cTn>
                              </p:par>
                            </p:childTnLst>
                          </p:cTn>
                        </p:par>
                      </p:childTnLst>
                    </p:cTn>
                  </p:par>
                  <p:par>
                    <p:cTn id="40" fill="hold" nodeType="clickPar">
                      <p:stCondLst>
                        <p:cond delay="indefinite"/>
                      </p:stCondLst>
                      <p:childTnLst>
                        <p:par>
                          <p:cTn id="41" fill="hold">
                            <p:stCondLst>
                              <p:cond delay="0"/>
                            </p:stCondLst>
                            <p:childTnLst>
                              <p:par>
                                <p:cTn id="42" presetID="53" presetClass="entr" presetSubtype="16" dur="500" fill="hold" grpId="0" nodeType="clickEffect">
                                  <p:stCondLst>
                                    <p:cond delay="0"/>
                                  </p:stCondLst>
                                  <p:childTnLst>
                                    <p:set>
                                      <p:cBhvr>
                                        <p:cTn id="43" dur="1" fill="hold">
                                          <p:stCondLst>
                                            <p:cond delay="0"/>
                                          </p:stCondLst>
                                        </p:cTn>
                                        <p:tgtEl>
                                          <p:spTgt spid="20"/>
                                        </p:tgtEl>
                                        <p:attrNameLst>
                                          <p:attrName>style.visibility</p:attrName>
                                        </p:attrNameLst>
                                      </p:cBhvr>
                                      <p:to>
                                        <p:strVal val="visible"/>
                                      </p:to>
                                    </p:set>
                                    <p:anim calcmode="lin" valueType="num">
                                      <p:cBhvr>
                                        <p:cTn id="44" dur="500" fill="hold"/>
                                        <p:tgtEl>
                                          <p:spTgt spid="20"/>
                                        </p:tgtEl>
                                        <p:attrNameLst>
                                          <p:attrName>ppt_w</p:attrName>
                                        </p:attrNameLst>
                                      </p:cBhvr>
                                      <p:tavLst>
                                        <p:tav tm="0">
                                          <p:val>
                                            <p:fltVal val="0"/>
                                          </p:val>
                                        </p:tav>
                                        <p:tav tm="100000">
                                          <p:val>
                                            <p:strVal val="#ppt_w"/>
                                          </p:val>
                                        </p:tav>
                                      </p:tavLst>
                                    </p:anim>
                                    <p:anim calcmode="lin" valueType="num">
                                      <p:cBhvr>
                                        <p:cTn id="45" dur="500" fill="hold"/>
                                        <p:tgtEl>
                                          <p:spTgt spid="20"/>
                                        </p:tgtEl>
                                        <p:attrNameLst>
                                          <p:attrName>ppt_h</p:attrName>
                                        </p:attrNameLst>
                                      </p:cBhvr>
                                      <p:tavLst>
                                        <p:tav tm="0">
                                          <p:val>
                                            <p:fltVal val="0"/>
                                          </p:val>
                                        </p:tav>
                                        <p:tav tm="100000">
                                          <p:val>
                                            <p:strVal val="#ppt_h"/>
                                          </p:val>
                                        </p:tav>
                                      </p:tavLst>
                                    </p:anim>
                                    <p:animEffect transition="in" filter="fade">
                                      <p:cBhvr>
                                        <p:cTn id="46" dur="500"/>
                                        <p:tgtEl>
                                          <p:spTgt spid="20"/>
                                        </p:tgtEl>
                                      </p:cBhvr>
                                    </p:animEffect>
                                  </p:childTnLst>
                                </p:cTn>
                              </p:par>
                            </p:childTnLst>
                          </p:cTn>
                        </p:par>
                      </p:childTnLst>
                    </p:cTn>
                  </p:par>
                  <p:par>
                    <p:cTn id="47" fill="hold" nodeType="clickPar">
                      <p:stCondLst>
                        <p:cond delay="indefinite"/>
                      </p:stCondLst>
                      <p:childTnLst>
                        <p:par>
                          <p:cTn id="48" fill="hold">
                            <p:stCondLst>
                              <p:cond delay="0"/>
                            </p:stCondLst>
                            <p:childTnLst>
                              <p:par>
                                <p:cTn id="49" presetID="2" presetClass="entr" presetSubtype="4" dur="500" fill="hold" grpId="0" nodeType="click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additive="base">
                                        <p:cTn id="51" dur="500" fill="hold"/>
                                        <p:tgtEl>
                                          <p:spTgt spid="13"/>
                                        </p:tgtEl>
                                        <p:attrNameLst>
                                          <p:attrName>ppt_x</p:attrName>
                                        </p:attrNameLst>
                                      </p:cBhvr>
                                      <p:tavLst>
                                        <p:tav tm="0">
                                          <p:val>
                                            <p:strVal val="#ppt_x"/>
                                          </p:val>
                                        </p:tav>
                                        <p:tav tm="100000">
                                          <p:val>
                                            <p:strVal val="#ppt_x"/>
                                          </p:val>
                                        </p:tav>
                                      </p:tavLst>
                                    </p:anim>
                                    <p:anim calcmode="lin" valueType="num">
                                      <p:cBhvr additive="base">
                                        <p:cTn id="5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2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212399"/>
            <a:ext cx="9143999" cy="49291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35000" tIns="0" rIns="135000" bIns="0" anchor="ctr"/>
          <a:lstStyle/>
          <a:p>
            <a:pPr algn="ctr">
              <a:defRPr/>
            </a:pPr>
            <a:r>
              <a:rPr lang="en-US" altLang="zh-CN" sz="2100"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1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1" y="1636569"/>
            <a:ext cx="9143999" cy="58145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更多精品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1936373" y="2940767"/>
            <a:ext cx="5179807" cy="1269578"/>
          </a:xfrm>
          <a:prstGeom prst="rect">
            <a:avLst/>
          </a:prstGeom>
          <a:noFill/>
          <a:ln w="25400" cap="flat" cmpd="sng" algn="ctr">
            <a:noFill/>
            <a:prstDash val="solid"/>
          </a:ln>
          <a:effectLst/>
        </p:spPr>
        <p:txBody>
          <a:bodyPr rtlCol="0" anchor="ctr"/>
          <a:lstStyle/>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模板下载：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节日</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字体下载：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课件：</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1369411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图片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7" y="1723348"/>
            <a:ext cx="9144793" cy="3420152"/>
          </a:xfrm>
          <a:prstGeom prst="rect">
            <a:avLst/>
          </a:prstGeom>
        </p:spPr>
      </p:pic>
      <p:pic>
        <p:nvPicPr>
          <p:cNvPr id="21" name="图片 20"/>
          <p:cNvPicPr>
            <a:picLocks noChangeAspect="1"/>
          </p:cNvPicPr>
          <p:nvPr/>
        </p:nvPicPr>
        <p:blipFill>
          <a:blip r:embed="rId4">
            <a:extLst>
              <a:ext uri="{BEBA8EAE-BF5A-486C-A8C5-ECC9F3942E4B}">
                <a14:imgProps xmlns:a14="http://schemas.microsoft.com/office/drawing/2010/main">
                  <a14:imgLayer>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flipH="1">
            <a:off x="751742" y="720244"/>
            <a:ext cx="1447800" cy="877454"/>
          </a:xfrm>
          <a:prstGeom prst="rect">
            <a:avLst/>
          </a:prstGeom>
        </p:spPr>
      </p:pic>
      <p:pic>
        <p:nvPicPr>
          <p:cNvPr id="23" name="图片 22"/>
          <p:cNvPicPr>
            <a:picLocks noChangeAspect="1"/>
          </p:cNvPicPr>
          <p:nvPr/>
        </p:nvPicPr>
        <p:blipFill>
          <a:blip r:embed="rId5">
            <a:extLst>
              <a:ext uri="{BEBA8EAE-BF5A-486C-A8C5-ECC9F3942E4B}">
                <a14:imgProps xmlns:a14="http://schemas.microsoft.com/office/drawing/2010/main">
                  <a14:imgLayer>
                    <a14:imgEffect>
                      <a14:brightnessContrast contrast="20000"/>
                    </a14:imgEffect>
                  </a14:imgLayer>
                </a14:imgProps>
              </a:ext>
            </a:extLst>
          </a:blip>
          <a:stretch>
            <a:fillRect/>
          </a:stretch>
        </p:blipFill>
        <p:spPr>
          <a:xfrm>
            <a:off x="6248400" y="-656"/>
            <a:ext cx="2895599" cy="965199"/>
          </a:xfrm>
          <a:prstGeom prst="rect">
            <a:avLst/>
          </a:prstGeom>
        </p:spPr>
      </p:pic>
      <p:pic>
        <p:nvPicPr>
          <p:cNvPr id="3" name="图片 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50361" y="1733550"/>
            <a:ext cx="1479239" cy="2958479"/>
          </a:xfrm>
          <a:prstGeom prst="rect">
            <a:avLst/>
          </a:prstGeom>
        </p:spPr>
      </p:pic>
      <p:sp>
        <p:nvSpPr>
          <p:cNvPr id="26" name="文本框 25"/>
          <p:cNvSpPr txBox="1"/>
          <p:nvPr/>
        </p:nvSpPr>
        <p:spPr>
          <a:xfrm>
            <a:off x="2320084" y="1733550"/>
            <a:ext cx="4354077" cy="646331"/>
          </a:xfrm>
          <a:prstGeom prst="rect">
            <a:avLst/>
          </a:prstGeom>
          <a:noFill/>
        </p:spPr>
        <p:txBody>
          <a:bodyPr wrap="none" rtlCol="0">
            <a:spAutoFit/>
          </a:bodyPr>
          <a:lstStyle/>
          <a:p>
            <a:pPr algn="ctr"/>
            <a:r>
              <a:rPr lang="zh-CN" altLang="en-US" sz="3600" b="1">
                <a:solidFill>
                  <a:schemeClr val="accent1"/>
                </a:solidFill>
                <a:latin typeface="+mn-ea"/>
                <a:sym typeface="思源宋体" panose="02020700000000000000" pitchFamily="18" charset="-122"/>
              </a:rPr>
              <a:t>认识我国的民族政策</a:t>
            </a:r>
          </a:p>
        </p:txBody>
      </p:sp>
      <p:sp>
        <p:nvSpPr>
          <p:cNvPr id="27" name="文本框 26"/>
          <p:cNvSpPr txBox="1"/>
          <p:nvPr/>
        </p:nvSpPr>
        <p:spPr>
          <a:xfrm>
            <a:off x="2362200" y="1123950"/>
            <a:ext cx="1723549" cy="707886"/>
          </a:xfrm>
          <a:prstGeom prst="rect">
            <a:avLst/>
          </a:prstGeom>
          <a:noFill/>
        </p:spPr>
        <p:txBody>
          <a:bodyPr wrap="none" rtlCol="0">
            <a:spAutoFit/>
          </a:bodyPr>
          <a:lstStyle/>
          <a:p>
            <a:r>
              <a:rPr lang="zh-CN" altLang="en-US" sz="4000">
                <a:solidFill>
                  <a:schemeClr val="accent1"/>
                </a:solidFill>
                <a:latin typeface="+mn-ea"/>
                <a:sym typeface="思源宋体" panose="02020700000000000000" pitchFamily="18" charset="-122"/>
              </a:rPr>
              <a:t>第一章</a:t>
            </a:r>
          </a:p>
        </p:txBody>
      </p:sp>
      <p:sp>
        <p:nvSpPr>
          <p:cNvPr id="28" name="矩形 27"/>
          <p:cNvSpPr/>
          <p:nvPr/>
        </p:nvSpPr>
        <p:spPr>
          <a:xfrm>
            <a:off x="2406962" y="2384852"/>
            <a:ext cx="4267200" cy="415498"/>
          </a:xfrm>
          <a:prstGeom prst="rect">
            <a:avLst/>
          </a:prstGeom>
        </p:spPr>
        <p:txBody>
          <a:bodyPr wrap="square">
            <a:spAutoFit/>
          </a:bodyPr>
          <a:lstStyle/>
          <a:p>
            <a:r>
              <a:rPr lang="en-US" altLang="zh-CN" sz="1050">
                <a:solidFill>
                  <a:schemeClr val="accent1"/>
                </a:solidFill>
              </a:rPr>
              <a:t>national unity identifies with the road of socialism with characteristics identifies with the road of socialism with</a:t>
            </a:r>
          </a:p>
        </p:txBody>
      </p:sp>
      <p:pic>
        <p:nvPicPr>
          <p:cNvPr id="2" name="图片 1"/>
          <p:cNvPicPr>
            <a:picLocks noChangeAspect="1"/>
          </p:cNvPicPr>
          <p:nvPr/>
        </p:nvPicPr>
        <p:blipFill>
          <a:blip r:embed="rId7">
            <a:extLst>
              <a:ext uri="{28A0092B-C50C-407E-A947-70E740481C1C}">
                <a14:useLocalDpi xmlns:a14="http://schemas.microsoft.com/office/drawing/2010/main" val="0"/>
              </a:ext>
            </a:extLst>
          </a:blip>
          <a:srcRect r="25454"/>
          <a:stretch>
            <a:fillRect/>
          </a:stretch>
        </p:blipFill>
        <p:spPr>
          <a:xfrm>
            <a:off x="2209800" y="3028950"/>
            <a:ext cx="4038600" cy="1628287"/>
          </a:xfrm>
          <a:prstGeom prst="rect">
            <a:avLst/>
          </a:prstGeom>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0">
        <p15:prstTrans prst="wind"/>
      </p:transition>
    </mc:Choice>
    <mc:Fallback xmlns:p159="http://schemas.microsoft.com/office/powerpoint/2015/09/main" xmlns:p14="http://schemas.microsoft.com/office/powerpoint/2010/main" xmlns:a14="http://schemas.microsoft.com/office/drawing/2010/main" xmlns:wp="http://schemas.openxmlformats.org/drawingml/2006/wordprocessingDrawing" xmlns:w="http://schemas.openxmlformats.org/wordprocessingml/2006/main" xmlns:m="http://schemas.openxmlformats.org/officeDocument/2006/math" xmlns="">
      <p:transition spd="slow" advTm="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47" presetClass="entr" presetSubtype="0" dur="100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1000"/>
                                        <p:tgtEl>
                                          <p:spTgt spid="23"/>
                                        </p:tgtEl>
                                      </p:cBhvr>
                                    </p:animEffect>
                                    <p:anim calcmode="lin" valueType="num">
                                      <p:cBhvr>
                                        <p:cTn id="8" dur="1000" fill="hold"/>
                                        <p:tgtEl>
                                          <p:spTgt spid="23"/>
                                        </p:tgtEl>
                                        <p:attrNameLst>
                                          <p:attrName>ppt_x</p:attrName>
                                        </p:attrNameLst>
                                      </p:cBhvr>
                                      <p:tavLst>
                                        <p:tav tm="0">
                                          <p:val>
                                            <p:strVal val="#ppt_x"/>
                                          </p:val>
                                        </p:tav>
                                        <p:tav tm="100000">
                                          <p:val>
                                            <p:strVal val="#ppt_x"/>
                                          </p:val>
                                        </p:tav>
                                      </p:tavLst>
                                    </p:anim>
                                    <p:anim calcmode="lin" valueType="num">
                                      <p:cBhvr>
                                        <p:cTn id="9" dur="1000" fill="hold"/>
                                        <p:tgtEl>
                                          <p:spTgt spid="23"/>
                                        </p:tgtEl>
                                        <p:attrNameLst>
                                          <p:attrName>ppt_y</p:attrName>
                                        </p:attrNameLst>
                                      </p:cBhvr>
                                      <p:tavLst>
                                        <p:tav tm="0">
                                          <p:val>
                                            <p:strVal val="#ppt_y-.1"/>
                                          </p:val>
                                        </p:tav>
                                        <p:tav tm="100000">
                                          <p:val>
                                            <p:strVal val="#ppt_y"/>
                                          </p:val>
                                        </p:tav>
                                      </p:tavLst>
                                    </p:anim>
                                  </p:childTnLst>
                                </p:cTn>
                              </p:par>
                              <p:par>
                                <p:cTn id="10" presetID="42" presetClass="entr" presetSubtype="0" dur="1000" fill="hold" nodeType="with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1000"/>
                                        <p:tgtEl>
                                          <p:spTgt spid="24"/>
                                        </p:tgtEl>
                                      </p:cBhvr>
                                    </p:animEffect>
                                    <p:anim calcmode="lin" valueType="num">
                                      <p:cBhvr>
                                        <p:cTn id="13" dur="1000" fill="hold"/>
                                        <p:tgtEl>
                                          <p:spTgt spid="24"/>
                                        </p:tgtEl>
                                        <p:attrNameLst>
                                          <p:attrName>ppt_x</p:attrName>
                                        </p:attrNameLst>
                                      </p:cBhvr>
                                      <p:tavLst>
                                        <p:tav tm="0">
                                          <p:val>
                                            <p:strVal val="#ppt_x"/>
                                          </p:val>
                                        </p:tav>
                                        <p:tav tm="100000">
                                          <p:val>
                                            <p:strVal val="#ppt_x"/>
                                          </p:val>
                                        </p:tav>
                                      </p:tavLst>
                                    </p:anim>
                                    <p:anim calcmode="lin" valueType="num">
                                      <p:cBhvr>
                                        <p:cTn id="14"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15" fill="hold" nodeType="clickPar">
                      <p:stCondLst>
                        <p:cond delay="indefinite"/>
                      </p:stCondLst>
                      <p:childTnLst>
                        <p:par>
                          <p:cTn id="16" fill="hold">
                            <p:stCondLst>
                              <p:cond delay="0"/>
                            </p:stCondLst>
                            <p:childTnLst>
                              <p:par>
                                <p:cTn id="17" presetID="2" presetClass="entr" presetSubtype="12" dur="500" fill="hold" nodeType="clickEffect">
                                  <p:stCondLst>
                                    <p:cond delay="0"/>
                                  </p:stCondLst>
                                  <p:childTnLst>
                                    <p:set>
                                      <p:cBhvr>
                                        <p:cTn id="18" dur="1" fill="hold">
                                          <p:stCondLst>
                                            <p:cond delay="0"/>
                                          </p:stCondLst>
                                        </p:cTn>
                                        <p:tgtEl>
                                          <p:spTgt spid="21"/>
                                        </p:tgtEl>
                                        <p:attrNameLst>
                                          <p:attrName>style.visibility</p:attrName>
                                        </p:attrNameLst>
                                      </p:cBhvr>
                                      <p:to>
                                        <p:strVal val="visible"/>
                                      </p:to>
                                    </p:set>
                                    <p:anim calcmode="lin" valueType="num">
                                      <p:cBhvr additive="base">
                                        <p:cTn id="19" dur="500" fill="hold"/>
                                        <p:tgtEl>
                                          <p:spTgt spid="21"/>
                                        </p:tgtEl>
                                        <p:attrNameLst>
                                          <p:attrName>ppt_x</p:attrName>
                                        </p:attrNameLst>
                                      </p:cBhvr>
                                      <p:tavLst>
                                        <p:tav tm="0">
                                          <p:val>
                                            <p:strVal val="0-#ppt_w/2"/>
                                          </p:val>
                                        </p:tav>
                                        <p:tav tm="100000">
                                          <p:val>
                                            <p:strVal val="#ppt_x"/>
                                          </p:val>
                                        </p:tav>
                                      </p:tavLst>
                                    </p:anim>
                                    <p:anim calcmode="lin" valueType="num">
                                      <p:cBhvr additive="base">
                                        <p:cTn id="2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p:stCondLst>
                              <p:cond delay="0"/>
                            </p:stCondLst>
                            <p:childTnLst>
                              <p:par>
                                <p:cTn id="23" presetID="2" presetClass="entr" presetSubtype="2" dur="500" fill="hold"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1+#ppt_w/2"/>
                                          </p:val>
                                        </p:tav>
                                        <p:tav tm="100000">
                                          <p:val>
                                            <p:strVal val="#ppt_x"/>
                                          </p:val>
                                        </p:tav>
                                      </p:tavLst>
                                    </p:anim>
                                    <p:anim calcmode="lin" valueType="num">
                                      <p:cBhvr additive="base">
                                        <p:cTn id="26" dur="500" fill="hold"/>
                                        <p:tgtEl>
                                          <p:spTgt spid="3"/>
                                        </p:tgtEl>
                                        <p:attrNameLst>
                                          <p:attrName>ppt_y</p:attrName>
                                        </p:attrNameLst>
                                      </p:cBhvr>
                                      <p:tavLst>
                                        <p:tav tm="0">
                                          <p:val>
                                            <p:strVal val="#ppt_y"/>
                                          </p:val>
                                        </p:tav>
                                        <p:tav tm="100000">
                                          <p:val>
                                            <p:strVal val="#ppt_y"/>
                                          </p:val>
                                        </p:tav>
                                      </p:tavLst>
                                    </p:anim>
                                  </p:childTnLst>
                                </p:cTn>
                              </p:par>
                              <p:par>
                                <p:cTn id="27" presetID="2" presetClass="entr" presetSubtype="4" dur="500" fill="hold" nodeType="with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p:stCondLst>
                              <p:cond delay="0"/>
                            </p:stCondLst>
                            <p:childTnLst>
                              <p:par>
                                <p:cTn id="33" presetID="42" presetClass="entr" presetSubtype="0" dur="1000" fill="hold" grpId="0" nodeType="clickEffect">
                                  <p:stCondLst>
                                    <p:cond delay="0"/>
                                  </p:stCondLst>
                                  <p:childTnLst>
                                    <p:set>
                                      <p:cBhvr>
                                        <p:cTn id="34" dur="1" fill="hold">
                                          <p:stCondLst>
                                            <p:cond delay="0"/>
                                          </p:stCondLst>
                                        </p:cTn>
                                        <p:tgtEl>
                                          <p:spTgt spid="27"/>
                                        </p:tgtEl>
                                        <p:attrNameLst>
                                          <p:attrName>style.visibility</p:attrName>
                                        </p:attrNameLst>
                                      </p:cBhvr>
                                      <p:to>
                                        <p:strVal val="visible"/>
                                      </p:to>
                                    </p:set>
                                    <p:animEffect transition="in" filter="fade">
                                      <p:cBhvr>
                                        <p:cTn id="35" dur="1000"/>
                                        <p:tgtEl>
                                          <p:spTgt spid="27"/>
                                        </p:tgtEl>
                                      </p:cBhvr>
                                    </p:animEffect>
                                    <p:anim calcmode="lin" valueType="num">
                                      <p:cBhvr>
                                        <p:cTn id="36" dur="1000" fill="hold"/>
                                        <p:tgtEl>
                                          <p:spTgt spid="27"/>
                                        </p:tgtEl>
                                        <p:attrNameLst>
                                          <p:attrName>ppt_x</p:attrName>
                                        </p:attrNameLst>
                                      </p:cBhvr>
                                      <p:tavLst>
                                        <p:tav tm="0">
                                          <p:val>
                                            <p:strVal val="#ppt_x"/>
                                          </p:val>
                                        </p:tav>
                                        <p:tav tm="100000">
                                          <p:val>
                                            <p:strVal val="#ppt_x"/>
                                          </p:val>
                                        </p:tav>
                                      </p:tavLst>
                                    </p:anim>
                                    <p:anim calcmode="lin" valueType="num">
                                      <p:cBhvr>
                                        <p:cTn id="37"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p:stCondLst>
                              <p:cond delay="0"/>
                            </p:stCondLst>
                            <p:childTnLst>
                              <p:par>
                                <p:cTn id="40" presetID="22" presetClass="entr" presetSubtype="8" dur="500" fill="hold" grpId="0" nodeType="clickEffect">
                                  <p:stCondLst>
                                    <p:cond delay="0"/>
                                  </p:stCondLst>
                                  <p:childTnLst>
                                    <p:set>
                                      <p:cBhvr>
                                        <p:cTn id="41" dur="1" fill="hold">
                                          <p:stCondLst>
                                            <p:cond delay="0"/>
                                          </p:stCondLst>
                                        </p:cTn>
                                        <p:tgtEl>
                                          <p:spTgt spid="26"/>
                                        </p:tgtEl>
                                        <p:attrNameLst>
                                          <p:attrName>style.visibility</p:attrName>
                                        </p:attrNameLst>
                                      </p:cBhvr>
                                      <p:to>
                                        <p:strVal val="visible"/>
                                      </p:to>
                                    </p:set>
                                    <p:animEffect transition="in" filter="wipe(left)">
                                      <p:cBhvr>
                                        <p:cTn id="42" dur="500"/>
                                        <p:tgtEl>
                                          <p:spTgt spid="26"/>
                                        </p:tgtEl>
                                      </p:cBhvr>
                                    </p:animEffect>
                                  </p:childTnLst>
                                </p:cTn>
                              </p:par>
                            </p:childTnLst>
                          </p:cTn>
                        </p:par>
                      </p:childTnLst>
                    </p:cTn>
                  </p:par>
                  <p:par>
                    <p:cTn id="43" fill="hold" nodeType="clickPar">
                      <p:stCondLst>
                        <p:cond delay="indefinite"/>
                      </p:stCondLst>
                      <p:childTnLst>
                        <p:par>
                          <p:cTn id="44" fill="hold">
                            <p:stCondLst>
                              <p:cond delay="0"/>
                            </p:stCondLst>
                            <p:childTnLst>
                              <p:par>
                                <p:cTn id="45" presetID="53" presetClass="entr" presetSubtype="16" dur="500" fill="hold" grpId="0" nodeType="clickEffect">
                                  <p:stCondLst>
                                    <p:cond delay="0"/>
                                  </p:stCondLst>
                                  <p:childTnLst>
                                    <p:set>
                                      <p:cBhvr>
                                        <p:cTn id="46" dur="1" fill="hold">
                                          <p:stCondLst>
                                            <p:cond delay="0"/>
                                          </p:stCondLst>
                                        </p:cTn>
                                        <p:tgtEl>
                                          <p:spTgt spid="28"/>
                                        </p:tgtEl>
                                        <p:attrNameLst>
                                          <p:attrName>style.visibility</p:attrName>
                                        </p:attrNameLst>
                                      </p:cBhvr>
                                      <p:to>
                                        <p:strVal val="visible"/>
                                      </p:to>
                                    </p:set>
                                    <p:anim calcmode="lin" valueType="num">
                                      <p:cBhvr>
                                        <p:cTn id="47" dur="500" fill="hold"/>
                                        <p:tgtEl>
                                          <p:spTgt spid="28"/>
                                        </p:tgtEl>
                                        <p:attrNameLst>
                                          <p:attrName>ppt_w</p:attrName>
                                        </p:attrNameLst>
                                      </p:cBhvr>
                                      <p:tavLst>
                                        <p:tav tm="0">
                                          <p:val>
                                            <p:fltVal val="0"/>
                                          </p:val>
                                        </p:tav>
                                        <p:tav tm="100000">
                                          <p:val>
                                            <p:strVal val="#ppt_w"/>
                                          </p:val>
                                        </p:tav>
                                      </p:tavLst>
                                    </p:anim>
                                    <p:anim calcmode="lin" valueType="num">
                                      <p:cBhvr>
                                        <p:cTn id="48" dur="500" fill="hold"/>
                                        <p:tgtEl>
                                          <p:spTgt spid="28"/>
                                        </p:tgtEl>
                                        <p:attrNameLst>
                                          <p:attrName>ppt_h</p:attrName>
                                        </p:attrNameLst>
                                      </p:cBhvr>
                                      <p:tavLst>
                                        <p:tav tm="0">
                                          <p:val>
                                            <p:fltVal val="0"/>
                                          </p:val>
                                        </p:tav>
                                        <p:tav tm="100000">
                                          <p:val>
                                            <p:strVal val="#ppt_h"/>
                                          </p:val>
                                        </p:tav>
                                      </p:tavLst>
                                    </p:anim>
                                    <p:animEffect transition="in" filter="fade">
                                      <p:cBhvr>
                                        <p:cTn id="49"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p:bldP spid="2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矩形 60"/>
          <p:cNvSpPr>
            <a:spLocks noChangeArrowheads="1"/>
          </p:cNvSpPr>
          <p:nvPr/>
        </p:nvSpPr>
        <p:spPr bwMode="auto">
          <a:xfrm>
            <a:off x="914400" y="1417967"/>
            <a:ext cx="2502322" cy="4293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marL="285750" indent="-285750">
              <a:lnSpc>
                <a:spcPct val="130000"/>
              </a:lnSpc>
              <a:buFont typeface="Wingdings" panose="05000000000000000000" pitchFamily="2" charset="2"/>
              <a:buChar char="l"/>
            </a:pPr>
            <a:r>
              <a:rPr lang="zh-CN" altLang="en-US">
                <a:solidFill>
                  <a:schemeClr val="tx1">
                    <a:lumMod val="95000"/>
                    <a:lumOff val="5000"/>
                  </a:schemeClr>
                </a:solidFill>
                <a:latin typeface="+mn-ea"/>
                <a:sym typeface="思源宋体" panose="02020700000000000000" pitchFamily="18" charset="-122"/>
              </a:rPr>
              <a:t>对伟大祖国的认同</a:t>
            </a:r>
          </a:p>
        </p:txBody>
      </p:sp>
      <p:sp>
        <p:nvSpPr>
          <p:cNvPr id="31" name="矩形 60"/>
          <p:cNvSpPr>
            <a:spLocks noChangeArrowheads="1"/>
          </p:cNvSpPr>
          <p:nvPr/>
        </p:nvSpPr>
        <p:spPr bwMode="auto">
          <a:xfrm>
            <a:off x="914400" y="2167445"/>
            <a:ext cx="2502322" cy="4293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marL="285750" indent="-285750">
              <a:lnSpc>
                <a:spcPct val="130000"/>
              </a:lnSpc>
              <a:buFont typeface="Wingdings" panose="05000000000000000000" pitchFamily="2" charset="2"/>
              <a:buChar char="l"/>
            </a:pPr>
            <a:r>
              <a:rPr lang="zh-CN" altLang="en-US">
                <a:solidFill>
                  <a:schemeClr val="tx1">
                    <a:lumMod val="95000"/>
                    <a:lumOff val="5000"/>
                  </a:schemeClr>
                </a:solidFill>
                <a:latin typeface="+mn-ea"/>
                <a:sym typeface="思源宋体" panose="02020700000000000000" pitchFamily="18" charset="-122"/>
              </a:rPr>
              <a:t>对中华民族的认同</a:t>
            </a:r>
          </a:p>
        </p:txBody>
      </p:sp>
      <p:sp>
        <p:nvSpPr>
          <p:cNvPr id="35" name="矩形 60"/>
          <p:cNvSpPr>
            <a:spLocks noChangeArrowheads="1"/>
          </p:cNvSpPr>
          <p:nvPr/>
        </p:nvSpPr>
        <p:spPr bwMode="auto">
          <a:xfrm>
            <a:off x="914400" y="2916923"/>
            <a:ext cx="2819400" cy="4293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marL="285750" indent="-285750">
              <a:lnSpc>
                <a:spcPct val="130000"/>
              </a:lnSpc>
              <a:buFont typeface="Wingdings" panose="05000000000000000000" pitchFamily="2" charset="2"/>
              <a:buChar char="l"/>
            </a:pPr>
            <a:r>
              <a:rPr lang="zh-CN" altLang="en-US">
                <a:solidFill>
                  <a:schemeClr val="tx1">
                    <a:lumMod val="95000"/>
                    <a:lumOff val="5000"/>
                  </a:schemeClr>
                </a:solidFill>
                <a:latin typeface="+mn-ea"/>
                <a:sym typeface="思源宋体" panose="02020700000000000000" pitchFamily="18" charset="-122"/>
              </a:rPr>
              <a:t>对中华民族文化的认同</a:t>
            </a:r>
          </a:p>
        </p:txBody>
      </p:sp>
      <p:sp>
        <p:nvSpPr>
          <p:cNvPr id="60" name="矩形 60"/>
          <p:cNvSpPr>
            <a:spLocks noChangeArrowheads="1"/>
          </p:cNvSpPr>
          <p:nvPr/>
        </p:nvSpPr>
        <p:spPr bwMode="auto">
          <a:xfrm>
            <a:off x="914400" y="3666402"/>
            <a:ext cx="3893877" cy="4293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p>
            <a:pPr marL="285750" indent="-285750">
              <a:lnSpc>
                <a:spcPct val="130000"/>
              </a:lnSpc>
              <a:buFont typeface="Wingdings" panose="05000000000000000000" pitchFamily="2" charset="2"/>
              <a:buChar char="l"/>
            </a:pPr>
            <a:r>
              <a:rPr lang="zh-CN" altLang="en-US">
                <a:solidFill>
                  <a:schemeClr val="tx1">
                    <a:lumMod val="95000"/>
                    <a:lumOff val="5000"/>
                  </a:schemeClr>
                </a:solidFill>
                <a:latin typeface="+mn-ea"/>
                <a:sym typeface="思源宋体" panose="02020700000000000000" pitchFamily="18" charset="-122"/>
              </a:rPr>
              <a:t>对中国特色社会主义道路的认同</a:t>
            </a:r>
          </a:p>
        </p:txBody>
      </p:sp>
      <p:pic>
        <p:nvPicPr>
          <p:cNvPr id="2" name="图片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38600" y="1369548"/>
            <a:ext cx="4559169" cy="2486819"/>
          </a:xfrm>
          <a:prstGeom prst="rect">
            <a:avLst/>
          </a:prstGeom>
        </p:spPr>
      </p:pic>
      <p:sp>
        <p:nvSpPr>
          <p:cNvPr id="3" name="文本框 2"/>
          <p:cNvSpPr txBox="1"/>
          <p:nvPr/>
        </p:nvSpPr>
        <p:spPr>
          <a:xfrm>
            <a:off x="990600" y="1047750"/>
            <a:ext cx="1143000" cy="200055"/>
          </a:xfrm>
          <a:prstGeom prst="rect">
            <a:avLst/>
          </a:prstGeom>
          <a:noFill/>
        </p:spPr>
        <p:txBody>
          <a:bodyPr wrap="square" rtlCol="0">
            <a:spAutoFit/>
          </a:bodyPr>
          <a:lstStyle/>
          <a:p>
            <a:r>
              <a:rPr lang="en-US" altLang="zh-CN" sz="700" dirty="0">
                <a:solidFill>
                  <a:srgbClr val="FFFFFF"/>
                </a:solidFill>
              </a:rPr>
              <a:t>https://www.ypppt.com/</a:t>
            </a:r>
            <a:endParaRPr lang="zh-CN" altLang="en-US" sz="700" dirty="0">
              <a:solidFill>
                <a:srgbClr val="FFFFFF"/>
              </a:solidFill>
            </a:endParaRPr>
          </a:p>
        </p:txBody>
      </p:sp>
    </p:spTree>
    <p:custDataLst>
      <p:tags r:id="rId1"/>
    </p:custData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advTm="0">
        <p15:prstTrans prst="prestige"/>
      </p:transition>
    </mc:Choice>
    <mc:Fallback xmlns:p159="http://schemas.microsoft.com/office/powerpoint/2015/09/main" xmlns:p14="http://schemas.microsoft.com/office/powerpoint/2010/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53" presetClass="entr" presetSubtype="16" dur="50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nodeType="clickPar">
                      <p:stCondLst>
                        <p:cond delay="indefinite"/>
                      </p:stCondLst>
                      <p:childTnLst>
                        <p:par>
                          <p:cTn id="11" fill="hold">
                            <p:stCondLst>
                              <p:cond delay="0"/>
                            </p:stCondLst>
                            <p:childTnLst>
                              <p:par>
                                <p:cTn id="12" presetID="22" presetClass="entr" presetSubtype="8" dur="500" fill="hold" grpId="0" nodeType="clickEffect">
                                  <p:stCondLst>
                                    <p:cond delay="0"/>
                                  </p:stCondLst>
                                  <p:childTnLst>
                                    <p:set>
                                      <p:cBhvr>
                                        <p:cTn id="13" dur="1" fill="hold">
                                          <p:stCondLst>
                                            <p:cond delay="0"/>
                                          </p:stCondLst>
                                        </p:cTn>
                                        <p:tgtEl>
                                          <p:spTgt spid="27"/>
                                        </p:tgtEl>
                                        <p:attrNameLst>
                                          <p:attrName>style.visibility</p:attrName>
                                        </p:attrNameLst>
                                      </p:cBhvr>
                                      <p:to>
                                        <p:strVal val="visible"/>
                                      </p:to>
                                    </p:set>
                                    <p:animEffect transition="in" filter="wipe(left)">
                                      <p:cBhvr>
                                        <p:cTn id="14" dur="500"/>
                                        <p:tgtEl>
                                          <p:spTgt spid="27"/>
                                        </p:tgtEl>
                                      </p:cBhvr>
                                    </p:animEffect>
                                  </p:childTnLst>
                                </p:cTn>
                              </p:par>
                              <p:par>
                                <p:cTn id="15" presetID="22" presetClass="entr" presetSubtype="8" dur="500" fill="hold" grpId="0" nodeType="withEffect">
                                  <p:stCondLst>
                                    <p:cond delay="0"/>
                                  </p:stCondLst>
                                  <p:childTnLst>
                                    <p:set>
                                      <p:cBhvr>
                                        <p:cTn id="16" dur="1" fill="hold">
                                          <p:stCondLst>
                                            <p:cond delay="0"/>
                                          </p:stCondLst>
                                        </p:cTn>
                                        <p:tgtEl>
                                          <p:spTgt spid="31"/>
                                        </p:tgtEl>
                                        <p:attrNameLst>
                                          <p:attrName>style.visibility</p:attrName>
                                        </p:attrNameLst>
                                      </p:cBhvr>
                                      <p:to>
                                        <p:strVal val="visible"/>
                                      </p:to>
                                    </p:set>
                                    <p:animEffect transition="in" filter="wipe(left)">
                                      <p:cBhvr>
                                        <p:cTn id="17" dur="500"/>
                                        <p:tgtEl>
                                          <p:spTgt spid="31"/>
                                        </p:tgtEl>
                                      </p:cBhvr>
                                    </p:animEffect>
                                  </p:childTnLst>
                                </p:cTn>
                              </p:par>
                              <p:par>
                                <p:cTn id="18" presetID="22" presetClass="entr" presetSubtype="8" dur="500" fill="hold" grpId="0" nodeType="withEffect">
                                  <p:stCondLst>
                                    <p:cond delay="0"/>
                                  </p:stCondLst>
                                  <p:childTnLst>
                                    <p:set>
                                      <p:cBhvr>
                                        <p:cTn id="19" dur="1" fill="hold">
                                          <p:stCondLst>
                                            <p:cond delay="0"/>
                                          </p:stCondLst>
                                        </p:cTn>
                                        <p:tgtEl>
                                          <p:spTgt spid="35"/>
                                        </p:tgtEl>
                                        <p:attrNameLst>
                                          <p:attrName>style.visibility</p:attrName>
                                        </p:attrNameLst>
                                      </p:cBhvr>
                                      <p:to>
                                        <p:strVal val="visible"/>
                                      </p:to>
                                    </p:set>
                                    <p:animEffect transition="in" filter="wipe(left)">
                                      <p:cBhvr>
                                        <p:cTn id="20" dur="500"/>
                                        <p:tgtEl>
                                          <p:spTgt spid="35"/>
                                        </p:tgtEl>
                                      </p:cBhvr>
                                    </p:animEffect>
                                  </p:childTnLst>
                                </p:cTn>
                              </p:par>
                              <p:par>
                                <p:cTn id="21" presetID="22" presetClass="entr" presetSubtype="8" dur="500" fill="hold" grpId="0" nodeType="withEffect">
                                  <p:stCondLst>
                                    <p:cond delay="0"/>
                                  </p:stCondLst>
                                  <p:childTnLst>
                                    <p:set>
                                      <p:cBhvr>
                                        <p:cTn id="22" dur="1" fill="hold">
                                          <p:stCondLst>
                                            <p:cond delay="0"/>
                                          </p:stCondLst>
                                        </p:cTn>
                                        <p:tgtEl>
                                          <p:spTgt spid="60"/>
                                        </p:tgtEl>
                                        <p:attrNameLst>
                                          <p:attrName>style.visibility</p:attrName>
                                        </p:attrNameLst>
                                      </p:cBhvr>
                                      <p:to>
                                        <p:strVal val="visible"/>
                                      </p:to>
                                    </p:set>
                                    <p:animEffect transition="in" filter="wipe(left)">
                                      <p:cBhvr>
                                        <p:cTn id="23"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31" grpId="0"/>
      <p:bldP spid="35" grpId="0"/>
      <p:bldP spid="6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flipH="1">
            <a:off x="1066800" y="1200150"/>
            <a:ext cx="2667000" cy="3467565"/>
          </a:xfrm>
          <a:prstGeom prst="rect">
            <a:avLst/>
          </a:prstGeom>
        </p:spPr>
      </p:pic>
      <p:grpSp>
        <p:nvGrpSpPr>
          <p:cNvPr id="4" name="组合 3"/>
          <p:cNvGrpSpPr/>
          <p:nvPr/>
        </p:nvGrpSpPr>
        <p:grpSpPr>
          <a:xfrm>
            <a:off x="4038600" y="1331262"/>
            <a:ext cx="3352800" cy="3221688"/>
            <a:chOff x="1447800" y="1276350"/>
            <a:chExt cx="2590800" cy="3221688"/>
          </a:xfrm>
        </p:grpSpPr>
        <p:sp>
          <p:nvSpPr>
            <p:cNvPr id="39" name="MH_SubTitle_4"/>
            <p:cNvSpPr/>
            <p:nvPr>
              <p:custDataLst>
                <p:tags r:id="rId2"/>
              </p:custDataLst>
            </p:nvPr>
          </p:nvSpPr>
          <p:spPr>
            <a:xfrm flipH="1">
              <a:off x="2057397" y="1966877"/>
              <a:ext cx="1447806" cy="458391"/>
            </a:xfrm>
            <a:custGeom>
              <a:avLst/>
              <a:gdLst>
                <a:gd name="connsiteX0" fmla="*/ 520353 w 3024977"/>
                <a:gd name="connsiteY0" fmla="*/ 0 h 790148"/>
                <a:gd name="connsiteX1" fmla="*/ 520353 w 3024977"/>
                <a:gd name="connsiteY1" fmla="*/ 154147 h 790148"/>
                <a:gd name="connsiteX2" fmla="*/ 3024977 w 3024977"/>
                <a:gd name="connsiteY2" fmla="*/ 154147 h 790148"/>
                <a:gd name="connsiteX3" fmla="*/ 3024977 w 3024977"/>
                <a:gd name="connsiteY3" fmla="*/ 636001 h 790148"/>
                <a:gd name="connsiteX4" fmla="*/ 520353 w 3024977"/>
                <a:gd name="connsiteY4" fmla="*/ 636001 h 790148"/>
                <a:gd name="connsiteX5" fmla="*/ 520353 w 3024977"/>
                <a:gd name="connsiteY5" fmla="*/ 790148 h 790148"/>
                <a:gd name="connsiteX6" fmla="*/ 0 w 3024977"/>
                <a:gd name="connsiteY6" fmla="*/ 395074 h 790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24977" h="790148">
                  <a:moveTo>
                    <a:pt x="520353" y="0"/>
                  </a:moveTo>
                  <a:lnTo>
                    <a:pt x="520353" y="154147"/>
                  </a:lnTo>
                  <a:lnTo>
                    <a:pt x="3024977" y="154147"/>
                  </a:lnTo>
                  <a:lnTo>
                    <a:pt x="3024977" y="636001"/>
                  </a:lnTo>
                  <a:lnTo>
                    <a:pt x="520353" y="636001"/>
                  </a:lnTo>
                  <a:lnTo>
                    <a:pt x="520353" y="790148"/>
                  </a:lnTo>
                  <a:lnTo>
                    <a:pt x="0" y="395074"/>
                  </a:ln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a:defRPr/>
              </a:pPr>
              <a:r>
                <a:rPr lang="zh-CN" altLang="en-US" sz="1600" b="1" dirty="0">
                  <a:solidFill>
                    <a:schemeClr val="accent1"/>
                  </a:solidFill>
                  <a:latin typeface="微软雅黑" panose="020B0503020204020204" pitchFamily="34" charset="-122"/>
                  <a:ea typeface="微软雅黑" panose="020B0503020204020204" pitchFamily="34" charset="-122"/>
                  <a:sym typeface="思源宋体" panose="02020700000000000000" pitchFamily="18" charset="-122"/>
                </a:rPr>
                <a:t>文化观</a:t>
              </a:r>
            </a:p>
          </p:txBody>
        </p:sp>
        <p:sp>
          <p:nvSpPr>
            <p:cNvPr id="40" name="MH_SubTitle_3"/>
            <p:cNvSpPr/>
            <p:nvPr>
              <p:custDataLst>
                <p:tags r:id="rId3"/>
              </p:custDataLst>
            </p:nvPr>
          </p:nvSpPr>
          <p:spPr>
            <a:xfrm flipH="1">
              <a:off x="2057395" y="2657404"/>
              <a:ext cx="1447804" cy="458391"/>
            </a:xfrm>
            <a:custGeom>
              <a:avLst/>
              <a:gdLst>
                <a:gd name="connsiteX0" fmla="*/ 520353 w 3024977"/>
                <a:gd name="connsiteY0" fmla="*/ 0 h 790148"/>
                <a:gd name="connsiteX1" fmla="*/ 520353 w 3024977"/>
                <a:gd name="connsiteY1" fmla="*/ 154147 h 790148"/>
                <a:gd name="connsiteX2" fmla="*/ 3024977 w 3024977"/>
                <a:gd name="connsiteY2" fmla="*/ 154147 h 790148"/>
                <a:gd name="connsiteX3" fmla="*/ 3024977 w 3024977"/>
                <a:gd name="connsiteY3" fmla="*/ 636001 h 790148"/>
                <a:gd name="connsiteX4" fmla="*/ 520353 w 3024977"/>
                <a:gd name="connsiteY4" fmla="*/ 636001 h 790148"/>
                <a:gd name="connsiteX5" fmla="*/ 520353 w 3024977"/>
                <a:gd name="connsiteY5" fmla="*/ 790148 h 790148"/>
                <a:gd name="connsiteX6" fmla="*/ 0 w 3024977"/>
                <a:gd name="connsiteY6" fmla="*/ 395074 h 790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24977" h="790148">
                  <a:moveTo>
                    <a:pt x="520353" y="0"/>
                  </a:moveTo>
                  <a:lnTo>
                    <a:pt x="520353" y="154147"/>
                  </a:lnTo>
                  <a:lnTo>
                    <a:pt x="3024977" y="154147"/>
                  </a:lnTo>
                  <a:lnTo>
                    <a:pt x="3024977" y="636001"/>
                  </a:lnTo>
                  <a:lnTo>
                    <a:pt x="520353" y="636001"/>
                  </a:lnTo>
                  <a:lnTo>
                    <a:pt x="520353" y="790148"/>
                  </a:lnTo>
                  <a:lnTo>
                    <a:pt x="0" y="395074"/>
                  </a:ln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a:defRPr/>
              </a:pPr>
              <a:r>
                <a:rPr lang="zh-CN" altLang="en-US" sz="1600" b="1">
                  <a:solidFill>
                    <a:schemeClr val="accent1"/>
                  </a:solidFill>
                  <a:latin typeface="微软雅黑" panose="020B0503020204020204" pitchFamily="34" charset="-122"/>
                  <a:ea typeface="微软雅黑" panose="020B0503020204020204" pitchFamily="34" charset="-122"/>
                  <a:sym typeface="思源宋体" panose="02020700000000000000" pitchFamily="18" charset="-122"/>
                </a:rPr>
                <a:t>历史观</a:t>
              </a:r>
            </a:p>
          </p:txBody>
        </p:sp>
        <p:sp>
          <p:nvSpPr>
            <p:cNvPr id="41" name="MH_SubTitle_2"/>
            <p:cNvSpPr/>
            <p:nvPr>
              <p:custDataLst>
                <p:tags r:id="rId4"/>
              </p:custDataLst>
            </p:nvPr>
          </p:nvSpPr>
          <p:spPr>
            <a:xfrm flipH="1">
              <a:off x="2057397" y="3347931"/>
              <a:ext cx="1447806" cy="458391"/>
            </a:xfrm>
            <a:custGeom>
              <a:avLst/>
              <a:gdLst>
                <a:gd name="connsiteX0" fmla="*/ 520353 w 3024977"/>
                <a:gd name="connsiteY0" fmla="*/ 0 h 790148"/>
                <a:gd name="connsiteX1" fmla="*/ 520353 w 3024977"/>
                <a:gd name="connsiteY1" fmla="*/ 154147 h 790148"/>
                <a:gd name="connsiteX2" fmla="*/ 3024977 w 3024977"/>
                <a:gd name="connsiteY2" fmla="*/ 154147 h 790148"/>
                <a:gd name="connsiteX3" fmla="*/ 3024977 w 3024977"/>
                <a:gd name="connsiteY3" fmla="*/ 636001 h 790148"/>
                <a:gd name="connsiteX4" fmla="*/ 520353 w 3024977"/>
                <a:gd name="connsiteY4" fmla="*/ 636001 h 790148"/>
                <a:gd name="connsiteX5" fmla="*/ 520353 w 3024977"/>
                <a:gd name="connsiteY5" fmla="*/ 790148 h 790148"/>
                <a:gd name="connsiteX6" fmla="*/ 0 w 3024977"/>
                <a:gd name="connsiteY6" fmla="*/ 395074 h 790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24977" h="790148">
                  <a:moveTo>
                    <a:pt x="520353" y="0"/>
                  </a:moveTo>
                  <a:lnTo>
                    <a:pt x="520353" y="154147"/>
                  </a:lnTo>
                  <a:lnTo>
                    <a:pt x="3024977" y="154147"/>
                  </a:lnTo>
                  <a:lnTo>
                    <a:pt x="3024977" y="636001"/>
                  </a:lnTo>
                  <a:lnTo>
                    <a:pt x="520353" y="636001"/>
                  </a:lnTo>
                  <a:lnTo>
                    <a:pt x="520353" y="790148"/>
                  </a:lnTo>
                  <a:lnTo>
                    <a:pt x="0" y="395074"/>
                  </a:ln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a:defRPr/>
              </a:pPr>
              <a:r>
                <a:rPr lang="zh-CN" altLang="en-US" sz="1600" b="1">
                  <a:solidFill>
                    <a:schemeClr val="accent1"/>
                  </a:solidFill>
                  <a:latin typeface="微软雅黑" panose="020B0503020204020204" pitchFamily="34" charset="-122"/>
                  <a:ea typeface="微软雅黑" panose="020B0503020204020204" pitchFamily="34" charset="-122"/>
                  <a:sym typeface="思源宋体" panose="02020700000000000000" pitchFamily="18" charset="-122"/>
                </a:rPr>
                <a:t>民族观</a:t>
              </a:r>
            </a:p>
          </p:txBody>
        </p:sp>
        <p:sp>
          <p:nvSpPr>
            <p:cNvPr id="42" name="MH_SubTitle_1"/>
            <p:cNvSpPr/>
            <p:nvPr>
              <p:custDataLst>
                <p:tags r:id="rId5"/>
              </p:custDataLst>
            </p:nvPr>
          </p:nvSpPr>
          <p:spPr>
            <a:xfrm flipH="1">
              <a:off x="2057395" y="4038627"/>
              <a:ext cx="1447804" cy="459411"/>
            </a:xfrm>
            <a:custGeom>
              <a:avLst/>
              <a:gdLst>
                <a:gd name="connsiteX0" fmla="*/ 520353 w 3024977"/>
                <a:gd name="connsiteY0" fmla="*/ 0 h 790148"/>
                <a:gd name="connsiteX1" fmla="*/ 520353 w 3024977"/>
                <a:gd name="connsiteY1" fmla="*/ 154147 h 790148"/>
                <a:gd name="connsiteX2" fmla="*/ 3024977 w 3024977"/>
                <a:gd name="connsiteY2" fmla="*/ 154147 h 790148"/>
                <a:gd name="connsiteX3" fmla="*/ 3024977 w 3024977"/>
                <a:gd name="connsiteY3" fmla="*/ 636001 h 790148"/>
                <a:gd name="connsiteX4" fmla="*/ 520353 w 3024977"/>
                <a:gd name="connsiteY4" fmla="*/ 636001 h 790148"/>
                <a:gd name="connsiteX5" fmla="*/ 520353 w 3024977"/>
                <a:gd name="connsiteY5" fmla="*/ 790148 h 790148"/>
                <a:gd name="connsiteX6" fmla="*/ 0 w 3024977"/>
                <a:gd name="connsiteY6" fmla="*/ 395074 h 790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24977" h="790148">
                  <a:moveTo>
                    <a:pt x="520353" y="0"/>
                  </a:moveTo>
                  <a:lnTo>
                    <a:pt x="520353" y="154147"/>
                  </a:lnTo>
                  <a:lnTo>
                    <a:pt x="3024977" y="154147"/>
                  </a:lnTo>
                  <a:lnTo>
                    <a:pt x="3024977" y="636001"/>
                  </a:lnTo>
                  <a:lnTo>
                    <a:pt x="520353" y="636001"/>
                  </a:lnTo>
                  <a:lnTo>
                    <a:pt x="520353" y="790148"/>
                  </a:lnTo>
                  <a:lnTo>
                    <a:pt x="0" y="395074"/>
                  </a:ln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a:defRPr/>
              </a:pPr>
              <a:r>
                <a:rPr lang="zh-CN" altLang="en-US" sz="1600" b="1">
                  <a:solidFill>
                    <a:schemeClr val="accent1"/>
                  </a:solidFill>
                  <a:latin typeface="微软雅黑" panose="020B0503020204020204" pitchFamily="34" charset="-122"/>
                  <a:ea typeface="微软雅黑" panose="020B0503020204020204" pitchFamily="34" charset="-122"/>
                  <a:sym typeface="思源宋体" panose="02020700000000000000" pitchFamily="18" charset="-122"/>
                </a:rPr>
                <a:t>国家观</a:t>
              </a:r>
            </a:p>
          </p:txBody>
        </p:sp>
        <p:sp>
          <p:nvSpPr>
            <p:cNvPr id="56" name="MH_SubTitle_3"/>
            <p:cNvSpPr/>
            <p:nvPr>
              <p:custDataLst>
                <p:tags r:id="rId6"/>
              </p:custDataLst>
            </p:nvPr>
          </p:nvSpPr>
          <p:spPr>
            <a:xfrm flipH="1">
              <a:off x="2057395" y="1276350"/>
              <a:ext cx="1447804" cy="458391"/>
            </a:xfrm>
            <a:custGeom>
              <a:avLst/>
              <a:gdLst>
                <a:gd name="connsiteX0" fmla="*/ 520353 w 3024977"/>
                <a:gd name="connsiteY0" fmla="*/ 0 h 790148"/>
                <a:gd name="connsiteX1" fmla="*/ 520353 w 3024977"/>
                <a:gd name="connsiteY1" fmla="*/ 154147 h 790148"/>
                <a:gd name="connsiteX2" fmla="*/ 3024977 w 3024977"/>
                <a:gd name="connsiteY2" fmla="*/ 154147 h 790148"/>
                <a:gd name="connsiteX3" fmla="*/ 3024977 w 3024977"/>
                <a:gd name="connsiteY3" fmla="*/ 636001 h 790148"/>
                <a:gd name="connsiteX4" fmla="*/ 520353 w 3024977"/>
                <a:gd name="connsiteY4" fmla="*/ 636001 h 790148"/>
                <a:gd name="connsiteX5" fmla="*/ 520353 w 3024977"/>
                <a:gd name="connsiteY5" fmla="*/ 790148 h 790148"/>
                <a:gd name="connsiteX6" fmla="*/ 0 w 3024977"/>
                <a:gd name="connsiteY6" fmla="*/ 395074 h 790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024977" h="790148">
                  <a:moveTo>
                    <a:pt x="520353" y="0"/>
                  </a:moveTo>
                  <a:lnTo>
                    <a:pt x="520353" y="154147"/>
                  </a:lnTo>
                  <a:lnTo>
                    <a:pt x="3024977" y="154147"/>
                  </a:lnTo>
                  <a:lnTo>
                    <a:pt x="3024977" y="636001"/>
                  </a:lnTo>
                  <a:lnTo>
                    <a:pt x="520353" y="636001"/>
                  </a:lnTo>
                  <a:lnTo>
                    <a:pt x="520353" y="790148"/>
                  </a:lnTo>
                  <a:lnTo>
                    <a:pt x="0" y="395074"/>
                  </a:lnTo>
                  <a:close/>
                </a:path>
              </a:pathLst>
            </a:cu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a:defRPr/>
              </a:pPr>
              <a:r>
                <a:rPr lang="zh-CN" altLang="en-US" sz="1600" b="1" dirty="0">
                  <a:solidFill>
                    <a:schemeClr val="accent1"/>
                  </a:solidFill>
                  <a:latin typeface="微软雅黑" panose="020B0503020204020204" pitchFamily="34" charset="-122"/>
                  <a:ea typeface="微软雅黑" panose="020B0503020204020204" pitchFamily="34" charset="-122"/>
                  <a:sym typeface="思源宋体" panose="02020700000000000000" pitchFamily="18" charset="-122"/>
                </a:rPr>
                <a:t>宗教观</a:t>
              </a:r>
            </a:p>
          </p:txBody>
        </p:sp>
        <p:sp>
          <p:nvSpPr>
            <p:cNvPr id="2" name="圆角矩形 1"/>
            <p:cNvSpPr/>
            <p:nvPr/>
          </p:nvSpPr>
          <p:spPr>
            <a:xfrm>
              <a:off x="1447800" y="1276350"/>
              <a:ext cx="2590800" cy="458391"/>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圆角矩形 8"/>
            <p:cNvSpPr/>
            <p:nvPr/>
          </p:nvSpPr>
          <p:spPr>
            <a:xfrm>
              <a:off x="1447800" y="1967174"/>
              <a:ext cx="2590800" cy="458391"/>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圆角矩形 9"/>
            <p:cNvSpPr/>
            <p:nvPr/>
          </p:nvSpPr>
          <p:spPr>
            <a:xfrm>
              <a:off x="1447800" y="2657998"/>
              <a:ext cx="2590800" cy="458391"/>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圆角矩形 10"/>
            <p:cNvSpPr/>
            <p:nvPr/>
          </p:nvSpPr>
          <p:spPr>
            <a:xfrm>
              <a:off x="1447800" y="3348822"/>
              <a:ext cx="2590800" cy="458391"/>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圆角矩形 11"/>
            <p:cNvSpPr/>
            <p:nvPr/>
          </p:nvSpPr>
          <p:spPr>
            <a:xfrm>
              <a:off x="1447800" y="4039647"/>
              <a:ext cx="2590800" cy="458391"/>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ustDataLst>
      <p:tags r:id="rId1"/>
    </p:custData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advTm="0">
        <p15:prstTrans prst="prestige"/>
      </p:transition>
    </mc:Choice>
    <mc:Fallback xmlns:p159="http://schemas.microsoft.com/office/powerpoint/2015/09/main" xmlns:p14="http://schemas.microsoft.com/office/powerpoint/2010/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 presetClass="entr" presetSubtype="4" dur="50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p:stCondLst>
                              <p:cond delay="0"/>
                            </p:stCondLst>
                            <p:childTnLst>
                              <p:par>
                                <p:cTn id="11" presetID="53" presetClass="entr" presetSubtype="16" dur="50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500" fill="hold"/>
                                        <p:tgtEl>
                                          <p:spTgt spid="4"/>
                                        </p:tgtEl>
                                        <p:attrNameLst>
                                          <p:attrName>ppt_w</p:attrName>
                                        </p:attrNameLst>
                                      </p:cBhvr>
                                      <p:tavLst>
                                        <p:tav tm="0">
                                          <p:val>
                                            <p:fltVal val="0"/>
                                          </p:val>
                                        </p:tav>
                                        <p:tav tm="100000">
                                          <p:val>
                                            <p:strVal val="#ppt_w"/>
                                          </p:val>
                                        </p:tav>
                                      </p:tavLst>
                                    </p:anim>
                                    <p:anim calcmode="lin" valueType="num">
                                      <p:cBhvr>
                                        <p:cTn id="14" dur="500" fill="hold"/>
                                        <p:tgtEl>
                                          <p:spTgt spid="4"/>
                                        </p:tgtEl>
                                        <p:attrNameLst>
                                          <p:attrName>ppt_h</p:attrName>
                                        </p:attrNameLst>
                                      </p:cBhvr>
                                      <p:tavLst>
                                        <p:tav tm="0">
                                          <p:val>
                                            <p:fltVal val="0"/>
                                          </p:val>
                                        </p:tav>
                                        <p:tav tm="100000">
                                          <p:val>
                                            <p:strVal val="#ppt_h"/>
                                          </p:val>
                                        </p:tav>
                                      </p:tavLst>
                                    </p:anim>
                                    <p:animEffect transition="in" filter="fade">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505200" y="1581150"/>
            <a:ext cx="4086359" cy="396258"/>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397" tIns="45698" rIns="91397" bIns="45698" rtlCol="0" anchor="ctr"/>
          <a:lstStyle/>
          <a:p>
            <a:pPr algn="ctr" defTabSz="913130"/>
            <a:r>
              <a:rPr lang="zh-CN" altLang="en-US" sz="2000">
                <a:solidFill>
                  <a:schemeClr val="accent1"/>
                </a:solidFill>
                <a:latin typeface="微软雅黑" panose="020B0503020204020204" pitchFamily="34" charset="-122"/>
                <a:ea typeface="微软雅黑" panose="020B0503020204020204" pitchFamily="34" charset="-122"/>
              </a:rPr>
              <a:t>汉族离不开少数民族</a:t>
            </a:r>
          </a:p>
        </p:txBody>
      </p:sp>
      <p:sp>
        <p:nvSpPr>
          <p:cNvPr id="4" name="矩形 3"/>
          <p:cNvSpPr/>
          <p:nvPr/>
        </p:nvSpPr>
        <p:spPr>
          <a:xfrm>
            <a:off x="3505200" y="2577083"/>
            <a:ext cx="4086359" cy="396258"/>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397" tIns="45698" rIns="91397" bIns="45698" rtlCol="0" anchor="ctr"/>
          <a:lstStyle/>
          <a:p>
            <a:pPr algn="ctr" defTabSz="913130"/>
            <a:r>
              <a:rPr lang="zh-CN" altLang="en-US" sz="2000">
                <a:solidFill>
                  <a:schemeClr val="accent1"/>
                </a:solidFill>
                <a:latin typeface="微软雅黑" panose="020B0503020204020204" pitchFamily="34" charset="-122"/>
                <a:ea typeface="微软雅黑" panose="020B0503020204020204" pitchFamily="34" charset="-122"/>
              </a:rPr>
              <a:t>少数民族离不开汉族</a:t>
            </a:r>
          </a:p>
        </p:txBody>
      </p:sp>
      <p:sp>
        <p:nvSpPr>
          <p:cNvPr id="6" name="矩形 5"/>
          <p:cNvSpPr/>
          <p:nvPr/>
        </p:nvSpPr>
        <p:spPr>
          <a:xfrm>
            <a:off x="3505200" y="3518587"/>
            <a:ext cx="4086359" cy="396258"/>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397" tIns="45698" rIns="91397" bIns="45698" rtlCol="0" anchor="ctr"/>
          <a:lstStyle/>
          <a:p>
            <a:pPr algn="ctr" defTabSz="913130"/>
            <a:r>
              <a:rPr lang="zh-CN" altLang="en-US" sz="2000">
                <a:solidFill>
                  <a:schemeClr val="accent1"/>
                </a:solidFill>
                <a:latin typeface="微软雅黑" panose="020B0503020204020204" pitchFamily="34" charset="-122"/>
                <a:ea typeface="微软雅黑" panose="020B0503020204020204" pitchFamily="34" charset="-122"/>
              </a:rPr>
              <a:t>少数民族之间也相互离不开 </a:t>
            </a:r>
          </a:p>
        </p:txBody>
      </p:sp>
      <p:pic>
        <p:nvPicPr>
          <p:cNvPr id="2" name="图片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0311" y="1047750"/>
            <a:ext cx="2588689" cy="3405688"/>
          </a:xfrm>
          <a:prstGeom prst="rect">
            <a:avLst/>
          </a:prstGeom>
        </p:spPr>
      </p:pic>
    </p:spTree>
    <p:custDataLst>
      <p:tags r:id="rId1"/>
    </p:custData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advTm="0">
        <p15:prstTrans prst="prestige"/>
      </p:transition>
    </mc:Choice>
    <mc:Fallback xmlns:p159="http://schemas.microsoft.com/office/powerpoint/2015/09/main" xmlns:p14="http://schemas.microsoft.com/office/powerpoint/2010/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 presetClass="entr" presetSubtype="4" dur="50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p:stCondLst>
                              <p:cond delay="0"/>
                            </p:stCondLst>
                            <p:childTnLst>
                              <p:par>
                                <p:cTn id="11" presetID="53" presetClass="entr" presetSubtype="16" dur="50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par>
                                <p:cTn id="16" presetID="53" presetClass="entr" presetSubtype="16" dur="500" fill="hold" grpId="0" nodeType="with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p:cTn id="18" dur="500" fill="hold"/>
                                        <p:tgtEl>
                                          <p:spTgt spid="4"/>
                                        </p:tgtEl>
                                        <p:attrNameLst>
                                          <p:attrName>ppt_w</p:attrName>
                                        </p:attrNameLst>
                                      </p:cBhvr>
                                      <p:tavLst>
                                        <p:tav tm="0">
                                          <p:val>
                                            <p:fltVal val="0"/>
                                          </p:val>
                                        </p:tav>
                                        <p:tav tm="100000">
                                          <p:val>
                                            <p:strVal val="#ppt_w"/>
                                          </p:val>
                                        </p:tav>
                                      </p:tavLst>
                                    </p:anim>
                                    <p:anim calcmode="lin" valueType="num">
                                      <p:cBhvr>
                                        <p:cTn id="19" dur="500" fill="hold"/>
                                        <p:tgtEl>
                                          <p:spTgt spid="4"/>
                                        </p:tgtEl>
                                        <p:attrNameLst>
                                          <p:attrName>ppt_h</p:attrName>
                                        </p:attrNameLst>
                                      </p:cBhvr>
                                      <p:tavLst>
                                        <p:tav tm="0">
                                          <p:val>
                                            <p:fltVal val="0"/>
                                          </p:val>
                                        </p:tav>
                                        <p:tav tm="100000">
                                          <p:val>
                                            <p:strVal val="#ppt_h"/>
                                          </p:val>
                                        </p:tav>
                                      </p:tavLst>
                                    </p:anim>
                                    <p:animEffect transition="in" filter="fade">
                                      <p:cBhvr>
                                        <p:cTn id="20" dur="500"/>
                                        <p:tgtEl>
                                          <p:spTgt spid="4"/>
                                        </p:tgtEl>
                                      </p:cBhvr>
                                    </p:animEffect>
                                  </p:childTnLst>
                                </p:cTn>
                              </p:par>
                              <p:par>
                                <p:cTn id="21" presetID="53" presetClass="entr" presetSubtype="16" dur="50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p:cTn id="23" dur="500" fill="hold"/>
                                        <p:tgtEl>
                                          <p:spTgt spid="6"/>
                                        </p:tgtEl>
                                        <p:attrNameLst>
                                          <p:attrName>ppt_w</p:attrName>
                                        </p:attrNameLst>
                                      </p:cBhvr>
                                      <p:tavLst>
                                        <p:tav tm="0">
                                          <p:val>
                                            <p:fltVal val="0"/>
                                          </p:val>
                                        </p:tav>
                                        <p:tav tm="100000">
                                          <p:val>
                                            <p:strVal val="#ppt_w"/>
                                          </p:val>
                                        </p:tav>
                                      </p:tavLst>
                                    </p:anim>
                                    <p:anim calcmode="lin" valueType="num">
                                      <p:cBhvr>
                                        <p:cTn id="24" dur="500" fill="hold"/>
                                        <p:tgtEl>
                                          <p:spTgt spid="6"/>
                                        </p:tgtEl>
                                        <p:attrNameLst>
                                          <p:attrName>ppt_h</p:attrName>
                                        </p:attrNameLst>
                                      </p:cBhvr>
                                      <p:tavLst>
                                        <p:tav tm="0">
                                          <p:val>
                                            <p:fltVal val="0"/>
                                          </p:val>
                                        </p:tav>
                                        <p:tav tm="100000">
                                          <p:val>
                                            <p:strVal val="#ppt_h"/>
                                          </p:val>
                                        </p:tav>
                                      </p:tavLst>
                                    </p:anim>
                                    <p:animEffect transition="in" filter="fade">
                                      <p:cBhvr>
                                        <p:cTn id="2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942515" y="3137334"/>
            <a:ext cx="2715085" cy="392242"/>
          </a:xfrm>
          <a:prstGeom prst="rect">
            <a:avLst/>
          </a:prstGeom>
          <a:noFill/>
          <a:ln>
            <a:noFill/>
          </a:ln>
          <a:effectLst/>
        </p:spPr>
        <p:txBody>
          <a:bodyPr wrap="square" lIns="91397" tIns="45698" rIns="91397" bIns="45698">
            <a:spAutoFit/>
          </a:bodyPr>
          <a:lstStyle/>
          <a:p>
            <a:pPr algn="ctr" defTabSz="913130"/>
            <a:r>
              <a:rPr lang="zh-CN" altLang="en-US" sz="1950" b="1">
                <a:solidFill>
                  <a:schemeClr val="accent1"/>
                </a:solidFill>
                <a:latin typeface="Impact" panose="020B0806030902050204"/>
                <a:ea typeface="微软雅黑" panose="020B0503020204020204" pitchFamily="34" charset="-122"/>
              </a:rPr>
              <a:t>遵守党章    加强党性</a:t>
            </a:r>
          </a:p>
        </p:txBody>
      </p:sp>
      <p:sp>
        <p:nvSpPr>
          <p:cNvPr id="4" name="矩形 3"/>
          <p:cNvSpPr/>
          <p:nvPr/>
        </p:nvSpPr>
        <p:spPr>
          <a:xfrm>
            <a:off x="1143000" y="3511019"/>
            <a:ext cx="7391400" cy="584731"/>
          </a:xfrm>
          <a:prstGeom prst="rect">
            <a:avLst/>
          </a:prstGeom>
        </p:spPr>
        <p:txBody>
          <a:bodyPr wrap="square" lIns="91397" tIns="45698" rIns="91397" bIns="45698">
            <a:spAutoFit/>
          </a:bodyPr>
          <a:lstStyle/>
          <a:p>
            <a:pPr defTabSz="913130">
              <a:lnSpc>
                <a:spcPct val="200000"/>
              </a:lnSpc>
            </a:pPr>
            <a:r>
              <a:rPr lang="zh-CN" altLang="en-US" sz="1600">
                <a:solidFill>
                  <a:srgbClr val="000000"/>
                </a:solidFill>
                <a:latin typeface="微软雅黑" panose="020B0503020204020204" pitchFamily="34" charset="-122"/>
                <a:ea typeface="微软雅黑" panose="020B0503020204020204" pitchFamily="34" charset="-122"/>
              </a:rPr>
              <a:t>共产党好、社会主义好、伟大祖国好、改革开放好、民族团结好、人民军队好。</a:t>
            </a:r>
          </a:p>
        </p:txBody>
      </p:sp>
      <p:grpSp>
        <p:nvGrpSpPr>
          <p:cNvPr id="36" name="组合 35"/>
          <p:cNvGrpSpPr/>
          <p:nvPr/>
        </p:nvGrpSpPr>
        <p:grpSpPr>
          <a:xfrm>
            <a:off x="1221915" y="1232334"/>
            <a:ext cx="7099300" cy="1676400"/>
            <a:chOff x="977900" y="2647951"/>
            <a:chExt cx="7099300" cy="1676400"/>
          </a:xfrm>
          <a:solidFill>
            <a:schemeClr val="accent1"/>
          </a:solidFill>
        </p:grpSpPr>
        <p:sp>
          <p:nvSpPr>
            <p:cNvPr id="25" name="矩形 24"/>
            <p:cNvSpPr/>
            <p:nvPr/>
          </p:nvSpPr>
          <p:spPr>
            <a:xfrm>
              <a:off x="977900" y="2647951"/>
              <a:ext cx="7023100" cy="1676400"/>
            </a:xfrm>
            <a:prstGeom prst="rect">
              <a:avLst/>
            </a:prstGeom>
            <a:grpFill/>
            <a:ln w="12700">
              <a:noFill/>
            </a:ln>
          </p:spPr>
          <p:style>
            <a:lnRef idx="2">
              <a:schemeClr val="accent1">
                <a:shade val="50000"/>
              </a:schemeClr>
            </a:lnRef>
            <a:fillRef idx="1">
              <a:schemeClr val="accent1"/>
            </a:fillRef>
            <a:effectRef idx="0">
              <a:schemeClr val="accent1"/>
            </a:effectRef>
            <a:fontRef idx="minor">
              <a:schemeClr val="lt1"/>
            </a:fontRef>
          </p:style>
          <p:txBody>
            <a:bodyPr lIns="91397" tIns="45698" rIns="91397" bIns="45698" rtlCol="0" anchor="ctr"/>
            <a:lstStyle/>
            <a:p>
              <a:pPr defTabSz="913130"/>
              <a:endParaRPr lang="zh-CN" altLang="en-US" sz="1425">
                <a:solidFill>
                  <a:schemeClr val="bg1"/>
                </a:solidFill>
                <a:latin typeface="Impact" panose="020B0806030902050204"/>
                <a:ea typeface="微软雅黑" panose="020B0503020204020204" pitchFamily="34" charset="-122"/>
              </a:endParaRPr>
            </a:p>
          </p:txBody>
        </p:sp>
        <p:sp>
          <p:nvSpPr>
            <p:cNvPr id="26" name="矩形 25"/>
            <p:cNvSpPr/>
            <p:nvPr/>
          </p:nvSpPr>
          <p:spPr>
            <a:xfrm>
              <a:off x="1233206" y="2881011"/>
              <a:ext cx="3456046" cy="276954"/>
            </a:xfrm>
            <a:prstGeom prst="rect">
              <a:avLst/>
            </a:prstGeom>
            <a:grpFill/>
          </p:spPr>
          <p:txBody>
            <a:bodyPr wrap="square" lIns="91397" tIns="45698" rIns="91397" bIns="45698">
              <a:spAutoFit/>
            </a:bodyPr>
            <a:lstStyle/>
            <a:p>
              <a:pPr marL="171450" indent="-171450" defTabSz="913130">
                <a:buFont typeface="Wingdings" panose="05000000000000000000" pitchFamily="2" charset="2"/>
                <a:buChar char="l"/>
              </a:pPr>
              <a:r>
                <a:rPr lang="zh-CN" altLang="en-US" sz="1200" b="1">
                  <a:solidFill>
                    <a:schemeClr val="bg1"/>
                  </a:solidFill>
                  <a:latin typeface="Impact" panose="020B0806030902050204"/>
                  <a:ea typeface="微软雅黑" panose="020B0503020204020204" pitchFamily="34" charset="-122"/>
                </a:rPr>
                <a:t>我国有五十六个民族，五个自治区；</a:t>
              </a:r>
            </a:p>
          </p:txBody>
        </p:sp>
        <p:sp>
          <p:nvSpPr>
            <p:cNvPr id="31" name="矩形 30"/>
            <p:cNvSpPr/>
            <p:nvPr/>
          </p:nvSpPr>
          <p:spPr>
            <a:xfrm>
              <a:off x="1233206" y="3311803"/>
              <a:ext cx="3456046" cy="276954"/>
            </a:xfrm>
            <a:prstGeom prst="rect">
              <a:avLst/>
            </a:prstGeom>
            <a:grpFill/>
          </p:spPr>
          <p:txBody>
            <a:bodyPr wrap="square" lIns="91397" tIns="45698" rIns="91397" bIns="45698">
              <a:spAutoFit/>
            </a:bodyPr>
            <a:lstStyle/>
            <a:p>
              <a:pPr marL="171450" indent="-171450" defTabSz="913130">
                <a:buFont typeface="Wingdings" panose="05000000000000000000" pitchFamily="2" charset="2"/>
                <a:buChar char="l"/>
              </a:pPr>
              <a:r>
                <a:rPr lang="zh-CN" altLang="en-US" sz="1200" b="1">
                  <a:solidFill>
                    <a:schemeClr val="bg1"/>
                  </a:solidFill>
                  <a:latin typeface="Impact" panose="020B0806030902050204"/>
                  <a:ea typeface="微软雅黑" panose="020B0503020204020204" pitchFamily="34" charset="-122"/>
                </a:rPr>
                <a:t>各民族不论大小，地位一律平等；</a:t>
              </a:r>
            </a:p>
          </p:txBody>
        </p:sp>
        <p:sp>
          <p:nvSpPr>
            <p:cNvPr id="32" name="矩形 31"/>
            <p:cNvSpPr/>
            <p:nvPr/>
          </p:nvSpPr>
          <p:spPr>
            <a:xfrm>
              <a:off x="1233206" y="3742596"/>
              <a:ext cx="3456046" cy="276954"/>
            </a:xfrm>
            <a:prstGeom prst="rect">
              <a:avLst/>
            </a:prstGeom>
            <a:grpFill/>
          </p:spPr>
          <p:txBody>
            <a:bodyPr wrap="square" lIns="91397" tIns="45698" rIns="91397" bIns="45698">
              <a:spAutoFit/>
            </a:bodyPr>
            <a:lstStyle/>
            <a:p>
              <a:pPr marL="171450" indent="-171450" defTabSz="913130">
                <a:buFont typeface="Wingdings" panose="05000000000000000000" pitchFamily="2" charset="2"/>
                <a:buChar char="l"/>
              </a:pPr>
              <a:r>
                <a:rPr lang="zh-CN" altLang="en-US" sz="1200" b="1">
                  <a:solidFill>
                    <a:schemeClr val="bg1"/>
                  </a:solidFill>
                  <a:latin typeface="Impact" panose="020B0806030902050204"/>
                  <a:ea typeface="微软雅黑" panose="020B0503020204020204" pitchFamily="34" charset="-122"/>
                </a:rPr>
                <a:t>各民族习俗不同，彼此相互理解和尊重；</a:t>
              </a:r>
            </a:p>
          </p:txBody>
        </p:sp>
        <p:sp>
          <p:nvSpPr>
            <p:cNvPr id="33" name="矩形 32"/>
            <p:cNvSpPr/>
            <p:nvPr/>
          </p:nvSpPr>
          <p:spPr>
            <a:xfrm>
              <a:off x="4621154" y="2956704"/>
              <a:ext cx="3456046" cy="276954"/>
            </a:xfrm>
            <a:prstGeom prst="rect">
              <a:avLst/>
            </a:prstGeom>
            <a:noFill/>
          </p:spPr>
          <p:txBody>
            <a:bodyPr wrap="square" lIns="91397" tIns="45698" rIns="91397" bIns="45698">
              <a:spAutoFit/>
            </a:bodyPr>
            <a:lstStyle/>
            <a:p>
              <a:pPr marL="171450" indent="-171450" defTabSz="913130">
                <a:buFont typeface="Wingdings" panose="05000000000000000000" pitchFamily="2" charset="2"/>
                <a:buChar char="l"/>
              </a:pPr>
              <a:r>
                <a:rPr lang="zh-CN" altLang="en-US" sz="1200" b="1">
                  <a:solidFill>
                    <a:schemeClr val="bg1"/>
                  </a:solidFill>
                  <a:latin typeface="Impact" panose="020B0806030902050204"/>
                  <a:ea typeface="微软雅黑" panose="020B0503020204020204" pitchFamily="34" charset="-122"/>
                </a:rPr>
                <a:t>中华灿烂文化，各民族共同创造；</a:t>
              </a:r>
            </a:p>
          </p:txBody>
        </p:sp>
        <p:sp>
          <p:nvSpPr>
            <p:cNvPr id="35" name="矩形 34"/>
            <p:cNvSpPr/>
            <p:nvPr/>
          </p:nvSpPr>
          <p:spPr>
            <a:xfrm>
              <a:off x="4621154" y="3350952"/>
              <a:ext cx="3456046" cy="276954"/>
            </a:xfrm>
            <a:prstGeom prst="rect">
              <a:avLst/>
            </a:prstGeom>
            <a:noFill/>
          </p:spPr>
          <p:txBody>
            <a:bodyPr wrap="square" lIns="91397" tIns="45698" rIns="91397" bIns="45698">
              <a:spAutoFit/>
            </a:bodyPr>
            <a:lstStyle/>
            <a:p>
              <a:pPr marL="171450" indent="-171450" defTabSz="913130">
                <a:buFont typeface="Wingdings" panose="05000000000000000000" pitchFamily="2" charset="2"/>
                <a:buChar char="l"/>
              </a:pPr>
              <a:r>
                <a:rPr lang="zh-CN" altLang="en-US" sz="1200" b="1">
                  <a:solidFill>
                    <a:schemeClr val="bg1"/>
                  </a:solidFill>
                  <a:latin typeface="Impact" panose="020B0806030902050204"/>
                  <a:ea typeface="微软雅黑" panose="020B0503020204020204" pitchFamily="34" charset="-122"/>
                </a:rPr>
                <a:t>各民族人民共同保卫祖国统一、国土完整。</a:t>
              </a:r>
              <a:endParaRPr lang="en-US" altLang="zh-CN" sz="1200" b="1">
                <a:solidFill>
                  <a:schemeClr val="bg1"/>
                </a:solidFill>
                <a:latin typeface="Impact" panose="020B0806030902050204"/>
                <a:ea typeface="微软雅黑" panose="020B0503020204020204" pitchFamily="34" charset="-122"/>
              </a:endParaRPr>
            </a:p>
          </p:txBody>
        </p:sp>
      </p:grpSp>
    </p:spTree>
    <p:custDataLst>
      <p:tags r:id="rId1"/>
    </p:custData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advTm="0">
        <p15:prstTrans prst="prestige"/>
      </p:transition>
    </mc:Choice>
    <mc:Fallback xmlns:p159="http://schemas.microsoft.com/office/powerpoint/2015/09/main" xmlns:p14="http://schemas.microsoft.com/office/powerpoint/2010/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53" presetClass="entr" presetSubtype="16" dur="500" fill="hold" nodeType="click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p:cTn id="7" dur="500" fill="hold"/>
                                        <p:tgtEl>
                                          <p:spTgt spid="36"/>
                                        </p:tgtEl>
                                        <p:attrNameLst>
                                          <p:attrName>ppt_w</p:attrName>
                                        </p:attrNameLst>
                                      </p:cBhvr>
                                      <p:tavLst>
                                        <p:tav tm="0">
                                          <p:val>
                                            <p:fltVal val="0"/>
                                          </p:val>
                                        </p:tav>
                                        <p:tav tm="100000">
                                          <p:val>
                                            <p:strVal val="#ppt_w"/>
                                          </p:val>
                                        </p:tav>
                                      </p:tavLst>
                                    </p:anim>
                                    <p:anim calcmode="lin" valueType="num">
                                      <p:cBhvr>
                                        <p:cTn id="8" dur="500" fill="hold"/>
                                        <p:tgtEl>
                                          <p:spTgt spid="36"/>
                                        </p:tgtEl>
                                        <p:attrNameLst>
                                          <p:attrName>ppt_h</p:attrName>
                                        </p:attrNameLst>
                                      </p:cBhvr>
                                      <p:tavLst>
                                        <p:tav tm="0">
                                          <p:val>
                                            <p:fltVal val="0"/>
                                          </p:val>
                                        </p:tav>
                                        <p:tav tm="100000">
                                          <p:val>
                                            <p:strVal val="#ppt_h"/>
                                          </p:val>
                                        </p:tav>
                                      </p:tavLst>
                                    </p:anim>
                                    <p:animEffect transition="in" filter="fade">
                                      <p:cBhvr>
                                        <p:cTn id="9" dur="500"/>
                                        <p:tgtEl>
                                          <p:spTgt spid="36"/>
                                        </p:tgtEl>
                                      </p:cBhvr>
                                    </p:animEffect>
                                  </p:childTnLst>
                                </p:cTn>
                              </p:par>
                            </p:childTnLst>
                          </p:cTn>
                        </p:par>
                      </p:childTnLst>
                    </p:cTn>
                  </p:par>
                  <p:par>
                    <p:cTn id="10" fill="hold" nodeType="clickPar">
                      <p:stCondLst>
                        <p:cond delay="indefinite"/>
                      </p:stCondLst>
                      <p:childTnLst>
                        <p:par>
                          <p:cTn id="11" fill="hold">
                            <p:stCondLst>
                              <p:cond delay="0"/>
                            </p:stCondLst>
                            <p:childTnLst>
                              <p:par>
                                <p:cTn id="12" presetID="53" presetClass="entr" presetSubtype="16" dur="50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childTnLst>
                          </p:cTn>
                        </p:par>
                      </p:childTnLst>
                    </p:cTn>
                  </p:par>
                  <p:par>
                    <p:cTn id="17" fill="hold" nodeType="clickPar">
                      <p:stCondLst>
                        <p:cond delay="indefinite"/>
                      </p:stCondLst>
                      <p:childTnLst>
                        <p:par>
                          <p:cTn id="18" fill="hold">
                            <p:stCondLst>
                              <p:cond delay="0"/>
                            </p:stCondLst>
                            <p:childTnLst>
                              <p:par>
                                <p:cTn id="19" presetID="22" presetClass="entr" presetSubtype="8" dur="50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wipe(left)">
                                      <p:cBhvr>
                                        <p:cTn id="2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848983" y="1300072"/>
            <a:ext cx="3390017" cy="396258"/>
          </a:xfrm>
          <a:prstGeom prst="rect">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lIns="91397" tIns="45698" rIns="91397" bIns="45698" rtlCol="0" anchor="ctr"/>
          <a:lstStyle/>
          <a:p>
            <a:pPr algn="ctr" defTabSz="913130"/>
            <a:r>
              <a:rPr lang="zh-CN" altLang="en-US" sz="1425" b="1">
                <a:solidFill>
                  <a:srgbClr val="FFFFFF"/>
                </a:solidFill>
                <a:latin typeface="微软雅黑" panose="020B0503020204020204" pitchFamily="34" charset="-122"/>
                <a:ea typeface="微软雅黑" panose="020B0503020204020204" pitchFamily="34" charset="-122"/>
              </a:rPr>
              <a:t>国家的民族政策 </a:t>
            </a:r>
          </a:p>
        </p:txBody>
      </p:sp>
      <p:sp>
        <p:nvSpPr>
          <p:cNvPr id="4" name="TextBox 11"/>
          <p:cNvSpPr txBox="1">
            <a:spLocks noChangeArrowheads="1"/>
          </p:cNvSpPr>
          <p:nvPr/>
        </p:nvSpPr>
        <p:spPr bwMode="auto">
          <a:xfrm flipH="1">
            <a:off x="3814872" y="1739027"/>
            <a:ext cx="3390017" cy="2585323"/>
          </a:xfrm>
          <a:prstGeom prst="rect">
            <a:avLst/>
          </a:prstGeom>
          <a:noFill/>
          <a:ln>
            <a:noFill/>
          </a:ln>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150000"/>
              </a:lnSpc>
              <a:defRPr/>
            </a:pPr>
            <a:r>
              <a:rPr lang="en-US" altLang="zh-CN" sz="1350">
                <a:solidFill>
                  <a:schemeClr val="tx1">
                    <a:lumMod val="85000"/>
                    <a:lumOff val="15000"/>
                  </a:schemeClr>
                </a:solidFill>
                <a:latin typeface="微软雅黑" panose="020B0503020204020204" pitchFamily="34" charset="-122"/>
                <a:ea typeface="微软雅黑" panose="020B0503020204020204" pitchFamily="34" charset="-122"/>
                <a:cs typeface="+mn-ea"/>
                <a:sym typeface="思源宋体" panose="02020700000000000000" pitchFamily="18" charset="-122"/>
              </a:rPr>
              <a:t>1</a:t>
            </a:r>
            <a:r>
              <a:rPr lang="zh-CN" altLang="en-US" sz="1350">
                <a:solidFill>
                  <a:schemeClr val="tx1">
                    <a:lumMod val="85000"/>
                    <a:lumOff val="15000"/>
                  </a:schemeClr>
                </a:solidFill>
                <a:latin typeface="微软雅黑" panose="020B0503020204020204" pitchFamily="34" charset="-122"/>
                <a:ea typeface="微软雅黑" panose="020B0503020204020204" pitchFamily="34" charset="-122"/>
                <a:cs typeface="+mn-ea"/>
                <a:sym typeface="思源宋体" panose="02020700000000000000" pitchFamily="18" charset="-122"/>
              </a:rPr>
              <a:t>、坚持民族平等团结 </a:t>
            </a:r>
            <a:endParaRPr lang="en-US" altLang="zh-CN" sz="1350">
              <a:solidFill>
                <a:schemeClr val="tx1">
                  <a:lumMod val="85000"/>
                  <a:lumOff val="15000"/>
                </a:schemeClr>
              </a:solidFill>
              <a:latin typeface="微软雅黑" panose="020B0503020204020204" pitchFamily="34" charset="-122"/>
              <a:ea typeface="微软雅黑" panose="020B0503020204020204" pitchFamily="34" charset="-122"/>
              <a:cs typeface="+mn-ea"/>
              <a:sym typeface="思源宋体" panose="02020700000000000000" pitchFamily="18" charset="-122"/>
            </a:endParaRPr>
          </a:p>
          <a:p>
            <a:pPr eaLnBrk="1" hangingPunct="1">
              <a:lnSpc>
                <a:spcPct val="150000"/>
              </a:lnSpc>
              <a:defRPr/>
            </a:pPr>
            <a:r>
              <a:rPr lang="en-US" altLang="zh-CN" sz="1350">
                <a:solidFill>
                  <a:schemeClr val="tx1">
                    <a:lumMod val="85000"/>
                    <a:lumOff val="15000"/>
                  </a:schemeClr>
                </a:solidFill>
                <a:latin typeface="微软雅黑" panose="020B0503020204020204" pitchFamily="34" charset="-122"/>
                <a:ea typeface="微软雅黑" panose="020B0503020204020204" pitchFamily="34" charset="-122"/>
                <a:cs typeface="+mn-ea"/>
                <a:sym typeface="思源宋体" panose="02020700000000000000" pitchFamily="18" charset="-122"/>
              </a:rPr>
              <a:t>2</a:t>
            </a:r>
            <a:r>
              <a:rPr lang="zh-CN" altLang="en-US" sz="1350">
                <a:solidFill>
                  <a:schemeClr val="tx1">
                    <a:lumMod val="85000"/>
                    <a:lumOff val="15000"/>
                  </a:schemeClr>
                </a:solidFill>
                <a:latin typeface="微软雅黑" panose="020B0503020204020204" pitchFamily="34" charset="-122"/>
                <a:ea typeface="微软雅黑" panose="020B0503020204020204" pitchFamily="34" charset="-122"/>
                <a:cs typeface="+mn-ea"/>
                <a:sym typeface="思源宋体" panose="02020700000000000000" pitchFamily="18" charset="-122"/>
              </a:rPr>
              <a:t>、民族区域自治 </a:t>
            </a:r>
            <a:endParaRPr lang="en-US" altLang="zh-CN" sz="1350">
              <a:solidFill>
                <a:schemeClr val="tx1">
                  <a:lumMod val="85000"/>
                  <a:lumOff val="15000"/>
                </a:schemeClr>
              </a:solidFill>
              <a:latin typeface="微软雅黑" panose="020B0503020204020204" pitchFamily="34" charset="-122"/>
              <a:ea typeface="微软雅黑" panose="020B0503020204020204" pitchFamily="34" charset="-122"/>
              <a:cs typeface="+mn-ea"/>
              <a:sym typeface="思源宋体" panose="02020700000000000000" pitchFamily="18" charset="-122"/>
            </a:endParaRPr>
          </a:p>
          <a:p>
            <a:pPr eaLnBrk="1" hangingPunct="1">
              <a:lnSpc>
                <a:spcPct val="150000"/>
              </a:lnSpc>
              <a:defRPr/>
            </a:pPr>
            <a:r>
              <a:rPr lang="en-US" altLang="zh-CN" sz="1350">
                <a:solidFill>
                  <a:schemeClr val="tx1">
                    <a:lumMod val="85000"/>
                    <a:lumOff val="15000"/>
                  </a:schemeClr>
                </a:solidFill>
                <a:latin typeface="微软雅黑" panose="020B0503020204020204" pitchFamily="34" charset="-122"/>
                <a:ea typeface="微软雅黑" panose="020B0503020204020204" pitchFamily="34" charset="-122"/>
                <a:cs typeface="+mn-ea"/>
                <a:sym typeface="思源宋体" panose="02020700000000000000" pitchFamily="18" charset="-122"/>
              </a:rPr>
              <a:t>3</a:t>
            </a:r>
            <a:r>
              <a:rPr lang="zh-CN" altLang="en-US" sz="1350">
                <a:solidFill>
                  <a:schemeClr val="tx1">
                    <a:lumMod val="85000"/>
                    <a:lumOff val="15000"/>
                  </a:schemeClr>
                </a:solidFill>
                <a:latin typeface="微软雅黑" panose="020B0503020204020204" pitchFamily="34" charset="-122"/>
                <a:ea typeface="微软雅黑" panose="020B0503020204020204" pitchFamily="34" charset="-122"/>
                <a:cs typeface="+mn-ea"/>
                <a:sym typeface="思源宋体" panose="02020700000000000000" pitchFamily="18" charset="-122"/>
              </a:rPr>
              <a:t>、发展少数民族地区经济文化事业</a:t>
            </a:r>
            <a:endParaRPr lang="en-US" altLang="zh-CN" sz="1350">
              <a:solidFill>
                <a:schemeClr val="tx1">
                  <a:lumMod val="85000"/>
                  <a:lumOff val="15000"/>
                </a:schemeClr>
              </a:solidFill>
              <a:latin typeface="微软雅黑" panose="020B0503020204020204" pitchFamily="34" charset="-122"/>
              <a:ea typeface="微软雅黑" panose="020B0503020204020204" pitchFamily="34" charset="-122"/>
              <a:cs typeface="+mn-ea"/>
              <a:sym typeface="思源宋体" panose="02020700000000000000" pitchFamily="18" charset="-122"/>
            </a:endParaRPr>
          </a:p>
          <a:p>
            <a:pPr eaLnBrk="1" hangingPunct="1">
              <a:lnSpc>
                <a:spcPct val="150000"/>
              </a:lnSpc>
              <a:defRPr/>
            </a:pPr>
            <a:r>
              <a:rPr lang="en-US" altLang="zh-CN" sz="1350">
                <a:solidFill>
                  <a:schemeClr val="tx1">
                    <a:lumMod val="85000"/>
                    <a:lumOff val="15000"/>
                  </a:schemeClr>
                </a:solidFill>
                <a:latin typeface="微软雅黑" panose="020B0503020204020204" pitchFamily="34" charset="-122"/>
                <a:ea typeface="微软雅黑" panose="020B0503020204020204" pitchFamily="34" charset="-122"/>
                <a:cs typeface="+mn-ea"/>
                <a:sym typeface="思源宋体" panose="02020700000000000000" pitchFamily="18" charset="-122"/>
              </a:rPr>
              <a:t>4</a:t>
            </a:r>
            <a:r>
              <a:rPr lang="zh-CN" altLang="en-US" sz="1350">
                <a:solidFill>
                  <a:schemeClr val="tx1">
                    <a:lumMod val="85000"/>
                    <a:lumOff val="15000"/>
                  </a:schemeClr>
                </a:solidFill>
                <a:latin typeface="微软雅黑" panose="020B0503020204020204" pitchFamily="34" charset="-122"/>
                <a:ea typeface="微软雅黑" panose="020B0503020204020204" pitchFamily="34" charset="-122"/>
                <a:cs typeface="+mn-ea"/>
                <a:sym typeface="思源宋体" panose="02020700000000000000" pitchFamily="18" charset="-122"/>
              </a:rPr>
              <a:t>、培养少数民族干部 </a:t>
            </a:r>
            <a:endParaRPr lang="en-US" altLang="zh-CN" sz="1350">
              <a:solidFill>
                <a:schemeClr val="tx1">
                  <a:lumMod val="85000"/>
                  <a:lumOff val="15000"/>
                </a:schemeClr>
              </a:solidFill>
              <a:latin typeface="微软雅黑" panose="020B0503020204020204" pitchFamily="34" charset="-122"/>
              <a:ea typeface="微软雅黑" panose="020B0503020204020204" pitchFamily="34" charset="-122"/>
              <a:cs typeface="+mn-ea"/>
              <a:sym typeface="思源宋体" panose="02020700000000000000" pitchFamily="18" charset="-122"/>
            </a:endParaRPr>
          </a:p>
          <a:p>
            <a:pPr eaLnBrk="1" hangingPunct="1">
              <a:lnSpc>
                <a:spcPct val="150000"/>
              </a:lnSpc>
              <a:defRPr/>
            </a:pPr>
            <a:r>
              <a:rPr lang="en-US" altLang="zh-CN" sz="1350">
                <a:solidFill>
                  <a:schemeClr val="tx1">
                    <a:lumMod val="85000"/>
                    <a:lumOff val="15000"/>
                  </a:schemeClr>
                </a:solidFill>
                <a:latin typeface="微软雅黑" panose="020B0503020204020204" pitchFamily="34" charset="-122"/>
                <a:ea typeface="微软雅黑" panose="020B0503020204020204" pitchFamily="34" charset="-122"/>
                <a:cs typeface="+mn-ea"/>
                <a:sym typeface="思源宋体" panose="02020700000000000000" pitchFamily="18" charset="-122"/>
              </a:rPr>
              <a:t>5</a:t>
            </a:r>
            <a:r>
              <a:rPr lang="zh-CN" altLang="en-US" sz="1350">
                <a:solidFill>
                  <a:schemeClr val="tx1">
                    <a:lumMod val="85000"/>
                    <a:lumOff val="15000"/>
                  </a:schemeClr>
                </a:solidFill>
                <a:latin typeface="微软雅黑" panose="020B0503020204020204" pitchFamily="34" charset="-122"/>
                <a:ea typeface="微软雅黑" panose="020B0503020204020204" pitchFamily="34" charset="-122"/>
                <a:cs typeface="+mn-ea"/>
                <a:sym typeface="思源宋体" panose="02020700000000000000" pitchFamily="18" charset="-122"/>
              </a:rPr>
              <a:t>、发展少数民族科教文卫等事业</a:t>
            </a:r>
            <a:endParaRPr lang="en-US" altLang="zh-CN" sz="1350">
              <a:solidFill>
                <a:schemeClr val="tx1">
                  <a:lumMod val="85000"/>
                  <a:lumOff val="15000"/>
                </a:schemeClr>
              </a:solidFill>
              <a:latin typeface="微软雅黑" panose="020B0503020204020204" pitchFamily="34" charset="-122"/>
              <a:ea typeface="微软雅黑" panose="020B0503020204020204" pitchFamily="34" charset="-122"/>
              <a:cs typeface="+mn-ea"/>
              <a:sym typeface="思源宋体" panose="02020700000000000000" pitchFamily="18" charset="-122"/>
            </a:endParaRPr>
          </a:p>
          <a:p>
            <a:pPr eaLnBrk="1" hangingPunct="1">
              <a:lnSpc>
                <a:spcPct val="150000"/>
              </a:lnSpc>
              <a:defRPr/>
            </a:pPr>
            <a:r>
              <a:rPr lang="en-US" altLang="zh-CN" sz="1350">
                <a:solidFill>
                  <a:schemeClr val="tx1">
                    <a:lumMod val="85000"/>
                    <a:lumOff val="15000"/>
                  </a:schemeClr>
                </a:solidFill>
                <a:latin typeface="微软雅黑" panose="020B0503020204020204" pitchFamily="34" charset="-122"/>
                <a:ea typeface="微软雅黑" panose="020B0503020204020204" pitchFamily="34" charset="-122"/>
                <a:cs typeface="+mn-ea"/>
                <a:sym typeface="思源宋体" panose="02020700000000000000" pitchFamily="18" charset="-122"/>
              </a:rPr>
              <a:t>6</a:t>
            </a:r>
            <a:r>
              <a:rPr lang="zh-CN" altLang="en-US" sz="1350">
                <a:solidFill>
                  <a:schemeClr val="tx1">
                    <a:lumMod val="85000"/>
                    <a:lumOff val="15000"/>
                  </a:schemeClr>
                </a:solidFill>
                <a:latin typeface="微软雅黑" panose="020B0503020204020204" pitchFamily="34" charset="-122"/>
                <a:ea typeface="微软雅黑" panose="020B0503020204020204" pitchFamily="34" charset="-122"/>
                <a:cs typeface="+mn-ea"/>
                <a:sym typeface="思源宋体" panose="02020700000000000000" pitchFamily="18" charset="-122"/>
              </a:rPr>
              <a:t>、使用和发展少数民族语言文字</a:t>
            </a:r>
            <a:endParaRPr lang="en-US" altLang="zh-CN" sz="1350">
              <a:solidFill>
                <a:schemeClr val="tx1">
                  <a:lumMod val="85000"/>
                  <a:lumOff val="15000"/>
                </a:schemeClr>
              </a:solidFill>
              <a:latin typeface="微软雅黑" panose="020B0503020204020204" pitchFamily="34" charset="-122"/>
              <a:ea typeface="微软雅黑" panose="020B0503020204020204" pitchFamily="34" charset="-122"/>
              <a:cs typeface="+mn-ea"/>
              <a:sym typeface="思源宋体" panose="02020700000000000000" pitchFamily="18" charset="-122"/>
            </a:endParaRPr>
          </a:p>
          <a:p>
            <a:pPr eaLnBrk="1" hangingPunct="1">
              <a:lnSpc>
                <a:spcPct val="150000"/>
              </a:lnSpc>
              <a:defRPr/>
            </a:pPr>
            <a:r>
              <a:rPr lang="en-US" altLang="zh-CN" sz="1350">
                <a:solidFill>
                  <a:schemeClr val="tx1">
                    <a:lumMod val="85000"/>
                    <a:lumOff val="15000"/>
                  </a:schemeClr>
                </a:solidFill>
                <a:latin typeface="微软雅黑" panose="020B0503020204020204" pitchFamily="34" charset="-122"/>
                <a:ea typeface="微软雅黑" panose="020B0503020204020204" pitchFamily="34" charset="-122"/>
                <a:cs typeface="+mn-ea"/>
                <a:sym typeface="思源宋体" panose="02020700000000000000" pitchFamily="18" charset="-122"/>
              </a:rPr>
              <a:t>7</a:t>
            </a:r>
            <a:r>
              <a:rPr lang="zh-CN" altLang="en-US" sz="1350">
                <a:solidFill>
                  <a:schemeClr val="tx1">
                    <a:lumMod val="85000"/>
                    <a:lumOff val="15000"/>
                  </a:schemeClr>
                </a:solidFill>
                <a:latin typeface="微软雅黑" panose="020B0503020204020204" pitchFamily="34" charset="-122"/>
                <a:ea typeface="微软雅黑" panose="020B0503020204020204" pitchFamily="34" charset="-122"/>
                <a:cs typeface="+mn-ea"/>
                <a:sym typeface="思源宋体" panose="02020700000000000000" pitchFamily="18" charset="-122"/>
              </a:rPr>
              <a:t>、尊重少数民族风俗习惯</a:t>
            </a:r>
            <a:endParaRPr lang="en-US" altLang="zh-CN" sz="1350">
              <a:solidFill>
                <a:schemeClr val="tx1">
                  <a:lumMod val="85000"/>
                  <a:lumOff val="15000"/>
                </a:schemeClr>
              </a:solidFill>
              <a:latin typeface="微软雅黑" panose="020B0503020204020204" pitchFamily="34" charset="-122"/>
              <a:ea typeface="微软雅黑" panose="020B0503020204020204" pitchFamily="34" charset="-122"/>
              <a:cs typeface="+mn-ea"/>
              <a:sym typeface="思源宋体" panose="02020700000000000000" pitchFamily="18" charset="-122"/>
            </a:endParaRPr>
          </a:p>
          <a:p>
            <a:pPr eaLnBrk="1" hangingPunct="1">
              <a:lnSpc>
                <a:spcPct val="150000"/>
              </a:lnSpc>
              <a:defRPr/>
            </a:pPr>
            <a:r>
              <a:rPr lang="en-US" altLang="zh-CN" sz="1350">
                <a:solidFill>
                  <a:schemeClr val="tx1">
                    <a:lumMod val="85000"/>
                    <a:lumOff val="15000"/>
                  </a:schemeClr>
                </a:solidFill>
                <a:latin typeface="微软雅黑" panose="020B0503020204020204" pitchFamily="34" charset="-122"/>
                <a:ea typeface="微软雅黑" panose="020B0503020204020204" pitchFamily="34" charset="-122"/>
                <a:cs typeface="+mn-ea"/>
                <a:sym typeface="思源宋体" panose="02020700000000000000" pitchFamily="18" charset="-122"/>
              </a:rPr>
              <a:t>8</a:t>
            </a:r>
            <a:r>
              <a:rPr lang="zh-CN" altLang="en-US" sz="1350">
                <a:solidFill>
                  <a:schemeClr val="tx1">
                    <a:lumMod val="85000"/>
                    <a:lumOff val="15000"/>
                  </a:schemeClr>
                </a:solidFill>
                <a:latin typeface="微软雅黑" panose="020B0503020204020204" pitchFamily="34" charset="-122"/>
                <a:ea typeface="微软雅黑" panose="020B0503020204020204" pitchFamily="34" charset="-122"/>
                <a:cs typeface="+mn-ea"/>
                <a:sym typeface="思源宋体" panose="02020700000000000000" pitchFamily="18" charset="-122"/>
              </a:rPr>
              <a:t>、尊重和保护少数民族宗教信仰自由</a:t>
            </a:r>
            <a:endParaRPr lang="en-US" altLang="zh-CN" sz="1350" kern="0">
              <a:solidFill>
                <a:schemeClr val="tx1">
                  <a:lumMod val="85000"/>
                  <a:lumOff val="15000"/>
                </a:schemeClr>
              </a:solidFill>
              <a:latin typeface="微软雅黑" panose="020B0503020204020204" pitchFamily="34" charset="-122"/>
              <a:ea typeface="微软雅黑" panose="020B0503020204020204" pitchFamily="34" charset="-122"/>
              <a:cs typeface="+mn-ea"/>
              <a:sym typeface="思源宋体" panose="02020700000000000000" pitchFamily="18" charset="-122"/>
            </a:endParaRPr>
          </a:p>
        </p:txBody>
      </p:sp>
      <p:pic>
        <p:nvPicPr>
          <p:cNvPr id="5" name="图片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04900" y="742950"/>
            <a:ext cx="2171700" cy="4038600"/>
          </a:xfrm>
          <a:prstGeom prst="rect">
            <a:avLst/>
          </a:prstGeom>
        </p:spPr>
      </p:pic>
    </p:spTree>
    <p:custDataLst>
      <p:tags r:id="rId1"/>
    </p:custData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advTm="0">
        <p15:prstTrans prst="prestige"/>
      </p:transition>
    </mc:Choice>
    <mc:Fallback xmlns:p159="http://schemas.microsoft.com/office/powerpoint/2015/09/main" xmlns:p14="http://schemas.microsoft.com/office/powerpoint/2010/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 presetClass="entr" presetSubtype="4" dur="50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p:stCondLst>
                              <p:cond delay="0"/>
                            </p:stCondLst>
                            <p:childTnLst>
                              <p:par>
                                <p:cTn id="11" presetID="53" presetClass="entr" presetSubtype="16" dur="50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childTnLst>
                    </p:cTn>
                  </p:par>
                  <p:par>
                    <p:cTn id="16" fill="hold" nodeType="clickPar">
                      <p:stCondLst>
                        <p:cond delay="indefinite"/>
                      </p:stCondLst>
                      <p:childTnLst>
                        <p:par>
                          <p:cTn id="17" fill="hold">
                            <p:stCondLst>
                              <p:cond delay="0"/>
                            </p:stCondLst>
                            <p:childTnLst>
                              <p:par>
                                <p:cTn id="18" presetID="22" presetClass="entr" presetSubtype="1" dur="500"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ipe(up)">
                                      <p:cBhvr>
                                        <p:cTn id="2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805"/>
          <p:cNvSpPr>
            <a:spLocks noChangeArrowheads="1"/>
          </p:cNvSpPr>
          <p:nvPr/>
        </p:nvSpPr>
        <p:spPr bwMode="auto">
          <a:xfrm>
            <a:off x="1272093" y="2724150"/>
            <a:ext cx="6553200" cy="533400"/>
          </a:xfrm>
          <a:prstGeom prst="rect">
            <a:avLst/>
          </a:prstGeom>
          <a:noFill/>
          <a:ln>
            <a:solidFill>
              <a:schemeClr val="accent1"/>
            </a:solidFill>
          </a:ln>
        </p:spPr>
        <p:txBody>
          <a:bodyPr wrap="none" lIns="68559" tIns="34279" rIns="68559" bIns="34279" anchor="ctr"/>
          <a:lstStyle/>
          <a:p>
            <a:pPr algn="ctr" fontAlgn="base">
              <a:spcBef>
                <a:spcPct val="0"/>
              </a:spcBef>
              <a:spcAft>
                <a:spcPct val="0"/>
              </a:spcAft>
            </a:pPr>
            <a:r>
              <a:rPr lang="zh-CN" altLang="en-US" sz="2800" b="1" spc="600">
                <a:solidFill>
                  <a:schemeClr val="accent1"/>
                </a:solidFill>
                <a:latin typeface="微软雅黑" panose="020B0503020204020204" pitchFamily="34" charset="-122"/>
                <a:ea typeface="微软雅黑" panose="020B0503020204020204" pitchFamily="34" charset="-122"/>
                <a:sym typeface="思源宋体" panose="02020700000000000000" pitchFamily="18" charset="-122"/>
              </a:rPr>
              <a:t>说出我国民族分布的特点</a:t>
            </a:r>
          </a:p>
        </p:txBody>
      </p:sp>
      <p:sp>
        <p:nvSpPr>
          <p:cNvPr id="6" name="AutoShape 15"/>
          <p:cNvSpPr>
            <a:spLocks noChangeArrowheads="1"/>
          </p:cNvSpPr>
          <p:nvPr/>
        </p:nvSpPr>
        <p:spPr bwMode="auto">
          <a:xfrm>
            <a:off x="1219200" y="3486150"/>
            <a:ext cx="6553200" cy="381000"/>
          </a:xfrm>
          <a:prstGeom prst="rect">
            <a:avLst/>
          </a:prstGeom>
          <a:noFill/>
          <a:ln w="15875" algn="ctr">
            <a:noFill/>
            <a:round/>
          </a:ln>
        </p:spPr>
        <p:txBody>
          <a:bodyPr wrap="square" lIns="68559" tIns="34279" rIns="68559" bIns="34279" anchor="ctr"/>
          <a:lstStyle/>
          <a:p>
            <a:pPr algn="ctr">
              <a:lnSpc>
                <a:spcPct val="150000"/>
              </a:lnSpc>
            </a:pPr>
            <a:r>
              <a:rPr lang="zh-CN" altLang="en-US" sz="2600">
                <a:solidFill>
                  <a:schemeClr val="tx2"/>
                </a:solidFill>
                <a:latin typeface="微软雅黑" panose="020B0503020204020204" pitchFamily="34" charset="-122"/>
                <a:ea typeface="微软雅黑" panose="020B0503020204020204" pitchFamily="34" charset="-122"/>
                <a:sym typeface="思源宋体" panose="02020700000000000000" pitchFamily="18" charset="-122"/>
              </a:rPr>
              <a:t>以汉族为主体各民族大杂居、小聚居的格局</a:t>
            </a:r>
          </a:p>
        </p:txBody>
      </p:sp>
      <p:pic>
        <p:nvPicPr>
          <p:cNvPr id="11" name="图片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95400" y="742950"/>
            <a:ext cx="6858000" cy="2061194"/>
          </a:xfrm>
          <a:prstGeom prst="rect">
            <a:avLst/>
          </a:prstGeom>
        </p:spPr>
      </p:pic>
    </p:spTree>
    <p:custDataLst>
      <p:tags r:id="rId1"/>
    </p:custData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advTm="0">
        <p15:prstTrans prst="prestige"/>
      </p:transition>
    </mc:Choice>
    <mc:Fallback xmlns:p159="http://schemas.microsoft.com/office/powerpoint/2015/09/main" xmlns:p14="http://schemas.microsoft.com/office/powerpoint/2010/main" xmlns:a14="http://schemas.microsoft.com/office/drawing/2010/main" xmlns:wp="http://schemas.openxmlformats.org/drawingml/2006/wordprocessingDrawing" xmlns:w="http://schemas.openxmlformats.org/wordprocessingml/2006/main" xmlns:m="http://schemas.openxmlformats.org/officeDocument/2006/math" xmlns="">
      <p:transition spd="slow" advClick="0" advTm="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53" presetClass="entr" presetSubtype="16" dur="50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par>
                    <p:cTn id="10" fill="hold" nodeType="clickPar">
                      <p:stCondLst>
                        <p:cond delay="indefinite"/>
                      </p:stCondLst>
                      <p:childTnLst>
                        <p:par>
                          <p:cTn id="11" fill="hold">
                            <p:stCondLst>
                              <p:cond delay="0"/>
                            </p:stCondLst>
                            <p:childTnLst>
                              <p:par>
                                <p:cTn id="12" presetID="2" presetClass="entr" presetSubtype="4" dur="50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additive="base">
                                        <p:cTn id="14" dur="500" fill="hold"/>
                                        <p:tgtEl>
                                          <p:spTgt spid="3"/>
                                        </p:tgtEl>
                                        <p:attrNameLst>
                                          <p:attrName>ppt_x</p:attrName>
                                        </p:attrNameLst>
                                      </p:cBhvr>
                                      <p:tavLst>
                                        <p:tav tm="0">
                                          <p:val>
                                            <p:strVal val="#ppt_x"/>
                                          </p:val>
                                        </p:tav>
                                        <p:tav tm="100000">
                                          <p:val>
                                            <p:strVal val="#ppt_x"/>
                                          </p:val>
                                        </p:tav>
                                      </p:tavLst>
                                    </p:anim>
                                    <p:anim calcmode="lin" valueType="num">
                                      <p:cBhvr additive="base">
                                        <p:cTn id="15"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6" fill="hold" nodeType="clickPar">
                      <p:stCondLst>
                        <p:cond delay="indefinite"/>
                      </p:stCondLst>
                      <p:childTnLst>
                        <p:par>
                          <p:cTn id="17" fill="hold">
                            <p:stCondLst>
                              <p:cond delay="0"/>
                            </p:stCondLst>
                            <p:childTnLst>
                              <p:par>
                                <p:cTn id="18" presetID="16" presetClass="entr" presetSubtype="21" dur="50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barn(inVertical)">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p:bld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1.7601 Service Pack 1"/>
  <p:tag name="AS_RELEASE_DATE" val="2022.11.14"/>
  <p:tag name="AS_TITLE" val="Aspose.Slides for .NET 4.0 Client Profile"/>
  <p:tag name="AS_VERSION" val="22.11"/>
</p:tagLst>
</file>

<file path=ppt/tags/tag10.xml><?xml version="1.0" encoding="utf-8"?>
<p:tagLst xmlns:a="http://schemas.openxmlformats.org/drawingml/2006/main" xmlns:r="http://schemas.openxmlformats.org/officeDocument/2006/relationships" xmlns:p="http://schemas.openxmlformats.org/presentationml/2006/main">
  <p:tag name="MH" val="20160524110128"/>
  <p:tag name="MH_CATEGORY" val="#LiuChBZh#"/>
  <p:tag name="MH_LAYOUT" val="SubTitleText"/>
  <p:tag name="MH_LIBRARY" val="GRAPHIC"/>
  <p:tag name="MH_NUMBER" val="4"/>
  <p:tag name="MH_TYPE" val="#NeiR#"/>
</p:tagLst>
</file>

<file path=ppt/tags/tag11.xml><?xml version="1.0" encoding="utf-8"?>
<p:tagLst xmlns:a="http://schemas.openxmlformats.org/drawingml/2006/main" xmlns:r="http://schemas.openxmlformats.org/officeDocument/2006/relationships" xmlns:p="http://schemas.openxmlformats.org/presentationml/2006/main">
  <p:tag name="MH" val="20160524110128"/>
  <p:tag name="MH_CATEGORY" val="#LiuChBZh#"/>
  <p:tag name="MH_LAYOUT" val="SubTitleText"/>
  <p:tag name="MH_LIBRARY" val="GRAPHIC"/>
  <p:tag name="MH_NUMBER" val="4"/>
  <p:tag name="MH_TYPE" val="#NeiR#"/>
</p:tagLst>
</file>

<file path=ppt/tags/tag12.xml><?xml version="1.0" encoding="utf-8"?>
<p:tagLst xmlns:a="http://schemas.openxmlformats.org/drawingml/2006/main" xmlns:r="http://schemas.openxmlformats.org/officeDocument/2006/relationships" xmlns:p="http://schemas.openxmlformats.org/presentationml/2006/main">
  <p:tag name="MH" val="20160524110128"/>
  <p:tag name="MH_CATEGORY" val="#LiuChBZh#"/>
  <p:tag name="MH_LAYOUT" val="SubTitleText"/>
  <p:tag name="MH_LIBRARY" val="GRAPHIC"/>
  <p:tag name="MH_NUMBER" val="4"/>
  <p:tag name="MH_TYPE" val="#NeiR#"/>
</p:tagLst>
</file>

<file path=ppt/tags/tag13.xml><?xml version="1.0" encoding="utf-8"?>
<p:tagLst xmlns:a="http://schemas.openxmlformats.org/drawingml/2006/main" xmlns:r="http://schemas.openxmlformats.org/officeDocument/2006/relationships" xmlns:p="http://schemas.openxmlformats.org/presentationml/2006/main">
  <p:tag name="MH" val="20160524110128"/>
  <p:tag name="MH_CATEGORY" val="#LiuChBZh#"/>
  <p:tag name="MH_LAYOUT" val="SubTitleText"/>
  <p:tag name="MH_LIBRARY" val="GRAPHIC"/>
  <p:tag name="MH_NUMBER" val="4"/>
  <p:tag name="MH_TYPE" val="#NeiR#"/>
</p:tagLst>
</file>

<file path=ppt/tags/tag14.xml><?xml version="1.0" encoding="utf-8"?>
<p:tagLst xmlns:a="http://schemas.openxmlformats.org/drawingml/2006/main" xmlns:r="http://schemas.openxmlformats.org/officeDocument/2006/relationships" xmlns:p="http://schemas.openxmlformats.org/presentationml/2006/main">
  <p:tag name="MH" val="20160524110128"/>
  <p:tag name="MH_CATEGORY" val="#LiuChBZh#"/>
  <p:tag name="MH_LAYOUT" val="SubTitleText"/>
  <p:tag name="MH_LIBRARY" val="GRAPHIC"/>
  <p:tag name="MH_NUMBER" val="4"/>
  <p:tag name="MH_TYPE" val="#NeiR#"/>
</p:tagLst>
</file>

<file path=ppt/tags/tag15.xml><?xml version="1.0" encoding="utf-8"?>
<p:tagLst xmlns:a="http://schemas.openxmlformats.org/drawingml/2006/main" xmlns:r="http://schemas.openxmlformats.org/officeDocument/2006/relationships" xmlns:p="http://schemas.openxmlformats.org/presentationml/2006/main">
  <p:tag name="MH" val="20160524110128"/>
  <p:tag name="MH_CATEGORY" val="#LiuChBZh#"/>
  <p:tag name="MH_LAYOUT" val="SubTitleText"/>
  <p:tag name="MH_LIBRARY" val="GRAPHIC"/>
  <p:tag name="MH_NUMBER" val="4"/>
  <p:tag name="MH_TYPE" val="#NeiR#"/>
</p:tagLst>
</file>

<file path=ppt/tags/tag16.xml><?xml version="1.0" encoding="utf-8"?>
<p:tagLst xmlns:a="http://schemas.openxmlformats.org/drawingml/2006/main" xmlns:r="http://schemas.openxmlformats.org/officeDocument/2006/relationships" xmlns:p="http://schemas.openxmlformats.org/presentationml/2006/main">
  <p:tag name="MH" val="20160524110128"/>
  <p:tag name="MH_CATEGORY" val="#LiuChBZh#"/>
  <p:tag name="MH_LAYOUT" val="SubTitleText"/>
  <p:tag name="MH_LIBRARY" val="GRAPHIC"/>
  <p:tag name="MH_NUMBER" val="4"/>
  <p:tag name="MH_TYPE" val="#NeiR#"/>
</p:tagLst>
</file>

<file path=ppt/tags/tag17.xml><?xml version="1.0" encoding="utf-8"?>
<p:tagLst xmlns:a="http://schemas.openxmlformats.org/drawingml/2006/main" xmlns:r="http://schemas.openxmlformats.org/officeDocument/2006/relationships" xmlns:p="http://schemas.openxmlformats.org/presentationml/2006/main">
  <p:tag name="MH" val="20160524110128"/>
  <p:tag name="MH_CATEGORY" val="#LiuChBZh#"/>
  <p:tag name="MH_LAYOUT" val="SubTitleText"/>
  <p:tag name="MH_LIBRARY" val="GRAPHIC"/>
  <p:tag name="MH_NUMBER" val="4"/>
  <p:tag name="MH_TYPE" val="#NeiR#"/>
</p:tagLst>
</file>

<file path=ppt/tags/tag18.xml><?xml version="1.0" encoding="utf-8"?>
<p:tagLst xmlns:a="http://schemas.openxmlformats.org/drawingml/2006/main" xmlns:r="http://schemas.openxmlformats.org/officeDocument/2006/relationships" xmlns:p="http://schemas.openxmlformats.org/presentationml/2006/main">
  <p:tag name="MH" val="20160524110128"/>
  <p:tag name="MH_CATEGORY" val="#LiuChBZh#"/>
  <p:tag name="MH_LAYOUT" val="SubTitleText"/>
  <p:tag name="MH_LIBRARY" val="GRAPHIC"/>
  <p:tag name="MH_NUMBER" val="4"/>
  <p:tag name="MH_TYPE" val="#NeiR#"/>
</p:tagLst>
</file>

<file path=ppt/tags/tag19.xml><?xml version="1.0" encoding="utf-8"?>
<p:tagLst xmlns:a="http://schemas.openxmlformats.org/drawingml/2006/main" xmlns:r="http://schemas.openxmlformats.org/officeDocument/2006/relationships" xmlns:p="http://schemas.openxmlformats.org/presentationml/2006/main">
  <p:tag name="MH" val="20160524110128"/>
  <p:tag name="MH_CATEGORY" val="#LiuChBZh#"/>
  <p:tag name="MH_LAYOUT" val="SubTitleText"/>
  <p:tag name="MH_LIBRARY" val="GRAPHIC"/>
  <p:tag name="MH_NUMBER" val="4"/>
  <p:tag name="MH_TYPE" val="#NeiR#"/>
</p:tagLst>
</file>

<file path=ppt/tags/tag2.xml><?xml version="1.0" encoding="utf-8"?>
<p:tagLst xmlns:a="http://schemas.openxmlformats.org/drawingml/2006/main" xmlns:r="http://schemas.openxmlformats.org/officeDocument/2006/relationships" xmlns:p="http://schemas.openxmlformats.org/presentationml/2006/main">
  <p:tag name="PA" val="v4.0.0"/>
</p:tagLst>
</file>

<file path=ppt/tags/tag20.xml><?xml version="1.0" encoding="utf-8"?>
<p:tagLst xmlns:a="http://schemas.openxmlformats.org/drawingml/2006/main" xmlns:r="http://schemas.openxmlformats.org/officeDocument/2006/relationships" xmlns:p="http://schemas.openxmlformats.org/presentationml/2006/main">
  <p:tag name="MH" val="20160524110128"/>
  <p:tag name="MH_CATEGORY" val="#LiuChBZh#"/>
  <p:tag name="MH_LAYOUT" val="SubTitleText"/>
  <p:tag name="MH_LIBRARY" val="GRAPHIC"/>
  <p:tag name="MH_NUMBER" val="4"/>
  <p:tag name="MH_TYPE" val="#NeiR#"/>
</p:tagLst>
</file>

<file path=ppt/tags/tag21.xml><?xml version="1.0" encoding="utf-8"?>
<p:tagLst xmlns:a="http://schemas.openxmlformats.org/drawingml/2006/main" xmlns:r="http://schemas.openxmlformats.org/officeDocument/2006/relationships" xmlns:p="http://schemas.openxmlformats.org/presentationml/2006/main">
  <p:tag name="MH" val="20160524110128"/>
  <p:tag name="MH_CATEGORY" val="#LiuChBZh#"/>
  <p:tag name="MH_LAYOUT" val="SubTitleText"/>
  <p:tag name="MH_LIBRARY" val="GRAPHIC"/>
  <p:tag name="MH_NUMBER" val="4"/>
  <p:tag name="MH_TYPE" val="#NeiR#"/>
</p:tagLst>
</file>

<file path=ppt/tags/tag22.xml><?xml version="1.0" encoding="utf-8"?>
<p:tagLst xmlns:a="http://schemas.openxmlformats.org/drawingml/2006/main" xmlns:r="http://schemas.openxmlformats.org/officeDocument/2006/relationships" xmlns:p="http://schemas.openxmlformats.org/presentationml/2006/main">
  <p:tag name="MH" val="20160524110128"/>
  <p:tag name="MH_CATEGORY" val="#LiuChBZh#"/>
  <p:tag name="MH_LAYOUT" val="SubTitleText"/>
  <p:tag name="MH_LIBRARY" val="GRAPHIC"/>
  <p:tag name="MH_NUMBER" val="4"/>
  <p:tag name="MH_TYPE" val="#NeiR#"/>
</p:tagLst>
</file>

<file path=ppt/tags/tag23.xml><?xml version="1.0" encoding="utf-8"?>
<p:tagLst xmlns:a="http://schemas.openxmlformats.org/drawingml/2006/main" xmlns:r="http://schemas.openxmlformats.org/officeDocument/2006/relationships" xmlns:p="http://schemas.openxmlformats.org/presentationml/2006/main">
  <p:tag name="PA" val="v4.0.0"/>
</p:tagLst>
</file>

<file path=ppt/tags/tag3.xml><?xml version="1.0" encoding="utf-8"?>
<p:tagLst xmlns:a="http://schemas.openxmlformats.org/drawingml/2006/main" xmlns:r="http://schemas.openxmlformats.org/officeDocument/2006/relationships" xmlns:p="http://schemas.openxmlformats.org/presentationml/2006/main">
  <p:tag name="MH" val="20160524110128"/>
  <p:tag name="MH_CATEGORY" val="#LiuChBZh#"/>
  <p:tag name="MH_LAYOUT" val="SubTitleText"/>
  <p:tag name="MH_LIBRARY" val="GRAPHIC"/>
  <p:tag name="MH_NUMBER" val="4"/>
  <p:tag name="MH_TYPE" val="#NeiR#"/>
</p:tagLst>
</file>

<file path=ppt/tags/tag4.xml><?xml version="1.0" encoding="utf-8"?>
<p:tagLst xmlns:a="http://schemas.openxmlformats.org/drawingml/2006/main" xmlns:r="http://schemas.openxmlformats.org/officeDocument/2006/relationships" xmlns:p="http://schemas.openxmlformats.org/presentationml/2006/main">
  <p:tag name="MH" val="20160524110128"/>
  <p:tag name="MH_CATEGORY" val="#LiuChBZh#"/>
  <p:tag name="MH_LAYOUT" val="SubTitleText"/>
  <p:tag name="MH_LIBRARY" val="GRAPHIC"/>
  <p:tag name="MH_NUMBER" val="4"/>
  <p:tag name="MH_TYPE" val="#NeiR#"/>
</p:tagLst>
</file>

<file path=ppt/tags/tag5.xml><?xml version="1.0" encoding="utf-8"?>
<p:tagLst xmlns:a="http://schemas.openxmlformats.org/drawingml/2006/main" xmlns:r="http://schemas.openxmlformats.org/officeDocument/2006/relationships" xmlns:p="http://schemas.openxmlformats.org/presentationml/2006/main">
  <p:tag name="MH" val="20160524110128"/>
  <p:tag name="MH_LIBRARY" val="GRAPHIC"/>
  <p:tag name="MH_ORDER" val="4"/>
  <p:tag name="MH_TYPE" val="SubTitle"/>
</p:tagLst>
</file>

<file path=ppt/tags/tag6.xml><?xml version="1.0" encoding="utf-8"?>
<p:tagLst xmlns:a="http://schemas.openxmlformats.org/drawingml/2006/main" xmlns:r="http://schemas.openxmlformats.org/officeDocument/2006/relationships" xmlns:p="http://schemas.openxmlformats.org/presentationml/2006/main">
  <p:tag name="MH" val="20160524110128"/>
  <p:tag name="MH_LIBRARY" val="GRAPHIC"/>
  <p:tag name="MH_ORDER" val="3"/>
  <p:tag name="MH_TYPE" val="SubTitle"/>
</p:tagLst>
</file>

<file path=ppt/tags/tag7.xml><?xml version="1.0" encoding="utf-8"?>
<p:tagLst xmlns:a="http://schemas.openxmlformats.org/drawingml/2006/main" xmlns:r="http://schemas.openxmlformats.org/officeDocument/2006/relationships" xmlns:p="http://schemas.openxmlformats.org/presentationml/2006/main">
  <p:tag name="MH" val="20160524110128"/>
  <p:tag name="MH_LIBRARY" val="GRAPHIC"/>
  <p:tag name="MH_ORDER" val="2"/>
  <p:tag name="MH_TYPE" val="SubTitle"/>
</p:tagLst>
</file>

<file path=ppt/tags/tag8.xml><?xml version="1.0" encoding="utf-8"?>
<p:tagLst xmlns:a="http://schemas.openxmlformats.org/drawingml/2006/main" xmlns:r="http://schemas.openxmlformats.org/officeDocument/2006/relationships" xmlns:p="http://schemas.openxmlformats.org/presentationml/2006/main">
  <p:tag name="MH" val="20160524110128"/>
  <p:tag name="MH_LIBRARY" val="GRAPHIC"/>
  <p:tag name="MH_ORDER" val="1"/>
  <p:tag name="MH_TYPE" val="SubTitle"/>
</p:tagLst>
</file>

<file path=ppt/tags/tag9.xml><?xml version="1.0" encoding="utf-8"?>
<p:tagLst xmlns:a="http://schemas.openxmlformats.org/drawingml/2006/main" xmlns:r="http://schemas.openxmlformats.org/officeDocument/2006/relationships" xmlns:p="http://schemas.openxmlformats.org/presentationml/2006/main">
  <p:tag name="MH" val="20160524110128"/>
  <p:tag name="MH_LIBRARY" val="GRAPHIC"/>
  <p:tag name="MH_ORDER" val="3"/>
  <p:tag name="MH_TYPE" val="SubTitle"/>
</p:tagLst>
</file>

<file path=ppt/theme/theme1.xml><?xml version="1.0" encoding="utf-8"?>
<a:theme xmlns:a="http://schemas.openxmlformats.org/drawingml/2006/main" name="第一PPT，www.1ppt.com">
  <a:themeElements>
    <a:clrScheme name="自定义 98">
      <a:dk1>
        <a:srgbClr val="000000"/>
      </a:dk1>
      <a:lt1>
        <a:srgbClr val="FFFFFF"/>
      </a:lt1>
      <a:dk2>
        <a:srgbClr val="000000"/>
      </a:dk2>
      <a:lt2>
        <a:srgbClr val="FFFFFF"/>
      </a:lt2>
      <a:accent1>
        <a:srgbClr val="DA0000"/>
      </a:accent1>
      <a:accent2>
        <a:srgbClr val="FFC000"/>
      </a:accent2>
      <a:accent3>
        <a:srgbClr val="DA0000"/>
      </a:accent3>
      <a:accent4>
        <a:srgbClr val="FFC000"/>
      </a:accent4>
      <a:accent5>
        <a:srgbClr val="DA0000"/>
      </a:accent5>
      <a:accent6>
        <a:srgbClr val="FFC000"/>
      </a:accent6>
      <a:hlink>
        <a:srgbClr val="DA0000"/>
      </a:hlink>
      <a:folHlink>
        <a:srgbClr val="FFC000"/>
      </a:folHlink>
    </a:clrScheme>
    <a:fontScheme name="自定义 1">
      <a:majorFont>
        <a:latin typeface="Arial Black"/>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第一PPT，www.1ppt.com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宋体"/>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宋体"/>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Template>
  <TotalTime>0</TotalTime>
  <Words>1026</Words>
  <Application>Microsoft Office PowerPoint</Application>
  <PresentationFormat>全屏显示(16:9)</PresentationFormat>
  <Paragraphs>104</Paragraphs>
  <Slides>22</Slides>
  <Notes>22</Notes>
  <HiddenSlides>0</HiddenSlides>
  <MMClips>0</MMClips>
  <ScaleCrop>false</ScaleCrop>
  <HeadingPairs>
    <vt:vector size="6" baseType="variant">
      <vt:variant>
        <vt:lpstr>已用的字体</vt:lpstr>
      </vt:variant>
      <vt:variant>
        <vt:i4>11</vt:i4>
      </vt:variant>
      <vt:variant>
        <vt:lpstr>主题</vt:lpstr>
      </vt:variant>
      <vt:variant>
        <vt:i4>3</vt:i4>
      </vt:variant>
      <vt:variant>
        <vt:lpstr>幻灯片标题</vt:lpstr>
      </vt:variant>
      <vt:variant>
        <vt:i4>22</vt:i4>
      </vt:variant>
    </vt:vector>
  </HeadingPairs>
  <TitlesOfParts>
    <vt:vector size="36" baseType="lpstr">
      <vt:lpstr>Meiryo</vt:lpstr>
      <vt:lpstr>华文新魏</vt:lpstr>
      <vt:lpstr>思源宋体</vt:lpstr>
      <vt:lpstr>宋体</vt:lpstr>
      <vt:lpstr>微软雅黑</vt:lpstr>
      <vt:lpstr>Arial</vt:lpstr>
      <vt:lpstr>Arial Black</vt:lpstr>
      <vt:lpstr>Calibri</vt:lpstr>
      <vt:lpstr>Calibri Light</vt:lpstr>
      <vt:lpstr>Impact</vt:lpstr>
      <vt:lpstr>Wingdings</vt:lpstr>
      <vt:lpstr>第一PPT，www.1ppt.com</vt:lpstr>
      <vt:lpstr>第一PPT，www.1ppt.com </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
  <cp:keywords/>
  <dc:description/>
  <cp:lastModifiedBy/>
  <cp:revision>2</cp:revision>
  <dcterms:created xsi:type="dcterms:W3CDTF">2021-10-14T08:08:00Z</dcterms:created>
  <dcterms:modified xsi:type="dcterms:W3CDTF">2024-10-11T08:56:22Z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693F58E3E2E548B989ADE47265B85448_12</vt:lpwstr>
  </property>
  <property fmtid="{D5CDD505-2E9C-101B-9397-08002B2CF9AE}" pid="3" name="KSOProductBuildVer">
    <vt:lpwstr>2052-12.1.0.17133</vt:lpwstr>
  </property>
</Properties>
</file>