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4" r:id="rId2"/>
    <p:sldMasterId id="2147483657" r:id="rId3"/>
  </p:sldMasterIdLst>
  <p:notesMasterIdLst>
    <p:notesMasterId r:id="rId29"/>
  </p:notesMasterIdLst>
  <p:handoutMasterIdLst>
    <p:handoutMasterId r:id="rId30"/>
  </p:handoutMasterIdLst>
  <p:sldIdLst>
    <p:sldId id="11088672" r:id="rId4"/>
    <p:sldId id="11088666" r:id="rId5"/>
    <p:sldId id="11088667" r:id="rId6"/>
    <p:sldId id="275" r:id="rId7"/>
    <p:sldId id="2257" r:id="rId8"/>
    <p:sldId id="281" r:id="rId9"/>
    <p:sldId id="258" r:id="rId10"/>
    <p:sldId id="11088668" r:id="rId11"/>
    <p:sldId id="260" r:id="rId12"/>
    <p:sldId id="11088658" r:id="rId13"/>
    <p:sldId id="283" r:id="rId14"/>
    <p:sldId id="274" r:id="rId15"/>
    <p:sldId id="11088669" r:id="rId16"/>
    <p:sldId id="268" r:id="rId17"/>
    <p:sldId id="400" r:id="rId18"/>
    <p:sldId id="386" r:id="rId19"/>
    <p:sldId id="2259" r:id="rId20"/>
    <p:sldId id="2239" r:id="rId21"/>
    <p:sldId id="11088670" r:id="rId22"/>
    <p:sldId id="272" r:id="rId23"/>
    <p:sldId id="2227" r:id="rId24"/>
    <p:sldId id="267" r:id="rId25"/>
    <p:sldId id="372" r:id="rId26"/>
    <p:sldId id="11088665" r:id="rId27"/>
    <p:sldId id="11088673"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95" autoAdjust="0"/>
    <p:restoredTop sz="96314" autoAdjust="0"/>
  </p:normalViewPr>
  <p:slideViewPr>
    <p:cSldViewPr snapToGrid="0" showGuides="1">
      <p:cViewPr varScale="1">
        <p:scale>
          <a:sx n="106" d="100"/>
          <a:sy n="106" d="100"/>
        </p:scale>
        <p:origin x="618" y="13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88AF6A-A99D-47AB-90C9-8FEE5BE37B9D}" type="datetimeFigureOut">
              <a:rPr lang="zh-CN" altLang="en-US" smtClean="0"/>
              <a:t>2024/10/10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B353BD-1CEA-4C3A-8354-E5801706CE7D}" type="slidenum">
              <a:rPr lang="zh-CN" altLang="en-US" smtClean="0"/>
              <a:t>‹#›</a:t>
            </a:fld>
            <a:endParaRPr lang="zh-CN" altLang="en-US"/>
          </a:p>
        </p:txBody>
      </p:sp>
    </p:spTree>
    <p:extLst>
      <p:ext uri="{BB962C8B-B14F-4D97-AF65-F5344CB8AC3E}">
        <p14:creationId xmlns:p14="http://schemas.microsoft.com/office/powerpoint/2010/main" val="2438750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B19EC-438C-4671-BE21-5C0B5A5CA98A}" type="datetimeFigureOut">
              <a:rPr lang="zh-CN" altLang="en-US" smtClean="0"/>
              <a:t>2024/10/10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4165C-5121-41AB-A8F3-01DFF4D7E7B6}" type="slidenum">
              <a:rPr lang="zh-CN" altLang="en-US" smtClean="0"/>
              <a:t>‹#›</a:t>
            </a:fld>
            <a:endParaRPr lang="zh-CN" altLang="en-US"/>
          </a:p>
        </p:txBody>
      </p:sp>
    </p:spTree>
    <p:extLst>
      <p:ext uri="{BB962C8B-B14F-4D97-AF65-F5344CB8AC3E}">
        <p14:creationId xmlns:p14="http://schemas.microsoft.com/office/powerpoint/2010/main" val="12250949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116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24118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2335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0563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0340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262272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417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212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9157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633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348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9B019F-F255-4FAF-89ED-579B9B1E27B6}" type="datetimeFigureOut">
              <a:rPr lang="zh-CN" altLang="en-US" smtClean="0"/>
              <a:t>2024/10/10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B77D8A-82D0-4340-B87E-9FFC6D8A2200}" type="slidenum">
              <a:rPr lang="zh-CN" altLang="en-US" smtClean="0"/>
              <a:t>‹#›</a:t>
            </a:fld>
            <a:endParaRPr lang="zh-CN" altLang="en-US"/>
          </a:p>
        </p:txBody>
      </p:sp>
    </p:spTree>
  </p:cSld>
  <p:clrMapOvr>
    <a:masterClrMapping/>
  </p:clrMapOvr>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351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2337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281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7782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222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3238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0789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9347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082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41910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534150"/>
            <a:ext cx="12192000" cy="3238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0458450" y="6515100"/>
            <a:ext cx="1733550" cy="3429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0"/>
            <a:ext cx="2152650" cy="4191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7"/>
          <p:cNvSpPr txBox="1"/>
          <p:nvPr userDrawn="1"/>
        </p:nvSpPr>
        <p:spPr>
          <a:xfrm>
            <a:off x="28057" y="0"/>
            <a:ext cx="2100778" cy="46166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物流运营状况</a:t>
            </a:r>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7"/>
          <p:cNvSpPr/>
          <p:nvPr userDrawn="1"/>
        </p:nvSpPr>
        <p:spPr>
          <a:xfrm>
            <a:off x="0" y="0"/>
            <a:ext cx="12192000" cy="41910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534150"/>
            <a:ext cx="12192000" cy="3238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0458450" y="6515100"/>
            <a:ext cx="1733550" cy="3429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0"/>
            <a:ext cx="2152650" cy="4191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7"/>
          <p:cNvSpPr txBox="1"/>
          <p:nvPr userDrawn="1"/>
        </p:nvSpPr>
        <p:spPr>
          <a:xfrm>
            <a:off x="51872" y="7326"/>
            <a:ext cx="2031325" cy="461665"/>
          </a:xfrm>
          <a:prstGeom prst="rect">
            <a:avLst/>
          </a:prstGeom>
          <a:noFill/>
        </p:spPr>
        <p:txBody>
          <a:bodyPr wrap="none" rtlCol="0">
            <a:spAutoFit/>
          </a:bodyPr>
          <a:lstStyle>
            <a:defPPr>
              <a:defRPr lang="zh-CN"/>
            </a:defPPr>
            <a:lvl1pPr algn="dist">
              <a:defRPr sz="240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defRPr>
            </a:lvl1pPr>
          </a:lstStyle>
          <a:p>
            <a:pPr lvl="0"/>
            <a:r>
              <a:rPr lang="zh-CN" altLang="en-US" dirty="0">
                <a:sym typeface="思源黑体" panose="020B0500000000000000" pitchFamily="34" charset="-122"/>
              </a:rPr>
              <a:t>内部运作管理</a:t>
            </a:r>
          </a:p>
        </p:txBody>
      </p:sp>
    </p:spTree>
  </p:cSld>
  <p:clrMapOvr>
    <a:masterClrMapping/>
  </p:clrMapOvr>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7" name="矩形 6"/>
          <p:cNvSpPr/>
          <p:nvPr userDrawn="1"/>
        </p:nvSpPr>
        <p:spPr>
          <a:xfrm>
            <a:off x="0" y="0"/>
            <a:ext cx="12192000" cy="41910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534150"/>
            <a:ext cx="12192000" cy="3238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58450" y="6515100"/>
            <a:ext cx="1733550" cy="3429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0"/>
            <a:ext cx="2152650" cy="4191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7"/>
          <p:cNvSpPr txBox="1"/>
          <p:nvPr userDrawn="1"/>
        </p:nvSpPr>
        <p:spPr>
          <a:xfrm>
            <a:off x="77272" y="976"/>
            <a:ext cx="2031325" cy="461665"/>
          </a:xfrm>
          <a:prstGeom prst="rect">
            <a:avLst/>
          </a:prstGeom>
          <a:noFill/>
        </p:spPr>
        <p:txBody>
          <a:bodyPr wrap="none" rtlCol="0">
            <a:spAutoFit/>
          </a:bodyPr>
          <a:lstStyle>
            <a:defPPr>
              <a:defRPr lang="zh-CN"/>
            </a:defPPr>
            <a:lvl1pPr lvl="0" algn="dist">
              <a:defRPr sz="240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defRPr>
            </a:lvl1pPr>
          </a:lstStyle>
          <a:p>
            <a:pPr lvl="0"/>
            <a:r>
              <a:rPr lang="zh-CN" altLang="en-US" dirty="0">
                <a:sym typeface="思源黑体" panose="020B0500000000000000" pitchFamily="34" charset="-122"/>
              </a:rPr>
              <a:t>仓管对接问题</a:t>
            </a:r>
          </a:p>
        </p:txBody>
      </p:sp>
    </p:spTree>
  </p:cSld>
  <p:clrMapOvr>
    <a:masterClrMapping/>
  </p:clrMapOvr>
  <p:transition/>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7" name="矩形 6"/>
          <p:cNvSpPr/>
          <p:nvPr userDrawn="1"/>
        </p:nvSpPr>
        <p:spPr>
          <a:xfrm>
            <a:off x="0" y="0"/>
            <a:ext cx="12192000" cy="41910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534150"/>
            <a:ext cx="12192000" cy="3238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458450" y="6515100"/>
            <a:ext cx="1733550" cy="3429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0"/>
            <a:ext cx="2152650" cy="419100"/>
          </a:xfrm>
          <a:prstGeom prst="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7"/>
          <p:cNvSpPr txBox="1"/>
          <p:nvPr userDrawn="1"/>
        </p:nvSpPr>
        <p:spPr>
          <a:xfrm>
            <a:off x="83622" y="13676"/>
            <a:ext cx="2031325" cy="461665"/>
          </a:xfrm>
          <a:prstGeom prst="rect">
            <a:avLst/>
          </a:prstGeom>
          <a:noFill/>
        </p:spPr>
        <p:txBody>
          <a:bodyPr wrap="none" rtlCol="0">
            <a:spAutoFit/>
          </a:bodyPr>
          <a:lstStyle>
            <a:defPPr>
              <a:defRPr lang="zh-CN"/>
            </a:defPPr>
            <a:lvl1pPr lvl="0" algn="dist">
              <a:defRPr sz="240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defRPr>
            </a:lvl1pPr>
          </a:lstStyle>
          <a:p>
            <a:pPr lvl="0"/>
            <a:r>
              <a:rPr lang="zh-CN" altLang="en-US" dirty="0">
                <a:sym typeface="思源黑体" panose="020B0500000000000000" pitchFamily="34" charset="-122"/>
              </a:rPr>
              <a:t>未来工作调整</a:t>
            </a:r>
          </a:p>
        </p:txBody>
      </p:sp>
    </p:spTree>
  </p:cSld>
  <p:clrMapOvr>
    <a:masterClrMapping/>
  </p:clrMapOvr>
  <p:transition/>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DE1DF00-99B3-4909-BED8-0FF6245AA7CA}" type="datetimeFigureOut">
              <a:rPr lang="zh-CN" altLang="en-US" smtClean="0"/>
              <a:t>2024/10/10</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a:extLst>
              <a:ext uri="{FF2B5EF4-FFF2-40B4-BE49-F238E27FC236}">
                <a16:creationId xmlns:a16="http://schemas.microsoft.com/office/drawing/2014/main" xmlns="" id="{3D42C266-146E-40DD-9553-3714E4FCD41E}"/>
              </a:ext>
            </a:extLst>
          </p:cNvPr>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a:extLst>
              <a:ext uri="{FF2B5EF4-FFF2-40B4-BE49-F238E27FC236}">
                <a16:creationId xmlns:a16="http://schemas.microsoft.com/office/drawing/2014/main" xmlns="" id="{8ABF0448-C2A9-4989-8E5C-58E8D06CC1AC}"/>
              </a:ext>
            </a:extLst>
          </p:cNvPr>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a:extLst>
              <a:ext uri="{FF2B5EF4-FFF2-40B4-BE49-F238E27FC236}">
                <a16:creationId xmlns:a16="http://schemas.microsoft.com/office/drawing/2014/main" xmlns="" id="{B58C0CB9-EC48-4663-A57D-52B6BB64C11A}"/>
              </a:ext>
            </a:extLst>
          </p:cNvPr>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9pPr>
          </a:lstStyle>
          <a:p>
            <a:r>
              <a:rPr lang="zh-CN" altLang="en-US"/>
              <a:t>单击此处编辑母版标题样式</a:t>
            </a:r>
          </a:p>
        </p:txBody>
      </p:sp>
      <p:sp>
        <p:nvSpPr>
          <p:cNvPr id="8" name="文本占位符 2">
            <a:extLst>
              <a:ext uri="{FF2B5EF4-FFF2-40B4-BE49-F238E27FC236}">
                <a16:creationId xmlns:a16="http://schemas.microsoft.com/office/drawing/2014/main" xmlns="" id="{8B476D33-15A6-46E7-A15D-86FC866CCDFF}"/>
              </a:ext>
            </a:extLst>
          </p:cNvPr>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9pPr>
          </a:lstStyle>
          <a:p>
            <a:pPr lvl="0"/>
            <a:r>
              <a:rPr lang="zh-CN" altLang="en-US"/>
              <a:t>单击此处编辑母版文本样式</a:t>
            </a:r>
          </a:p>
        </p:txBody>
      </p:sp>
      <p:sp>
        <p:nvSpPr>
          <p:cNvPr id="9" name="内容占位符 3">
            <a:extLst>
              <a:ext uri="{FF2B5EF4-FFF2-40B4-BE49-F238E27FC236}">
                <a16:creationId xmlns:a16="http://schemas.microsoft.com/office/drawing/2014/main" xmlns="" id="{E7BC5362-962B-465C-9816-C98E2439075D}"/>
              </a:ext>
            </a:extLst>
          </p:cNvPr>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a:extLst>
              <a:ext uri="{FF2B5EF4-FFF2-40B4-BE49-F238E27FC236}">
                <a16:creationId xmlns:a16="http://schemas.microsoft.com/office/drawing/2014/main" xmlns="" id="{1F1C820A-80DB-4F70-A2B3-B76429A53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a:extLst>
              <a:ext uri="{FF2B5EF4-FFF2-40B4-BE49-F238E27FC236}">
                <a16:creationId xmlns:a16="http://schemas.microsoft.com/office/drawing/2014/main" xmlns="" id="{34D8441D-5ACC-42AB-B892-05E6118936E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a:extLst>
              <a:ext uri="{FF2B5EF4-FFF2-40B4-BE49-F238E27FC236}">
                <a16:creationId xmlns:a16="http://schemas.microsoft.com/office/drawing/2014/main" xmlns="" id="{7AE7ED0D-1B32-4055-BD7E-C11E1593D9AD}"/>
              </a:ext>
            </a:extLst>
          </p:cNvPr>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a:extLst>
              <a:ext uri="{FF2B5EF4-FFF2-40B4-BE49-F238E27FC236}">
                <a16:creationId xmlns:a16="http://schemas.microsoft.com/office/drawing/2014/main" xmlns="" id="{AE41202D-A65C-4658-8915-A0231B7C730E}"/>
              </a:ext>
            </a:extLst>
          </p:cNvPr>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8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08045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B019F-F255-4FAF-89ED-579B9B1E27B6}" type="datetimeFigureOut">
              <a:rPr lang="zh-CN" altLang="en-US" smtClean="0"/>
              <a:t>2024/10/10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7D8A-82D0-4340-B87E-9FFC6D8A220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318432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notesSlide" Target="../notesSlides/notesSlide7.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slideLayout" Target="../slideLayouts/slideLayout4.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notesSlide" Target="../notesSlides/notesSlide2.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0476132">
            <a:off x="-329382" y="-1850019"/>
            <a:ext cx="12624967" cy="6393258"/>
          </a:xfrm>
          <a:custGeom>
            <a:avLst/>
            <a:gdLst>
              <a:gd name="connsiteX0" fmla="*/ 1078707 w 12624967"/>
              <a:gd name="connsiteY0" fmla="*/ 0 h 6393258"/>
              <a:gd name="connsiteX1" fmla="*/ 12624967 w 12624967"/>
              <a:gd name="connsiteY1" fmla="*/ 3915192 h 6393258"/>
              <a:gd name="connsiteX2" fmla="*/ 11784686 w 12624967"/>
              <a:gd name="connsiteY2" fmla="*/ 6393258 h 6393258"/>
              <a:gd name="connsiteX3" fmla="*/ 1248280 w 12624967"/>
              <a:gd name="connsiteY3" fmla="*/ 6393258 h 6393258"/>
              <a:gd name="connsiteX4" fmla="*/ 0 w 12624967"/>
              <a:gd name="connsiteY4" fmla="*/ 5144978 h 6393258"/>
              <a:gd name="connsiteX5" fmla="*/ 0 w 12624967"/>
              <a:gd name="connsiteY5" fmla="*/ 3181206 h 63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4967" h="6393258">
                <a:moveTo>
                  <a:pt x="1078707" y="0"/>
                </a:moveTo>
                <a:lnTo>
                  <a:pt x="12624967" y="3915192"/>
                </a:lnTo>
                <a:lnTo>
                  <a:pt x="11784686" y="6393258"/>
                </a:lnTo>
                <a:lnTo>
                  <a:pt x="1248280" y="6393258"/>
                </a:lnTo>
                <a:cubicBezTo>
                  <a:pt x="558874" y="6393258"/>
                  <a:pt x="0" y="5834384"/>
                  <a:pt x="0" y="5144978"/>
                </a:cubicBezTo>
                <a:lnTo>
                  <a:pt x="0" y="3181206"/>
                </a:lnTo>
                <a:close/>
              </a:path>
            </a:pathLst>
          </a:cu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圆: 空心 7"/>
          <p:cNvSpPr/>
          <p:nvPr/>
        </p:nvSpPr>
        <p:spPr>
          <a:xfrm>
            <a:off x="10416026" y="5305671"/>
            <a:ext cx="2861824" cy="2923929"/>
          </a:xfrm>
          <a:prstGeom prst="donut">
            <a:avLst>
              <a:gd name="adj" fmla="val 19545"/>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7450" y="2236020"/>
            <a:ext cx="5695950" cy="5695950"/>
          </a:xfrm>
          <a:prstGeom prst="rect">
            <a:avLst/>
          </a:prstGeom>
        </p:spPr>
      </p:pic>
      <p:sp>
        <p:nvSpPr>
          <p:cNvPr id="19" name="TextBox 74"/>
          <p:cNvSpPr txBox="1"/>
          <p:nvPr/>
        </p:nvSpPr>
        <p:spPr>
          <a:xfrm>
            <a:off x="10135310" y="343558"/>
            <a:ext cx="1751890" cy="700576"/>
          </a:xfrm>
          <a:prstGeom prst="rect">
            <a:avLst/>
          </a:prstGeom>
          <a:noFill/>
        </p:spPr>
        <p:txBody>
          <a:bodyPr wrap="square" rtlCol="0">
            <a:spAutoFit/>
          </a:bodyPr>
          <a:lstStyle/>
          <a:p>
            <a:pPr>
              <a:lnSpc>
                <a:spcPct val="150000"/>
              </a:lnSpc>
            </a:pPr>
            <a:r>
              <a:rPr lang="zh-CN" altLang="en-US" sz="1400" cap="all" dirty="0">
                <a:solidFill>
                  <a:schemeClr val="bg1">
                    <a:alpha val="43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物流管理  仓储管理  货运快递  管理报告</a:t>
            </a:r>
            <a:r>
              <a:rPr lang="en-US" altLang="zh-CN" sz="1400" cap="all" dirty="0">
                <a:solidFill>
                  <a:schemeClr val="bg1">
                    <a:alpha val="43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 </a:t>
            </a:r>
          </a:p>
        </p:txBody>
      </p:sp>
      <p:grpSp>
        <p:nvGrpSpPr>
          <p:cNvPr id="24" name="组合 23"/>
          <p:cNvGrpSpPr/>
          <p:nvPr/>
        </p:nvGrpSpPr>
        <p:grpSpPr>
          <a:xfrm>
            <a:off x="5133333" y="5880108"/>
            <a:ext cx="1154687" cy="330192"/>
            <a:chOff x="5285733" y="5803908"/>
            <a:chExt cx="1154687" cy="266700"/>
          </a:xfrm>
        </p:grpSpPr>
        <p:sp>
          <p:nvSpPr>
            <p:cNvPr id="20" name="箭头: V 形 19"/>
            <p:cNvSpPr/>
            <p:nvPr/>
          </p:nvSpPr>
          <p:spPr>
            <a:xfrm flipH="1">
              <a:off x="6173720"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箭头: V 形 20"/>
            <p:cNvSpPr/>
            <p:nvPr/>
          </p:nvSpPr>
          <p:spPr>
            <a:xfrm flipH="1">
              <a:off x="5729726"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p:cNvSpPr/>
            <p:nvPr/>
          </p:nvSpPr>
          <p:spPr>
            <a:xfrm flipH="1">
              <a:off x="5285733"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8" name="组合 27"/>
          <p:cNvGrpSpPr/>
          <p:nvPr/>
        </p:nvGrpSpPr>
        <p:grpSpPr>
          <a:xfrm>
            <a:off x="2009338" y="4337653"/>
            <a:ext cx="3201733" cy="341888"/>
            <a:chOff x="2318443" y="4268212"/>
            <a:chExt cx="3201733" cy="341888"/>
          </a:xfrm>
        </p:grpSpPr>
        <p:sp>
          <p:nvSpPr>
            <p:cNvPr id="26" name="TextBox 77"/>
            <p:cNvSpPr txBox="1"/>
            <p:nvPr/>
          </p:nvSpPr>
          <p:spPr>
            <a:xfrm>
              <a:off x="2318443" y="4268212"/>
              <a:ext cx="176732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主讲</a:t>
              </a:r>
              <a:r>
                <a:rPr lang="zh-CN" altLang="en-US" sz="1600" dirty="0" smtClean="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优品</a:t>
              </a:r>
              <a:r>
                <a:rPr lang="en-US" altLang="zh-CN" sz="1600" dirty="0" smtClean="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PPT</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sp>
          <p:nvSpPr>
            <p:cNvPr id="27" name="TextBox 77"/>
            <p:cNvSpPr txBox="1"/>
            <p:nvPr/>
          </p:nvSpPr>
          <p:spPr>
            <a:xfrm>
              <a:off x="4085769" y="4268212"/>
              <a:ext cx="1434407" cy="34188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时间：</a:t>
              </a:r>
              <a:r>
                <a:rPr lang="en-US" altLang="zh-CN" sz="1600" dirty="0" smtClean="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20XX</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grpSp>
      <p:sp>
        <p:nvSpPr>
          <p:cNvPr id="32" name="TextBox 77"/>
          <p:cNvSpPr txBox="1"/>
          <p:nvPr/>
        </p:nvSpPr>
        <p:spPr>
          <a:xfrm>
            <a:off x="89593" y="6381750"/>
            <a:ext cx="3777557" cy="418191"/>
          </a:xfrm>
          <a:prstGeom prst="rect">
            <a:avLst/>
          </a:prstGeom>
          <a:noFill/>
        </p:spPr>
        <p:txBody>
          <a:bodyPr wrap="square" rtlCol="0">
            <a:spAutoFit/>
          </a:bodyPr>
          <a:lstStyle/>
          <a:p>
            <a:pPr algn="dist">
              <a:lnSpc>
                <a:spcPct val="150000"/>
              </a:lnSpc>
            </a:pPr>
            <a:r>
              <a:rPr lang="en-US" altLang="zh-CN" sz="1600" dirty="0">
                <a:solidFill>
                  <a:schemeClr val="tx1">
                    <a:lumMod val="50000"/>
                    <a:lumOff val="50000"/>
                    <a:alpha val="6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TRANSPORTATION MANAGEMENT</a:t>
            </a:r>
          </a:p>
        </p:txBody>
      </p:sp>
      <p:sp>
        <p:nvSpPr>
          <p:cNvPr id="2" name="文本框 1">
            <a:extLst>
              <a:ext uri="{FF2B5EF4-FFF2-40B4-BE49-F238E27FC236}">
                <a16:creationId xmlns:a16="http://schemas.microsoft.com/office/drawing/2014/main" xmlns="" id="{E5244A22-EE61-4288-A656-85E22B4A6C9B}"/>
              </a:ext>
            </a:extLst>
          </p:cNvPr>
          <p:cNvSpPr txBox="1"/>
          <p:nvPr/>
        </p:nvSpPr>
        <p:spPr>
          <a:xfrm>
            <a:off x="116700" y="576475"/>
            <a:ext cx="8285150" cy="3770263"/>
          </a:xfrm>
          <a:prstGeom prst="rect">
            <a:avLst/>
          </a:prstGeom>
          <a:noFill/>
        </p:spPr>
        <p:txBody>
          <a:bodyPr wrap="square" rtlCol="0">
            <a:spAutoFit/>
          </a:bodyPr>
          <a:lstStyle/>
          <a:p>
            <a:pPr algn="dist"/>
            <a:r>
              <a:rPr lang="en-US" altLang="zh-CN" sz="23900" b="1" dirty="0">
                <a:solidFill>
                  <a:schemeClr val="bg1">
                    <a:alpha val="19000"/>
                  </a:schemeClr>
                </a:solidFill>
                <a:latin typeface="微软雅黑" panose="020B0503020204020204" pitchFamily="34" charset="-122"/>
                <a:ea typeface="微软雅黑" panose="020B0503020204020204" pitchFamily="34" charset="-122"/>
              </a:rPr>
              <a:t>202X</a:t>
            </a:r>
            <a:endParaRPr lang="zh-CN" altLang="en-US" sz="23900" b="1" dirty="0">
              <a:solidFill>
                <a:schemeClr val="bg1">
                  <a:alpha val="19000"/>
                </a:schemeClr>
              </a:solidFill>
              <a:latin typeface="微软雅黑" panose="020B0503020204020204" pitchFamily="34" charset="-122"/>
              <a:ea typeface="微软雅黑" panose="020B0503020204020204" pitchFamily="34" charset="-122"/>
            </a:endParaRPr>
          </a:p>
        </p:txBody>
      </p:sp>
      <p:sp>
        <p:nvSpPr>
          <p:cNvPr id="16" name="TextBox 77"/>
          <p:cNvSpPr txBox="1"/>
          <p:nvPr/>
        </p:nvSpPr>
        <p:spPr>
          <a:xfrm>
            <a:off x="886047" y="966790"/>
            <a:ext cx="5913002" cy="3323987"/>
          </a:xfrm>
          <a:prstGeom prst="rect">
            <a:avLst/>
          </a:prstGeom>
          <a:noFill/>
        </p:spPr>
        <p:txBody>
          <a:bodyPr wrap="square" rtlCol="0">
            <a:spAutoFit/>
          </a:bodyPr>
          <a:lstStyle/>
          <a:p>
            <a:r>
              <a:rPr lang="zh-CN" altLang="en-US" sz="10500" dirty="0">
                <a:solidFill>
                  <a:srgbClr val="EE9424"/>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仓储物流</a:t>
            </a:r>
            <a:r>
              <a:rPr lang="zh-CN" altLang="en-US" sz="10500" dirty="0">
                <a:solidFill>
                  <a:schemeClr val="bg1"/>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运输管理</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75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nodeType="afterGroup">
                            <p:stCondLst>
                              <p:cond delay="750"/>
                            </p:stCondLst>
                            <p:childTnLst>
                              <p:par>
                                <p:cTn id="9" presetID="42" presetClass="entr" presetSubtype="0" dur="75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 presetClass="entr" presetSubtype="2" dur="75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1+#ppt_w/2"/>
                                          </p:val>
                                        </p:tav>
                                        <p:tav tm="100000">
                                          <p:val>
                                            <p:strVal val="#ppt_x"/>
                                          </p:val>
                                        </p:tav>
                                      </p:tavLst>
                                    </p:anim>
                                    <p:anim calcmode="lin" valueType="num">
                                      <p:cBhvr additive="base">
                                        <p:cTn id="18" dur="75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dur="75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750" fill="hold"/>
                                        <p:tgtEl>
                                          <p:spTgt spid="32"/>
                                        </p:tgtEl>
                                        <p:attrNameLst>
                                          <p:attrName>ppt_x</p:attrName>
                                        </p:attrNameLst>
                                      </p:cBhvr>
                                      <p:tavLst>
                                        <p:tav tm="0">
                                          <p:val>
                                            <p:strVal val="0-#ppt_w/2"/>
                                          </p:val>
                                        </p:tav>
                                        <p:tav tm="100000">
                                          <p:val>
                                            <p:strVal val="#ppt_x"/>
                                          </p:val>
                                        </p:tav>
                                      </p:tavLst>
                                    </p:anim>
                                    <p:anim calcmode="lin" valueType="num">
                                      <p:cBhvr additive="base">
                                        <p:cTn id="22" dur="750" fill="hold"/>
                                        <p:tgtEl>
                                          <p:spTgt spid="3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250"/>
                            </p:stCondLst>
                            <p:childTnLst>
                              <p:par>
                                <p:cTn id="24" presetID="53" presetClass="entr" presetSubtype="16" dur="75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Effect transition="in" filter="fade">
                                      <p:cBhvr>
                                        <p:cTn id="28" dur="750"/>
                                        <p:tgtEl>
                                          <p:spTgt spid="12"/>
                                        </p:tgtEl>
                                      </p:cBhvr>
                                    </p:animEffect>
                                  </p:childTnLst>
                                </p:cTn>
                              </p:par>
                            </p:childTnLst>
                          </p:cTn>
                        </p:par>
                        <p:par>
                          <p:cTn id="29" fill="hold" nodeType="afterGroup">
                            <p:stCondLst>
                              <p:cond delay="3000"/>
                            </p:stCondLst>
                            <p:childTnLst>
                              <p:par>
                                <p:cTn id="30" presetID="22" presetClass="entr" presetSubtype="2" dur="75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750"/>
                                        <p:tgtEl>
                                          <p:spTgt spid="24"/>
                                        </p:tgtEl>
                                      </p:cBhvr>
                                    </p:animEffect>
                                  </p:childTnLst>
                                </p:cTn>
                              </p:par>
                            </p:childTnLst>
                          </p:cTn>
                        </p:par>
                        <p:par>
                          <p:cTn id="33" fill="hold" nodeType="afterGroup">
                            <p:stCondLst>
                              <p:cond delay="3750"/>
                            </p:stCondLst>
                            <p:childTnLst>
                              <p:par>
                                <p:cTn id="34" presetID="47" presetClass="entr" presetSubtype="0" dur="75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500"/>
                            </p:stCondLst>
                            <p:childTnLst>
                              <p:par>
                                <p:cTn id="40" presetID="42" presetClass="entr" presetSubtype="0" dur="75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750"/>
                                        <p:tgtEl>
                                          <p:spTgt spid="28"/>
                                        </p:tgtEl>
                                      </p:cBhvr>
                                    </p:animEffect>
                                    <p:anim calcmode="lin" valueType="num">
                                      <p:cBhvr>
                                        <p:cTn id="43" dur="750" fill="hold"/>
                                        <p:tgtEl>
                                          <p:spTgt spid="28"/>
                                        </p:tgtEl>
                                        <p:attrNameLst>
                                          <p:attrName>ppt_x</p:attrName>
                                        </p:attrNameLst>
                                      </p:cBhvr>
                                      <p:tavLst>
                                        <p:tav tm="0">
                                          <p:val>
                                            <p:strVal val="#ppt_x"/>
                                          </p:val>
                                        </p:tav>
                                        <p:tav tm="100000">
                                          <p:val>
                                            <p:strVal val="#ppt_x"/>
                                          </p:val>
                                        </p:tav>
                                      </p:tavLst>
                                    </p:anim>
                                    <p:anim calcmode="lin" valueType="num">
                                      <p:cBhvr>
                                        <p:cTn id="44"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9" grpId="0"/>
      <p:bldP spid="32"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703936" y="2197321"/>
            <a:ext cx="3074675" cy="3476615"/>
            <a:chOff x="2006510" y="1453617"/>
            <a:chExt cx="4603808" cy="3476615"/>
          </a:xfrm>
        </p:grpSpPr>
        <p:sp>
          <p:nvSpPr>
            <p:cNvPr id="24" name="矩形 23"/>
            <p:cNvSpPr/>
            <p:nvPr/>
          </p:nvSpPr>
          <p:spPr>
            <a:xfrm>
              <a:off x="2460501" y="1453617"/>
              <a:ext cx="3695827" cy="496060"/>
            </a:xfrm>
            <a:prstGeom prst="rect">
              <a:avLst/>
            </a:prstGeom>
            <a:solidFill>
              <a:srgbClr val="194D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2006510" y="1495663"/>
              <a:ext cx="4603808" cy="3434569"/>
              <a:chOff x="2006510" y="1495663"/>
              <a:chExt cx="4603808" cy="3434569"/>
            </a:xfrm>
          </p:grpSpPr>
          <p:sp>
            <p:nvSpPr>
              <p:cNvPr id="26" name="矩形 25"/>
              <p:cNvSpPr/>
              <p:nvPr/>
            </p:nvSpPr>
            <p:spPr>
              <a:xfrm>
                <a:off x="2554842" y="1495663"/>
                <a:ext cx="3427529"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品牌一</a:t>
                </a:r>
              </a:p>
            </p:txBody>
          </p:sp>
          <p:sp>
            <p:nvSpPr>
              <p:cNvPr id="27" name="矩形 26"/>
              <p:cNvSpPr/>
              <p:nvPr/>
            </p:nvSpPr>
            <p:spPr>
              <a:xfrm>
                <a:off x="2006510" y="2449938"/>
                <a:ext cx="4603808" cy="2480294"/>
              </a:xfrm>
              <a:prstGeom prst="rect">
                <a:avLst/>
              </a:prstGeom>
            </p:spPr>
            <p:txBody>
              <a:bodyPr wrap="square">
                <a:spAutoFit/>
              </a:bodyPr>
              <a:lstStyle/>
              <a:p>
                <a:pPr algn="ctr">
                  <a:lnSpc>
                    <a:spcPct val="200000"/>
                  </a:lnSpc>
                </a:pPr>
                <a:r>
                  <a:rPr lang="zh-CN" altLang="en-US" sz="1600">
                    <a:solidFill>
                      <a:srgbClr val="404040"/>
                    </a:solidFill>
                    <a:effectLst/>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请在此处添加具体内容，文字尽量言简意赅，简单说明即可，不必过于繁琐，注意版面美观度。</a:t>
                </a:r>
                <a:endParaRPr lang="en-US" altLang="zh-CN" sz="1600">
                  <a:solidFill>
                    <a:srgbClr val="404040"/>
                  </a:solidFill>
                  <a:effectLst/>
                  <a:latin typeface="微软雅黑" panose="020B0503020204020204" pitchFamily="34" charset="-122"/>
                  <a:ea typeface="微软雅黑" panose="020B0503020204020204" pitchFamily="34" charset="-122"/>
                  <a:cs typeface="+mn-ea"/>
                  <a:sym typeface="+mn-lt"/>
                </a:endParaRPr>
              </a:p>
              <a:p>
                <a:pPr algn="ctr">
                  <a:lnSpc>
                    <a:spcPct val="200000"/>
                  </a:lnSpc>
                </a:pPr>
                <a:endParaRPr lang="en-US" altLang="zh-CN" sz="1600">
                  <a:solidFill>
                    <a:srgbClr val="404040"/>
                  </a:solidFill>
                  <a:effectLst/>
                  <a:latin typeface="微软雅黑" panose="020B0503020204020204" pitchFamily="34" charset="-122"/>
                  <a:ea typeface="微软雅黑" panose="020B0503020204020204" pitchFamily="34" charset="-122"/>
                  <a:cs typeface="+mn-ea"/>
                  <a:sym typeface="+mn-lt"/>
                </a:endParaRPr>
              </a:p>
              <a:p>
                <a:pPr algn="ctr">
                  <a:lnSpc>
                    <a:spcPct val="200000"/>
                  </a:lnSpc>
                </a:pPr>
                <a:endParaRPr lang="zh-CN" altLang="en-US" sz="1600">
                  <a:solidFill>
                    <a:srgbClr val="404040"/>
                  </a:solidFill>
                  <a:effectLst/>
                  <a:latin typeface="微软雅黑" panose="020B0503020204020204" pitchFamily="34" charset="-122"/>
                  <a:ea typeface="微软雅黑" panose="020B0503020204020204" pitchFamily="34" charset="-122"/>
                  <a:cs typeface="+mn-ea"/>
                  <a:sym typeface="+mn-lt"/>
                </a:endParaRPr>
              </a:p>
            </p:txBody>
          </p:sp>
        </p:grpSp>
      </p:grpSp>
      <p:grpSp>
        <p:nvGrpSpPr>
          <p:cNvPr id="28" name="组合 27"/>
          <p:cNvGrpSpPr/>
          <p:nvPr/>
        </p:nvGrpSpPr>
        <p:grpSpPr>
          <a:xfrm>
            <a:off x="7967717" y="2227137"/>
            <a:ext cx="3074675" cy="2934283"/>
            <a:chOff x="487107" y="1453617"/>
            <a:chExt cx="4603808" cy="2934283"/>
          </a:xfrm>
        </p:grpSpPr>
        <p:sp>
          <p:nvSpPr>
            <p:cNvPr id="29" name="矩形 28"/>
            <p:cNvSpPr/>
            <p:nvPr/>
          </p:nvSpPr>
          <p:spPr>
            <a:xfrm>
              <a:off x="776474" y="1453617"/>
              <a:ext cx="3588336" cy="496060"/>
            </a:xfrm>
            <a:prstGeom prst="rect">
              <a:avLst/>
            </a:prstGeom>
            <a:solidFill>
              <a:srgbClr val="EE94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0" name="组合 29"/>
            <p:cNvGrpSpPr/>
            <p:nvPr/>
          </p:nvGrpSpPr>
          <p:grpSpPr>
            <a:xfrm>
              <a:off x="487107" y="1495663"/>
              <a:ext cx="4603808" cy="2892237"/>
              <a:chOff x="487107" y="1495663"/>
              <a:chExt cx="4603808" cy="2892237"/>
            </a:xfrm>
          </p:grpSpPr>
          <p:sp>
            <p:nvSpPr>
              <p:cNvPr id="31" name="矩形 30"/>
              <p:cNvSpPr/>
              <p:nvPr/>
            </p:nvSpPr>
            <p:spPr>
              <a:xfrm>
                <a:off x="1302528" y="1495663"/>
                <a:ext cx="2315023"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sym typeface="+mn-lt"/>
                  </a:rPr>
                  <a:t>品牌一</a:t>
                </a:r>
              </a:p>
            </p:txBody>
          </p:sp>
          <p:sp>
            <p:nvSpPr>
              <p:cNvPr id="32" name="矩形 31"/>
              <p:cNvSpPr/>
              <p:nvPr/>
            </p:nvSpPr>
            <p:spPr>
              <a:xfrm>
                <a:off x="487107" y="2400048"/>
                <a:ext cx="4603808" cy="1987852"/>
              </a:xfrm>
              <a:prstGeom prst="rect">
                <a:avLst/>
              </a:prstGeom>
            </p:spPr>
            <p:txBody>
              <a:bodyPr wrap="square">
                <a:spAutoFit/>
              </a:bodyPr>
              <a:lstStyle/>
              <a:p>
                <a:pPr algn="ctr">
                  <a:lnSpc>
                    <a:spcPct val="200000"/>
                  </a:lnSpc>
                </a:pPr>
                <a:r>
                  <a:rPr lang="zh-CN" altLang="en-US" sz="1600">
                    <a:solidFill>
                      <a:srgbClr val="404040"/>
                    </a:solidFill>
                    <a:effectLst/>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请在此处添加具体内容，文字尽量言简意赅，简单说明即可，不必过于繁琐，注意版面美观度。</a:t>
                </a:r>
                <a:endParaRPr lang="en-US" altLang="zh-CN" sz="1600">
                  <a:solidFill>
                    <a:srgbClr val="404040"/>
                  </a:solidFill>
                  <a:effectLst/>
                  <a:latin typeface="微软雅黑" panose="020B0503020204020204" pitchFamily="34" charset="-122"/>
                  <a:ea typeface="微软雅黑" panose="020B0503020204020204" pitchFamily="34" charset="-122"/>
                  <a:cs typeface="+mn-ea"/>
                  <a:sym typeface="+mn-lt"/>
                </a:endParaRPr>
              </a:p>
              <a:p>
                <a:pPr algn="ctr">
                  <a:lnSpc>
                    <a:spcPct val="200000"/>
                  </a:lnSpc>
                </a:pPr>
                <a:endParaRPr lang="en-US" altLang="zh-CN" sz="1600">
                  <a:solidFill>
                    <a:srgbClr val="404040"/>
                  </a:solidFill>
                  <a:effectLst/>
                  <a:latin typeface="微软雅黑" panose="020B0503020204020204" pitchFamily="34" charset="-122"/>
                  <a:ea typeface="微软雅黑" panose="020B0503020204020204" pitchFamily="34" charset="-122"/>
                  <a:cs typeface="+mn-ea"/>
                  <a:sym typeface="+mn-lt"/>
                </a:endParaRPr>
              </a:p>
            </p:txBody>
          </p:sp>
        </p:grpSp>
      </p:gr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58" y="1371600"/>
            <a:ext cx="4132720" cy="41327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4" dur="50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par>
                          <p:cTn id="14" fill="hold" nodeType="afterGroup">
                            <p:stCondLst>
                              <p:cond delay="1000"/>
                            </p:stCondLst>
                            <p:childTnLst>
                              <p:par>
                                <p:cTn id="15" presetID="22" presetClass="entr" presetSubtype="4" dur="50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039009" y="1394201"/>
            <a:ext cx="1415772" cy="461665"/>
          </a:xfrm>
          <a:prstGeom prst="rect">
            <a:avLst/>
          </a:prstGeom>
          <a:noFill/>
        </p:spPr>
        <p:txBody>
          <a:bodyPr wrap="none" rtlCol="0">
            <a:spAutoFit/>
          </a:bodyPr>
          <a:lstStyle/>
          <a:p>
            <a:r>
              <a:rPr lang="zh-CN" altLang="en-US" sz="2400" b="1">
                <a:solidFill>
                  <a:srgbClr val="43464B"/>
                </a:solidFill>
                <a:latin typeface="微软雅黑" panose="020B0503020204020204" pitchFamily="34" charset="-122"/>
                <a:ea typeface="微软雅黑" panose="020B0503020204020204" pitchFamily="34" charset="-122"/>
              </a:rPr>
              <a:t>运作管理</a:t>
            </a:r>
          </a:p>
        </p:txBody>
      </p:sp>
      <p:sp>
        <p:nvSpPr>
          <p:cNvPr id="10" name="矩形 9"/>
          <p:cNvSpPr/>
          <p:nvPr/>
        </p:nvSpPr>
        <p:spPr>
          <a:xfrm>
            <a:off x="5031402" y="1911171"/>
            <a:ext cx="5636598" cy="1670778"/>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请在此处添加具体内容，文字尽量言简意赅，简单说明即可，不必过于繁琐。请在此处添加具体内容，文字尽量言简意赅，简单说明即可，不必过于繁琐。</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105206" y="4083264"/>
            <a:ext cx="5562794" cy="1116781"/>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请在此处添加具体内容，文字尽量言简意赅，简单说明即可，不必过于繁琐。请在此处添加具体内容。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6277419" y="5692398"/>
            <a:ext cx="3474121" cy="0"/>
          </a:xfrm>
          <a:prstGeom prst="line">
            <a:avLst/>
          </a:prstGeom>
          <a:ln>
            <a:solidFill>
              <a:srgbClr val="194D97"/>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256" y="1384504"/>
            <a:ext cx="4541451" cy="45414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ur="5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dur="5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 presetClass="entr" presetSubtype="2" dur="5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2" dur="5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2" presetClass="entr" presetSubtype="8" dur="50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27303" y="1505137"/>
            <a:ext cx="3680667" cy="4312724"/>
            <a:chOff x="927303" y="1505137"/>
            <a:chExt cx="3680667" cy="4312724"/>
          </a:xfrm>
        </p:grpSpPr>
        <p:grpSp>
          <p:nvGrpSpPr>
            <p:cNvPr id="23" name="íšļîḋé"/>
            <p:cNvGrpSpPr/>
            <p:nvPr/>
          </p:nvGrpSpPr>
          <p:grpSpPr>
            <a:xfrm>
              <a:off x="927303" y="1890409"/>
              <a:ext cx="3680667" cy="2981397"/>
              <a:chOff x="1291771" y="1828799"/>
              <a:chExt cx="4054930" cy="3284556"/>
            </a:xfrm>
          </p:grpSpPr>
          <p:sp>
            <p:nvSpPr>
              <p:cNvPr id="29" name="îsľîḑe"/>
              <p:cNvSpPr/>
              <p:nvPr/>
            </p:nvSpPr>
            <p:spPr>
              <a:xfrm rot="10800000">
                <a:off x="1291771" y="1828799"/>
                <a:ext cx="4054930" cy="3284556"/>
              </a:xfrm>
              <a:custGeom>
                <a:avLst/>
                <a:gdLst>
                  <a:gd name="connsiteX0" fmla="*/ 2027465 w 4054930"/>
                  <a:gd name="connsiteY0" fmla="*/ 3284556 h 3284556"/>
                  <a:gd name="connsiteX1" fmla="*/ 0 w 4054930"/>
                  <a:gd name="connsiteY1" fmla="*/ 2823768 h 3284556"/>
                  <a:gd name="connsiteX2" fmla="*/ 4846 w 4054930"/>
                  <a:gd name="connsiteY2" fmla="*/ 2801955 h 3284556"/>
                  <a:gd name="connsiteX3" fmla="*/ 0 w 4054930"/>
                  <a:gd name="connsiteY3" fmla="*/ 2801955 h 3284556"/>
                  <a:gd name="connsiteX4" fmla="*/ 8325 w 4054930"/>
                  <a:gd name="connsiteY4" fmla="*/ 2786297 h 3284556"/>
                  <a:gd name="connsiteX5" fmla="*/ 10467 w 4054930"/>
                  <a:gd name="connsiteY5" fmla="*/ 2776655 h 3284556"/>
                  <a:gd name="connsiteX6" fmla="*/ 24798 w 4054930"/>
                  <a:gd name="connsiteY6" fmla="*/ 2755314 h 3284556"/>
                  <a:gd name="connsiteX7" fmla="*/ 1424770 w 4054930"/>
                  <a:gd name="connsiteY7" fmla="*/ 122255 h 3284556"/>
                  <a:gd name="connsiteX8" fmla="*/ 1427063 w 4054930"/>
                  <a:gd name="connsiteY8" fmla="*/ 122255 h 3284556"/>
                  <a:gd name="connsiteX9" fmla="*/ 1437046 w 4054930"/>
                  <a:gd name="connsiteY9" fmla="*/ 101418 h 3284556"/>
                  <a:gd name="connsiteX10" fmla="*/ 2028429 w 4054930"/>
                  <a:gd name="connsiteY10" fmla="*/ 0 h 3284556"/>
                  <a:gd name="connsiteX11" fmla="*/ 2619812 w 4054930"/>
                  <a:gd name="connsiteY11" fmla="*/ 101419 h 3284556"/>
                  <a:gd name="connsiteX12" fmla="*/ 2629794 w 4054930"/>
                  <a:gd name="connsiteY12" fmla="*/ 122255 h 3284556"/>
                  <a:gd name="connsiteX13" fmla="*/ 2630160 w 4054930"/>
                  <a:gd name="connsiteY13" fmla="*/ 122255 h 3284556"/>
                  <a:gd name="connsiteX14" fmla="*/ 4030131 w 4054930"/>
                  <a:gd name="connsiteY14" fmla="*/ 2755314 h 3284556"/>
                  <a:gd name="connsiteX15" fmla="*/ 4044462 w 4054930"/>
                  <a:gd name="connsiteY15" fmla="*/ 2776655 h 3284556"/>
                  <a:gd name="connsiteX16" fmla="*/ 4046604 w 4054930"/>
                  <a:gd name="connsiteY16" fmla="*/ 2786297 h 3284556"/>
                  <a:gd name="connsiteX17" fmla="*/ 4054930 w 4054930"/>
                  <a:gd name="connsiteY17" fmla="*/ 2801955 h 3284556"/>
                  <a:gd name="connsiteX18" fmla="*/ 4050083 w 4054930"/>
                  <a:gd name="connsiteY18" fmla="*/ 2801955 h 3284556"/>
                  <a:gd name="connsiteX19" fmla="*/ 4054930 w 4054930"/>
                  <a:gd name="connsiteY19" fmla="*/ 2823768 h 3284556"/>
                  <a:gd name="connsiteX20" fmla="*/ 2027465 w 4054930"/>
                  <a:gd name="connsiteY20" fmla="*/ 3284556 h 328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930" h="3284556">
                    <a:moveTo>
                      <a:pt x="2027465" y="3284556"/>
                    </a:moveTo>
                    <a:cubicBezTo>
                      <a:pt x="907727" y="3284556"/>
                      <a:pt x="0" y="3078254"/>
                      <a:pt x="0" y="2823768"/>
                    </a:cubicBezTo>
                    <a:lnTo>
                      <a:pt x="4846" y="2801955"/>
                    </a:lnTo>
                    <a:lnTo>
                      <a:pt x="0" y="2801955"/>
                    </a:lnTo>
                    <a:lnTo>
                      <a:pt x="8325" y="2786297"/>
                    </a:lnTo>
                    <a:lnTo>
                      <a:pt x="10467" y="2776655"/>
                    </a:lnTo>
                    <a:lnTo>
                      <a:pt x="24798" y="2755314"/>
                    </a:lnTo>
                    <a:lnTo>
                      <a:pt x="1424770" y="122255"/>
                    </a:lnTo>
                    <a:lnTo>
                      <a:pt x="1427063" y="122255"/>
                    </a:lnTo>
                    <a:lnTo>
                      <a:pt x="1437046" y="101418"/>
                    </a:lnTo>
                    <a:cubicBezTo>
                      <a:pt x="1493334" y="43539"/>
                      <a:pt x="1736717" y="0"/>
                      <a:pt x="2028429" y="0"/>
                    </a:cubicBezTo>
                    <a:cubicBezTo>
                      <a:pt x="2320141" y="0"/>
                      <a:pt x="2563524" y="43539"/>
                      <a:pt x="2619812" y="101419"/>
                    </a:cubicBezTo>
                    <a:lnTo>
                      <a:pt x="2629794" y="122255"/>
                    </a:lnTo>
                    <a:lnTo>
                      <a:pt x="2630160" y="122255"/>
                    </a:lnTo>
                    <a:lnTo>
                      <a:pt x="4030131" y="2755314"/>
                    </a:lnTo>
                    <a:lnTo>
                      <a:pt x="4044462" y="2776655"/>
                    </a:lnTo>
                    <a:lnTo>
                      <a:pt x="4046604" y="2786297"/>
                    </a:lnTo>
                    <a:lnTo>
                      <a:pt x="4054930" y="2801955"/>
                    </a:lnTo>
                    <a:lnTo>
                      <a:pt x="4050083" y="2801955"/>
                    </a:lnTo>
                    <a:lnTo>
                      <a:pt x="4054930" y="2823768"/>
                    </a:lnTo>
                    <a:cubicBezTo>
                      <a:pt x="4054930" y="3078254"/>
                      <a:pt x="3147203" y="3284556"/>
                      <a:pt x="2027465" y="3284556"/>
                    </a:cubicBezTo>
                    <a:close/>
                  </a:path>
                </a:pathLst>
              </a:custGeom>
              <a:no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30" name="ïŝ1íďè"/>
              <p:cNvSpPr/>
              <p:nvPr/>
            </p:nvSpPr>
            <p:spPr>
              <a:xfrm>
                <a:off x="1479459" y="1960879"/>
                <a:ext cx="3679553" cy="665209"/>
              </a:xfrm>
              <a:prstGeom prst="ellipse">
                <a:avLst/>
              </a:prstGeom>
              <a:noFill/>
              <a:ln w="63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04040"/>
                  </a:solidFill>
                  <a:latin typeface="微软雅黑" panose="020B0503020204020204" pitchFamily="34" charset="-122"/>
                  <a:ea typeface="微软雅黑" panose="020B0503020204020204" pitchFamily="34" charset="-122"/>
                  <a:cs typeface="+mn-ea"/>
                  <a:sym typeface="+mn-lt"/>
                </a:endParaRPr>
              </a:p>
            </p:txBody>
          </p:sp>
        </p:grpSp>
        <p:sp>
          <p:nvSpPr>
            <p:cNvPr id="24" name="íṣḻíḋe"/>
            <p:cNvSpPr/>
            <p:nvPr/>
          </p:nvSpPr>
          <p:spPr>
            <a:xfrm>
              <a:off x="1536105" y="2235744"/>
              <a:ext cx="997591" cy="997591"/>
            </a:xfrm>
            <a:prstGeom prst="ellipse">
              <a:avLst/>
            </a:prstGeom>
            <a:gradFill flip="none" rotWithShape="1">
              <a:gsLst>
                <a:gs pos="0">
                  <a:srgbClr val="194D97"/>
                </a:gs>
                <a:gs pos="100000">
                  <a:srgbClr val="194D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buSzPct val="25000"/>
                <a:defRPr/>
              </a:pPr>
              <a:r>
                <a:rPr lang="zh-CN" altLang="en-US" sz="2000" b="1" cap="all">
                  <a:solidFill>
                    <a:srgbClr val="FFFFFF"/>
                  </a:solidFill>
                  <a:latin typeface="微软雅黑" panose="020B0503020204020204" pitchFamily="34" charset="-122"/>
                  <a:ea typeface="微软雅黑" panose="020B0503020204020204" pitchFamily="34" charset="-122"/>
                  <a:cs typeface="+mn-ea"/>
                  <a:sym typeface="+mn-lt"/>
                </a:rPr>
                <a:t>标题</a:t>
              </a:r>
            </a:p>
          </p:txBody>
        </p:sp>
        <p:sp>
          <p:nvSpPr>
            <p:cNvPr id="25" name="íṣ1îḋê"/>
            <p:cNvSpPr/>
            <p:nvPr/>
          </p:nvSpPr>
          <p:spPr>
            <a:xfrm>
              <a:off x="2659778" y="1505137"/>
              <a:ext cx="918758" cy="918758"/>
            </a:xfrm>
            <a:prstGeom prst="ellipse">
              <a:avLst/>
            </a:prstGeom>
            <a:gradFill flip="none" rotWithShape="1">
              <a:gsLst>
                <a:gs pos="0">
                  <a:srgbClr val="194D97"/>
                </a:gs>
                <a:gs pos="100000">
                  <a:srgbClr val="194D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buSzPct val="25000"/>
                <a:defRPr/>
              </a:pPr>
              <a:r>
                <a:rPr lang="zh-CN" altLang="en-US" sz="2000" b="1" cap="all">
                  <a:solidFill>
                    <a:srgbClr val="FFFFFF"/>
                  </a:solidFill>
                  <a:latin typeface="微软雅黑" panose="020B0503020204020204" pitchFamily="34" charset="-122"/>
                  <a:ea typeface="微软雅黑" panose="020B0503020204020204" pitchFamily="34" charset="-122"/>
                  <a:cs typeface="+mn-ea"/>
                  <a:sym typeface="+mn-lt"/>
                </a:rPr>
                <a:t>标题</a:t>
              </a:r>
            </a:p>
          </p:txBody>
        </p:sp>
        <p:sp>
          <p:nvSpPr>
            <p:cNvPr id="26" name="ïsľiḍê"/>
            <p:cNvSpPr/>
            <p:nvPr/>
          </p:nvSpPr>
          <p:spPr>
            <a:xfrm>
              <a:off x="2542010" y="3233335"/>
              <a:ext cx="918758" cy="918758"/>
            </a:xfrm>
            <a:prstGeom prst="ellipse">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buSzPct val="25000"/>
                <a:defRPr/>
              </a:pPr>
              <a:r>
                <a:rPr lang="zh-CN" altLang="en-US" sz="2000" b="1" cap="all">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a:t>
              </a:r>
            </a:p>
          </p:txBody>
        </p:sp>
        <p:sp>
          <p:nvSpPr>
            <p:cNvPr id="27" name="iṣḻiḍê"/>
            <p:cNvSpPr/>
            <p:nvPr/>
          </p:nvSpPr>
          <p:spPr>
            <a:xfrm>
              <a:off x="2555961" y="4631303"/>
              <a:ext cx="445427" cy="550117"/>
            </a:xfrm>
            <a:prstGeom prst="downArrow">
              <a:avLst/>
            </a:prstGeom>
            <a:gradFill flip="none" rotWithShape="1">
              <a:gsLst>
                <a:gs pos="0">
                  <a:srgbClr val="194D97"/>
                </a:gs>
                <a:gs pos="100000">
                  <a:srgbClr val="194D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28" name="ïšļidê"/>
            <p:cNvSpPr txBox="1"/>
            <p:nvPr/>
          </p:nvSpPr>
          <p:spPr>
            <a:xfrm>
              <a:off x="1949890" y="5356196"/>
              <a:ext cx="1723549" cy="461665"/>
            </a:xfrm>
            <a:prstGeom prst="rect">
              <a:avLst/>
            </a:prstGeom>
            <a:noFill/>
          </p:spPr>
          <p:txBody>
            <a:bodyPr wrap="none" rtlCol="0">
              <a:spAutoFit/>
            </a:bodyPr>
            <a:lstStyle/>
            <a:p>
              <a:pPr lvl="0">
                <a:buSzPct val="25000"/>
                <a:defRPr/>
              </a:pPr>
              <a:r>
                <a:rPr lang="zh-CN" altLang="en-US" sz="2400" b="1" cap="all">
                  <a:solidFill>
                    <a:srgbClr val="404040"/>
                  </a:solidFill>
                  <a:latin typeface="微软雅黑" panose="020B0503020204020204" pitchFamily="34" charset="-122"/>
                  <a:ea typeface="微软雅黑" panose="020B0503020204020204" pitchFamily="34" charset="-122"/>
                  <a:cs typeface="+mn-ea"/>
                  <a:sym typeface="+mn-lt"/>
                </a:rPr>
                <a:t>输入小标题</a:t>
              </a:r>
            </a:p>
          </p:txBody>
        </p:sp>
      </p:grpSp>
      <p:grpSp>
        <p:nvGrpSpPr>
          <p:cNvPr id="31" name="组合 30"/>
          <p:cNvGrpSpPr/>
          <p:nvPr/>
        </p:nvGrpSpPr>
        <p:grpSpPr>
          <a:xfrm>
            <a:off x="5876648" y="1462063"/>
            <a:ext cx="5388050" cy="1231653"/>
            <a:chOff x="5876648" y="1462063"/>
            <a:chExt cx="5388050" cy="1231653"/>
          </a:xfrm>
        </p:grpSpPr>
        <p:sp>
          <p:nvSpPr>
            <p:cNvPr id="32" name="îśļiḍé"/>
            <p:cNvSpPr/>
            <p:nvPr/>
          </p:nvSpPr>
          <p:spPr>
            <a:xfrm>
              <a:off x="5876648" y="1569639"/>
              <a:ext cx="463798" cy="463798"/>
            </a:xfrm>
            <a:prstGeom prst="ellipse">
              <a:avLst/>
            </a:prstGeom>
            <a:gradFill flip="none" rotWithShape="1">
              <a:gsLst>
                <a:gs pos="0">
                  <a:srgbClr val="194D97"/>
                </a:gs>
                <a:gs pos="100000">
                  <a:srgbClr val="194D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buSzPct val="25000"/>
                <a:defRPr/>
              </a:pPr>
              <a:r>
                <a:rPr lang="en-US" altLang="zh-CN" sz="1600" b="1" cap="all">
                  <a:solidFill>
                    <a:srgbClr val="FFFFFF"/>
                  </a:solidFill>
                  <a:latin typeface="微软雅黑" panose="020B0503020204020204" pitchFamily="34" charset="-122"/>
                  <a:ea typeface="微软雅黑" panose="020B0503020204020204" pitchFamily="34" charset="-122"/>
                  <a:cs typeface="+mn-ea"/>
                  <a:sym typeface="+mn-lt"/>
                </a:rPr>
                <a:t>01</a:t>
              </a:r>
            </a:p>
          </p:txBody>
        </p:sp>
        <p:sp>
          <p:nvSpPr>
            <p:cNvPr id="33" name="ïṡľîḓè"/>
            <p:cNvSpPr txBox="1"/>
            <p:nvPr/>
          </p:nvSpPr>
          <p:spPr>
            <a:xfrm>
              <a:off x="6514400" y="1906193"/>
              <a:ext cx="4750298" cy="787523"/>
            </a:xfrm>
            <a:prstGeom prst="rect">
              <a:avLst/>
            </a:prstGeom>
            <a:noFill/>
          </p:spPr>
          <p:txBody>
            <a:bodyPr wrap="square">
              <a:spAutoFit/>
            </a:bodyPr>
            <a:lstStyle>
              <a:defPPr>
                <a:defRPr lang="zh-CN"/>
              </a:defPPr>
              <a:lvl1pPr>
                <a:lnSpc>
                  <a:spcPct val="120000"/>
                </a:lnSpc>
                <a:defRPr sz="1000"/>
              </a:lvl1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mn-ea"/>
                  <a:sym typeface="+mn-lt"/>
                </a:rPr>
                <a:t>点击输入标题点击输入相关标题。点击输入标题点击输入相关标题。</a:t>
              </a:r>
              <a:endParaRPr lang="en-US" altLang="zh-CN" sz="160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34" name="íSlîḋe"/>
            <p:cNvSpPr txBox="1"/>
            <p:nvPr/>
          </p:nvSpPr>
          <p:spPr>
            <a:xfrm>
              <a:off x="6514399" y="1462063"/>
              <a:ext cx="2124159" cy="461665"/>
            </a:xfrm>
            <a:prstGeom prst="rect">
              <a:avLst/>
            </a:prstGeom>
            <a:noFill/>
          </p:spPr>
          <p:txBody>
            <a:bodyPr wrap="square" rtlCol="0">
              <a:spAutoFit/>
            </a:bodyPr>
            <a:lstStyle/>
            <a:p>
              <a:pPr lvl="0">
                <a:buSzPct val="25000"/>
                <a:defRPr/>
              </a:pPr>
              <a:r>
                <a:rPr lang="zh-CN" altLang="en-US" sz="2400" b="1" cap="all">
                  <a:solidFill>
                    <a:srgbClr val="404040"/>
                  </a:solidFill>
                  <a:latin typeface="微软雅黑" panose="020B0503020204020204" pitchFamily="34" charset="-122"/>
                  <a:ea typeface="微软雅黑" panose="020B0503020204020204" pitchFamily="34" charset="-122"/>
                  <a:cs typeface="+mn-ea"/>
                  <a:sym typeface="+mn-lt"/>
                </a:rPr>
                <a:t>输入小标题</a:t>
              </a:r>
            </a:p>
          </p:txBody>
        </p:sp>
      </p:grpSp>
      <p:grpSp>
        <p:nvGrpSpPr>
          <p:cNvPr id="35" name="组合 34"/>
          <p:cNvGrpSpPr/>
          <p:nvPr/>
        </p:nvGrpSpPr>
        <p:grpSpPr>
          <a:xfrm>
            <a:off x="5876648" y="2945889"/>
            <a:ext cx="5388050" cy="1231653"/>
            <a:chOff x="5876648" y="2945889"/>
            <a:chExt cx="5388050" cy="1231653"/>
          </a:xfrm>
        </p:grpSpPr>
        <p:sp>
          <p:nvSpPr>
            <p:cNvPr id="36" name="íṥlíḑè"/>
            <p:cNvSpPr/>
            <p:nvPr/>
          </p:nvSpPr>
          <p:spPr>
            <a:xfrm>
              <a:off x="5876648" y="3048056"/>
              <a:ext cx="463798" cy="463798"/>
            </a:xfrm>
            <a:prstGeom prst="ellipse">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buSzPct val="25000"/>
                <a:defRPr/>
              </a:pPr>
              <a:r>
                <a:rPr lang="en-US" altLang="zh-CN" sz="1600" b="1" cap="all">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02</a:t>
              </a:r>
            </a:p>
          </p:txBody>
        </p:sp>
        <p:sp>
          <p:nvSpPr>
            <p:cNvPr id="42" name="íşlîḓê"/>
            <p:cNvSpPr txBox="1"/>
            <p:nvPr/>
          </p:nvSpPr>
          <p:spPr>
            <a:xfrm>
              <a:off x="6514400" y="3390019"/>
              <a:ext cx="4750298" cy="787523"/>
            </a:xfrm>
            <a:prstGeom prst="rect">
              <a:avLst/>
            </a:prstGeom>
            <a:noFill/>
          </p:spPr>
          <p:txBody>
            <a:bodyPr wrap="square">
              <a:spAutoFit/>
            </a:bodyPr>
            <a:lstStyle>
              <a:defPPr>
                <a:defRPr lang="zh-CN"/>
              </a:defPPr>
              <a:lvl1pPr>
                <a:lnSpc>
                  <a:spcPct val="120000"/>
                </a:lnSpc>
                <a:defRPr sz="1000"/>
              </a:lvl1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mn-ea"/>
                  <a:sym typeface="+mn-lt"/>
                </a:rPr>
                <a:t>点击输入标题点击输入相关标题。点击输入标题点击输入相关标题。</a:t>
              </a:r>
              <a:endParaRPr lang="en-US" altLang="zh-CN" sz="160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58" name="íŝḻïďè"/>
            <p:cNvSpPr txBox="1"/>
            <p:nvPr/>
          </p:nvSpPr>
          <p:spPr>
            <a:xfrm>
              <a:off x="6514399" y="2945889"/>
              <a:ext cx="2124159" cy="461665"/>
            </a:xfrm>
            <a:prstGeom prst="rect">
              <a:avLst/>
            </a:prstGeom>
            <a:noFill/>
          </p:spPr>
          <p:txBody>
            <a:bodyPr wrap="square" rtlCol="0">
              <a:spAutoFit/>
            </a:bodyPr>
            <a:lstStyle/>
            <a:p>
              <a:pPr lvl="0">
                <a:buSzPct val="25000"/>
                <a:defRPr/>
              </a:pPr>
              <a:r>
                <a:rPr lang="zh-CN" altLang="en-US" sz="2400" b="1" cap="all">
                  <a:solidFill>
                    <a:srgbClr val="404040"/>
                  </a:solidFill>
                  <a:latin typeface="微软雅黑" panose="020B0503020204020204" pitchFamily="34" charset="-122"/>
                  <a:ea typeface="微软雅黑" panose="020B0503020204020204" pitchFamily="34" charset="-122"/>
                  <a:cs typeface="+mn-ea"/>
                  <a:sym typeface="+mn-lt"/>
                </a:rPr>
                <a:t>输入小标题</a:t>
              </a:r>
            </a:p>
          </p:txBody>
        </p:sp>
      </p:grpSp>
      <p:grpSp>
        <p:nvGrpSpPr>
          <p:cNvPr id="59" name="组合 58"/>
          <p:cNvGrpSpPr/>
          <p:nvPr/>
        </p:nvGrpSpPr>
        <p:grpSpPr>
          <a:xfrm>
            <a:off x="5876648" y="4420567"/>
            <a:ext cx="5388050" cy="1231653"/>
            <a:chOff x="5876648" y="4420567"/>
            <a:chExt cx="5388050" cy="1231653"/>
          </a:xfrm>
        </p:grpSpPr>
        <p:sp>
          <p:nvSpPr>
            <p:cNvPr id="60" name="ïṡľiḋe"/>
            <p:cNvSpPr/>
            <p:nvPr/>
          </p:nvSpPr>
          <p:spPr>
            <a:xfrm>
              <a:off x="5876648" y="4526472"/>
              <a:ext cx="463798" cy="463798"/>
            </a:xfrm>
            <a:prstGeom prst="ellipse">
              <a:avLst/>
            </a:prstGeom>
            <a:gradFill flip="none" rotWithShape="1">
              <a:gsLst>
                <a:gs pos="0">
                  <a:srgbClr val="194D97"/>
                </a:gs>
                <a:gs pos="100000">
                  <a:srgbClr val="194D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buSzPct val="25000"/>
                <a:defRPr/>
              </a:pPr>
              <a:r>
                <a:rPr lang="en-US" altLang="zh-CN" sz="1600" b="1" cap="all">
                  <a:solidFill>
                    <a:srgbClr val="FFFFFF"/>
                  </a:solidFill>
                  <a:latin typeface="微软雅黑" panose="020B0503020204020204" pitchFamily="34" charset="-122"/>
                  <a:ea typeface="微软雅黑" panose="020B0503020204020204" pitchFamily="34" charset="-122"/>
                  <a:cs typeface="+mn-ea"/>
                  <a:sym typeface="+mn-lt"/>
                </a:rPr>
                <a:t>03</a:t>
              </a:r>
            </a:p>
          </p:txBody>
        </p:sp>
        <p:sp>
          <p:nvSpPr>
            <p:cNvPr id="61" name="ísľíḋé"/>
            <p:cNvSpPr txBox="1"/>
            <p:nvPr/>
          </p:nvSpPr>
          <p:spPr>
            <a:xfrm>
              <a:off x="6514400" y="4864697"/>
              <a:ext cx="4750298" cy="787523"/>
            </a:xfrm>
            <a:prstGeom prst="rect">
              <a:avLst/>
            </a:prstGeom>
            <a:noFill/>
          </p:spPr>
          <p:txBody>
            <a:bodyPr wrap="square">
              <a:spAutoFit/>
            </a:bodyPr>
            <a:lstStyle>
              <a:defPPr>
                <a:defRPr lang="zh-CN"/>
              </a:defPPr>
              <a:lvl1pPr>
                <a:lnSpc>
                  <a:spcPct val="120000"/>
                </a:lnSpc>
                <a:defRPr sz="1000"/>
              </a:lvl1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mn-ea"/>
                  <a:sym typeface="+mn-lt"/>
                </a:rPr>
                <a:t>点击输入标题点击输入相关标题。点击输入标题点击输入相关标题。</a:t>
              </a:r>
              <a:endParaRPr lang="en-US" altLang="zh-CN" sz="160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62" name="î$ḻïḋê"/>
            <p:cNvSpPr txBox="1"/>
            <p:nvPr/>
          </p:nvSpPr>
          <p:spPr>
            <a:xfrm>
              <a:off x="6514399" y="4420567"/>
              <a:ext cx="2124159" cy="461665"/>
            </a:xfrm>
            <a:prstGeom prst="rect">
              <a:avLst/>
            </a:prstGeom>
            <a:noFill/>
          </p:spPr>
          <p:txBody>
            <a:bodyPr wrap="square" rtlCol="0">
              <a:spAutoFit/>
            </a:bodyPr>
            <a:lstStyle/>
            <a:p>
              <a:pPr lvl="0">
                <a:buSzPct val="25000"/>
                <a:defRPr/>
              </a:pPr>
              <a:r>
                <a:rPr lang="zh-CN" altLang="en-US" sz="2400" b="1" cap="all">
                  <a:solidFill>
                    <a:srgbClr val="404040"/>
                  </a:solidFill>
                  <a:latin typeface="微软雅黑" panose="020B0503020204020204" pitchFamily="34" charset="-122"/>
                  <a:ea typeface="微软雅黑" panose="020B0503020204020204" pitchFamily="34" charset="-122"/>
                  <a:cs typeface="+mn-ea"/>
                  <a:sym typeface="+mn-lt"/>
                </a:rPr>
                <a:t>输入小标题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2" dur="50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2" presetClass="entr" presetSubtype="2" dur="50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1+#ppt_w/2"/>
                                          </p:val>
                                        </p:tav>
                                        <p:tav tm="100000">
                                          <p:val>
                                            <p:strVal val="#ppt_x"/>
                                          </p:val>
                                        </p:tav>
                                      </p:tavLst>
                                    </p:anim>
                                    <p:anim calcmode="lin" valueType="num">
                                      <p:cBhvr additive="base">
                                        <p:cTn id="19" dur="500" fill="hold"/>
                                        <p:tgtEl>
                                          <p:spTgt spid="3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2" presetClass="entr" presetSubtype="2" dur="50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1+#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9527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77"/>
          <p:cNvSpPr txBox="1"/>
          <p:nvPr/>
        </p:nvSpPr>
        <p:spPr>
          <a:xfrm>
            <a:off x="905242" y="460713"/>
            <a:ext cx="10381516" cy="2031325"/>
          </a:xfrm>
          <a:prstGeom prst="rect">
            <a:avLst/>
          </a:prstGeom>
          <a:noFill/>
        </p:spPr>
        <p:txBody>
          <a:bodyPr wrap="square" rtlCol="0">
            <a:spAutoFit/>
          </a:bodyPr>
          <a:lstStyle/>
          <a:p>
            <a:pPr algn="dist"/>
            <a:r>
              <a:rPr lang="en-US" altLang="zh-CN" sz="12600" b="1">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PART THREE </a:t>
            </a:r>
            <a:endParaRPr lang="zh-CN" altLang="en-US" sz="12600" b="1">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sp>
        <p:nvSpPr>
          <p:cNvPr id="5" name="TextBox 77"/>
          <p:cNvSpPr txBox="1"/>
          <p:nvPr/>
        </p:nvSpPr>
        <p:spPr>
          <a:xfrm>
            <a:off x="820618" y="3703026"/>
            <a:ext cx="7370882" cy="1446550"/>
          </a:xfrm>
          <a:prstGeom prst="rect">
            <a:avLst/>
          </a:prstGeom>
          <a:noFill/>
        </p:spPr>
        <p:txBody>
          <a:bodyPr wrap="square" rtlCol="0">
            <a:spAutoFit/>
          </a:bodyPr>
          <a:lstStyle/>
          <a:p>
            <a:pPr algn="dist"/>
            <a:r>
              <a:rPr lang="zh-CN" altLang="en-US" sz="88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仓管对接问题</a:t>
            </a:r>
          </a:p>
        </p:txBody>
      </p:sp>
      <p:sp>
        <p:nvSpPr>
          <p:cNvPr id="6" name="文本框 5"/>
          <p:cNvSpPr txBox="1"/>
          <p:nvPr/>
        </p:nvSpPr>
        <p:spPr>
          <a:xfrm>
            <a:off x="879473" y="4971474"/>
            <a:ext cx="8302627" cy="831318"/>
          </a:xfrm>
          <a:prstGeom prst="rect">
            <a:avLst/>
          </a:prstGeom>
          <a:noFill/>
        </p:spPr>
        <p:txBody>
          <a:bodyPr wrap="square" rtlCol="0">
            <a:spAutoFit/>
          </a:bodyPr>
          <a:lstStyle/>
          <a:p>
            <a:pPr>
              <a:lnSpc>
                <a:spcPct val="250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The average person is always waiting for an opportunity to come The</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20" name="组合 19"/>
          <p:cNvGrpSpPr/>
          <p:nvPr/>
        </p:nvGrpSpPr>
        <p:grpSpPr>
          <a:xfrm>
            <a:off x="838200" y="2377738"/>
            <a:ext cx="3829050" cy="1072068"/>
            <a:chOff x="838200" y="2377738"/>
            <a:chExt cx="3829050" cy="1072068"/>
          </a:xfrm>
        </p:grpSpPr>
        <p:sp>
          <p:nvSpPr>
            <p:cNvPr id="4" name="矩形: 圆角 3"/>
            <p:cNvSpPr/>
            <p:nvPr/>
          </p:nvSpPr>
          <p:spPr>
            <a:xfrm>
              <a:off x="838200" y="2377738"/>
              <a:ext cx="3829050" cy="1072068"/>
            </a:xfrm>
            <a:prstGeom prst="roundRect">
              <a:avLst>
                <a:gd name="adj" fmla="val 50000"/>
              </a:avLst>
            </a:prstGeom>
            <a:solidFill>
              <a:schemeClr val="bg1"/>
            </a:solidFill>
            <a:ln w="19050">
              <a:solidFill>
                <a:srgbClr val="194D97"/>
              </a:solidFill>
            </a:ln>
            <a:effectLst>
              <a:outerShdw blurRad="3302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77"/>
            <p:cNvSpPr txBox="1"/>
            <p:nvPr/>
          </p:nvSpPr>
          <p:spPr>
            <a:xfrm>
              <a:off x="1506418" y="2529326"/>
              <a:ext cx="2398832" cy="830997"/>
            </a:xfrm>
            <a:prstGeom prst="rect">
              <a:avLst/>
            </a:prstGeom>
            <a:noFill/>
          </p:spPr>
          <p:txBody>
            <a:bodyPr wrap="square" rtlCol="0">
              <a:spAutoFit/>
            </a:bodyPr>
            <a:lstStyle/>
            <a:p>
              <a:pPr algn="dist"/>
              <a:r>
                <a:rPr lang="zh-CN" altLang="en-US" sz="4800" dirty="0">
                  <a:solidFill>
                    <a:srgbClr val="EE9424"/>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第三章</a:t>
              </a:r>
            </a:p>
          </p:txBody>
        </p:sp>
      </p:grpSp>
      <p:grpSp>
        <p:nvGrpSpPr>
          <p:cNvPr id="8" name="组合 7"/>
          <p:cNvGrpSpPr/>
          <p:nvPr/>
        </p:nvGrpSpPr>
        <p:grpSpPr>
          <a:xfrm>
            <a:off x="10600683" y="6280158"/>
            <a:ext cx="1154687" cy="330192"/>
            <a:chOff x="5285733" y="5803908"/>
            <a:chExt cx="1154687" cy="266700"/>
          </a:xfrm>
        </p:grpSpPr>
        <p:sp>
          <p:nvSpPr>
            <p:cNvPr id="9" name="箭头: V 形 8"/>
            <p:cNvSpPr/>
            <p:nvPr/>
          </p:nvSpPr>
          <p:spPr>
            <a:xfrm flipH="1">
              <a:off x="6173720"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flipH="1">
              <a:off x="5729726"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p:cNvSpPr/>
            <p:nvPr/>
          </p:nvSpPr>
          <p:spPr>
            <a:xfrm flipH="1">
              <a:off x="5285733"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t="29810" b="24565"/>
          <a:stretch>
            <a:fillRect/>
          </a:stretch>
        </p:blipFill>
        <p:spPr>
          <a:xfrm flipH="1">
            <a:off x="6258133" y="1638300"/>
            <a:ext cx="5469710" cy="2495550"/>
          </a:xfrm>
          <a:prstGeom prst="rect">
            <a:avLst/>
          </a:prstGeom>
          <a:effectLst>
            <a:outerShdw blurRad="114300" dist="38100" dir="2700000" algn="tl" rotWithShape="0">
              <a:prstClr val="black">
                <a:alpha val="34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dur="75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nodeType="afterGroup">
                            <p:stCondLst>
                              <p:cond delay="750"/>
                            </p:stCondLst>
                            <p:childTnLst>
                              <p:par>
                                <p:cTn id="9" presetID="2" presetClass="entr" presetSubtype="2" dur="75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6" presetClass="entr" presetSubtype="21" dur="75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750"/>
                                        <p:tgtEl>
                                          <p:spTgt spid="3"/>
                                        </p:tgtEl>
                                      </p:cBhvr>
                                    </p:animEffect>
                                  </p:childTnLst>
                                </p:cTn>
                              </p:par>
                              <p:par>
                                <p:cTn id="17" presetID="2" presetClass="entr" presetSubtype="6" dur="75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1+#ppt_w/2"/>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00"/>
                            </p:stCondLst>
                            <p:childTnLst>
                              <p:par>
                                <p:cTn id="22" presetID="53" presetClass="entr" presetSubtype="16" dur="75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nodeType="afterGroup">
                            <p:stCondLst>
                              <p:cond delay="3250"/>
                            </p:stCondLst>
                            <p:childTnLst>
                              <p:par>
                                <p:cTn id="28" presetID="41" presetClass="entr" presetSubtype="0" dur="750" fill="hold" grpId="0" nodeType="afterEffect">
                                  <p:stCondLst>
                                    <p:cond delay="0"/>
                                  </p:stCondLst>
                                  <p:iterate type="lt">
                                    <p:tmPct val="6000"/>
                                  </p:iterate>
                                  <p:childTnLst>
                                    <p:set>
                                      <p:cBhvr>
                                        <p:cTn id="29" dur="1" fill="hold">
                                          <p:stCondLst>
                                            <p:cond delay="0"/>
                                          </p:stCondLst>
                                        </p:cTn>
                                        <p:tgtEl>
                                          <p:spTgt spid="5"/>
                                        </p:tgtEl>
                                        <p:attrNameLst>
                                          <p:attrName>style.visibility</p:attrName>
                                        </p:attrNameLst>
                                      </p:cBhvr>
                                      <p:to>
                                        <p:strVal val="visible"/>
                                      </p:to>
                                    </p:set>
                                    <p:anim calcmode="lin" valueType="num">
                                      <p:cBhvr>
                                        <p:cTn id="30"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5"/>
                                        </p:tgtEl>
                                        <p:attrNameLst>
                                          <p:attrName>ppt_y</p:attrName>
                                        </p:attrNameLst>
                                      </p:cBhvr>
                                      <p:tavLst>
                                        <p:tav tm="0">
                                          <p:val>
                                            <p:strVal val="#ppt_y"/>
                                          </p:val>
                                        </p:tav>
                                        <p:tav tm="100000">
                                          <p:val>
                                            <p:strVal val="#ppt_y"/>
                                          </p:val>
                                        </p:tav>
                                      </p:tavLst>
                                    </p:anim>
                                    <p:anim calcmode="lin" valueType="num">
                                      <p:cBhvr>
                                        <p:cTn id="32"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5"/>
                                        </p:tgtEl>
                                      </p:cBhvr>
                                    </p:animEffect>
                                  </p:childTnLst>
                                </p:cTn>
                              </p:par>
                            </p:childTnLst>
                          </p:cTn>
                        </p:par>
                        <p:par>
                          <p:cTn id="35" fill="hold" nodeType="afterGroup">
                            <p:stCondLst>
                              <p:cond delay="4000"/>
                            </p:stCondLst>
                            <p:childTnLst>
                              <p:par>
                                <p:cTn id="36" presetID="42" presetClass="entr" presetSubtype="0" dur="75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750"/>
                                        <p:tgtEl>
                                          <p:spTgt spid="6"/>
                                        </p:tgtEl>
                                      </p:cBhvr>
                                    </p:animEffect>
                                    <p:anim calcmode="lin" valueType="num">
                                      <p:cBhvr>
                                        <p:cTn id="39" dur="750" fill="hold"/>
                                        <p:tgtEl>
                                          <p:spTgt spid="6"/>
                                        </p:tgtEl>
                                        <p:attrNameLst>
                                          <p:attrName>ppt_x</p:attrName>
                                        </p:attrNameLst>
                                      </p:cBhvr>
                                      <p:tavLst>
                                        <p:tav tm="0">
                                          <p:val>
                                            <p:strVal val="#ppt_x"/>
                                          </p:val>
                                        </p:tav>
                                        <p:tav tm="100000">
                                          <p:val>
                                            <p:strVal val="#ppt_x"/>
                                          </p:val>
                                        </p:tav>
                                      </p:tavLst>
                                    </p:anim>
                                    <p:anim calcmode="lin" valueType="num">
                                      <p:cBhvr>
                                        <p:cTn id="4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784778" y="1648733"/>
            <a:ext cx="10442575" cy="3684586"/>
            <a:chOff x="899078" y="1724026"/>
            <a:chExt cx="10442575" cy="3684586"/>
          </a:xfrm>
        </p:grpSpPr>
        <p:grpSp>
          <p:nvGrpSpPr>
            <p:cNvPr id="76" name="组合 75"/>
            <p:cNvGrpSpPr/>
            <p:nvPr/>
          </p:nvGrpSpPr>
          <p:grpSpPr>
            <a:xfrm>
              <a:off x="899078" y="1724026"/>
              <a:ext cx="5132387" cy="1704974"/>
              <a:chOff x="874713" y="1943101"/>
              <a:chExt cx="5132387" cy="1704974"/>
            </a:xfrm>
          </p:grpSpPr>
          <p:grpSp>
            <p:nvGrpSpPr>
              <p:cNvPr id="98" name="组合 97"/>
              <p:cNvGrpSpPr/>
              <p:nvPr/>
            </p:nvGrpSpPr>
            <p:grpSpPr>
              <a:xfrm>
                <a:off x="874713" y="1943101"/>
                <a:ext cx="5132387" cy="1704974"/>
                <a:chOff x="874713" y="1752601"/>
                <a:chExt cx="5132387" cy="1704974"/>
              </a:xfrm>
            </p:grpSpPr>
            <p:sp>
              <p:nvSpPr>
                <p:cNvPr id="102" name="矩形 101"/>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03" name="椭圆 8"/>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99" name="组合 98"/>
              <p:cNvGrpSpPr/>
              <p:nvPr/>
            </p:nvGrpSpPr>
            <p:grpSpPr>
              <a:xfrm>
                <a:off x="1259398" y="2239035"/>
                <a:ext cx="3941252" cy="1243660"/>
                <a:chOff x="7483989" y="3276382"/>
                <a:chExt cx="3941252" cy="1243660"/>
              </a:xfrm>
            </p:grpSpPr>
            <p:sp>
              <p:nvSpPr>
                <p:cNvPr id="100" name="矩形 99"/>
                <p:cNvSpPr/>
                <p:nvPr/>
              </p:nvSpPr>
              <p:spPr>
                <a:xfrm>
                  <a:off x="7483989" y="3732519"/>
                  <a:ext cx="3941252" cy="787523"/>
                </a:xfrm>
                <a:prstGeom prst="rect">
                  <a:avLst/>
                </a:prstGeom>
                <a:ln>
                  <a:noFill/>
                </a:ln>
              </p:spPr>
              <p:txBody>
                <a:bodyPr wrap="square">
                  <a:spAutoFit/>
                  <a:scene3d>
                    <a:camera prst="orthographicFront"/>
                    <a:lightRig rig="threePt" dir="t"/>
                  </a:scene3d>
                  <a:sp3d contourW="12700"/>
                </a:bodyPr>
                <a:lstStyle/>
                <a:p>
                  <a:pPr algn="just">
                    <a:lnSpc>
                      <a:spcPct val="150000"/>
                    </a:lnSpc>
                  </a:pPr>
                  <a:r>
                    <a:rPr lang="zh-CN" altLang="en-US" sz="1600">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请替换文字内容复制你的内容到此请替换文字内容复制你的内容到此</a:t>
                  </a:r>
                </a:p>
              </p:txBody>
            </p:sp>
            <p:sp>
              <p:nvSpPr>
                <p:cNvPr id="101" name="矩形 100"/>
                <p:cNvSpPr/>
                <p:nvPr/>
              </p:nvSpPr>
              <p:spPr>
                <a:xfrm>
                  <a:off x="7483989" y="3276382"/>
                  <a:ext cx="2050552" cy="497957"/>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2400" b="1">
                      <a:solidFill>
                        <a:srgbClr val="262626"/>
                      </a:solidFill>
                      <a:latin typeface="微软雅黑" panose="020B0503020204020204" pitchFamily="34" charset="-122"/>
                      <a:ea typeface="微软雅黑" panose="020B0503020204020204" pitchFamily="34" charset="-122"/>
                      <a:sym typeface="思源黑体" panose="020B0500000000000000" pitchFamily="34" charset="-122"/>
                    </a:rPr>
                    <a:t>添加标题</a:t>
                  </a:r>
                </a:p>
              </p:txBody>
            </p:sp>
          </p:grpSp>
        </p:grpSp>
        <p:grpSp>
          <p:nvGrpSpPr>
            <p:cNvPr id="77" name="组合 76"/>
            <p:cNvGrpSpPr/>
            <p:nvPr/>
          </p:nvGrpSpPr>
          <p:grpSpPr>
            <a:xfrm>
              <a:off x="899078" y="3703638"/>
              <a:ext cx="5132387" cy="1704974"/>
              <a:chOff x="874713" y="3922713"/>
              <a:chExt cx="5132387" cy="1704974"/>
            </a:xfrm>
          </p:grpSpPr>
          <p:grpSp>
            <p:nvGrpSpPr>
              <p:cNvPr id="92" name="组合 91"/>
              <p:cNvGrpSpPr/>
              <p:nvPr/>
            </p:nvGrpSpPr>
            <p:grpSpPr>
              <a:xfrm>
                <a:off x="874713" y="3922713"/>
                <a:ext cx="5132387" cy="1704974"/>
                <a:chOff x="874713" y="1752601"/>
                <a:chExt cx="5132387" cy="1704974"/>
              </a:xfrm>
            </p:grpSpPr>
            <p:sp>
              <p:nvSpPr>
                <p:cNvPr id="96" name="矩形 95"/>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7" name="椭圆 31"/>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93" name="组合 92"/>
              <p:cNvGrpSpPr/>
              <p:nvPr/>
            </p:nvGrpSpPr>
            <p:grpSpPr>
              <a:xfrm>
                <a:off x="1259398" y="4215297"/>
                <a:ext cx="3941252" cy="1262710"/>
                <a:chOff x="7483989" y="3257332"/>
                <a:chExt cx="3941252" cy="1262710"/>
              </a:xfrm>
            </p:grpSpPr>
            <p:sp>
              <p:nvSpPr>
                <p:cNvPr id="94" name="矩形 93"/>
                <p:cNvSpPr/>
                <p:nvPr/>
              </p:nvSpPr>
              <p:spPr>
                <a:xfrm>
                  <a:off x="7483989" y="3732519"/>
                  <a:ext cx="3941252" cy="78752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600">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请替换文字内容复制你的内容到此请替换文字内容复制你的内容到此</a:t>
                  </a:r>
                </a:p>
              </p:txBody>
            </p:sp>
            <p:sp>
              <p:nvSpPr>
                <p:cNvPr id="95" name="矩形 94"/>
                <p:cNvSpPr/>
                <p:nvPr/>
              </p:nvSpPr>
              <p:spPr>
                <a:xfrm>
                  <a:off x="7483989" y="3257332"/>
                  <a:ext cx="2050552"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262626"/>
                      </a:solidFill>
                      <a:latin typeface="微软雅黑" panose="020B0503020204020204" pitchFamily="34" charset="-122"/>
                      <a:ea typeface="微软雅黑" panose="020B0503020204020204" pitchFamily="34" charset="-122"/>
                      <a:sym typeface="思源黑体" panose="020B0500000000000000" pitchFamily="34" charset="-122"/>
                    </a:rPr>
                    <a:t>添加标题</a:t>
                  </a:r>
                </a:p>
              </p:txBody>
            </p:sp>
          </p:grpSp>
        </p:grpSp>
        <p:grpSp>
          <p:nvGrpSpPr>
            <p:cNvPr id="78" name="组合 77"/>
            <p:cNvGrpSpPr/>
            <p:nvPr/>
          </p:nvGrpSpPr>
          <p:grpSpPr>
            <a:xfrm>
              <a:off x="6209266" y="1724026"/>
              <a:ext cx="5132387" cy="1704974"/>
              <a:chOff x="6184901" y="1943101"/>
              <a:chExt cx="5132387" cy="1704974"/>
            </a:xfrm>
          </p:grpSpPr>
          <p:grpSp>
            <p:nvGrpSpPr>
              <p:cNvPr id="86" name="组合 85"/>
              <p:cNvGrpSpPr/>
              <p:nvPr/>
            </p:nvGrpSpPr>
            <p:grpSpPr>
              <a:xfrm>
                <a:off x="6184901" y="1943101"/>
                <a:ext cx="5132387" cy="1704974"/>
                <a:chOff x="874713" y="1752601"/>
                <a:chExt cx="5132387" cy="1704974"/>
              </a:xfrm>
            </p:grpSpPr>
            <p:sp>
              <p:nvSpPr>
                <p:cNvPr id="90" name="矩形 89"/>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91" name="椭圆 34"/>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87" name="组合 86"/>
              <p:cNvGrpSpPr/>
              <p:nvPr/>
            </p:nvGrpSpPr>
            <p:grpSpPr>
              <a:xfrm>
                <a:off x="6569586" y="2258085"/>
                <a:ext cx="3941252" cy="1224610"/>
                <a:chOff x="7483989" y="3295432"/>
                <a:chExt cx="3941252" cy="1224610"/>
              </a:xfrm>
            </p:grpSpPr>
            <p:sp>
              <p:nvSpPr>
                <p:cNvPr id="88" name="矩形 87"/>
                <p:cNvSpPr/>
                <p:nvPr/>
              </p:nvSpPr>
              <p:spPr>
                <a:xfrm>
                  <a:off x="7483989" y="3732519"/>
                  <a:ext cx="3941252" cy="78752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600">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请替换文字内容复制你的内容到此请替换文字内容复制你的内容到此</a:t>
                  </a:r>
                </a:p>
              </p:txBody>
            </p:sp>
            <p:sp>
              <p:nvSpPr>
                <p:cNvPr id="89" name="矩形 88"/>
                <p:cNvSpPr/>
                <p:nvPr/>
              </p:nvSpPr>
              <p:spPr>
                <a:xfrm>
                  <a:off x="7483989" y="3295432"/>
                  <a:ext cx="2050552" cy="4979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a:solidFill>
                        <a:srgbClr val="262626"/>
                      </a:solidFill>
                      <a:latin typeface="微软雅黑" panose="020B0503020204020204" pitchFamily="34" charset="-122"/>
                      <a:ea typeface="微软雅黑" panose="020B0503020204020204" pitchFamily="34" charset="-122"/>
                      <a:sym typeface="思源黑体" panose="020B0500000000000000" pitchFamily="34" charset="-122"/>
                    </a:rPr>
                    <a:t>添加标题</a:t>
                  </a:r>
                </a:p>
              </p:txBody>
            </p:sp>
          </p:grpSp>
        </p:grpSp>
        <p:grpSp>
          <p:nvGrpSpPr>
            <p:cNvPr id="79" name="组合 78"/>
            <p:cNvGrpSpPr/>
            <p:nvPr/>
          </p:nvGrpSpPr>
          <p:grpSpPr>
            <a:xfrm>
              <a:off x="6209266" y="3703638"/>
              <a:ext cx="5132387" cy="1704974"/>
              <a:chOff x="6184901" y="3922713"/>
              <a:chExt cx="5132387" cy="1704974"/>
            </a:xfrm>
          </p:grpSpPr>
          <p:grpSp>
            <p:nvGrpSpPr>
              <p:cNvPr id="80" name="组合 79"/>
              <p:cNvGrpSpPr/>
              <p:nvPr/>
            </p:nvGrpSpPr>
            <p:grpSpPr>
              <a:xfrm>
                <a:off x="6184901" y="3922713"/>
                <a:ext cx="5132387" cy="1704974"/>
                <a:chOff x="874713" y="1752601"/>
                <a:chExt cx="5132387" cy="1704974"/>
              </a:xfrm>
            </p:grpSpPr>
            <p:sp>
              <p:nvSpPr>
                <p:cNvPr id="84" name="矩形 83"/>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5" name="椭圆 37"/>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81" name="组合 80"/>
              <p:cNvGrpSpPr/>
              <p:nvPr/>
            </p:nvGrpSpPr>
            <p:grpSpPr>
              <a:xfrm>
                <a:off x="6569586" y="4272447"/>
                <a:ext cx="3941252" cy="1205560"/>
                <a:chOff x="7483989" y="3314482"/>
                <a:chExt cx="3941252" cy="1205560"/>
              </a:xfrm>
            </p:grpSpPr>
            <p:sp>
              <p:nvSpPr>
                <p:cNvPr id="82" name="矩形 81"/>
                <p:cNvSpPr/>
                <p:nvPr/>
              </p:nvSpPr>
              <p:spPr>
                <a:xfrm>
                  <a:off x="7483989" y="3732519"/>
                  <a:ext cx="3941252" cy="787523"/>
                </a:xfrm>
                <a:prstGeom prst="rect">
                  <a:avLst/>
                </a:prstGeom>
                <a:ln>
                  <a:noFill/>
                </a:ln>
              </p:spPr>
              <p:txBody>
                <a:bodyPr wrap="square">
                  <a:spAutoFit/>
                  <a:scene3d>
                    <a:camera prst="orthographicFront"/>
                    <a:lightRig rig="threePt" dir="t"/>
                  </a:scene3d>
                  <a:sp3d contourW="12700"/>
                </a:bodyPr>
                <a:lstStyle/>
                <a:p>
                  <a:pPr algn="just">
                    <a:lnSpc>
                      <a:spcPct val="150000"/>
                    </a:lnSpc>
                  </a:pPr>
                  <a:r>
                    <a:rPr lang="zh-CN" altLang="en-US" sz="1600">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请替换文字内容复制你的内容到此请替换文字内容复制你的内容到此</a:t>
                  </a:r>
                </a:p>
              </p:txBody>
            </p:sp>
            <p:sp>
              <p:nvSpPr>
                <p:cNvPr id="83" name="矩形 82"/>
                <p:cNvSpPr/>
                <p:nvPr/>
              </p:nvSpPr>
              <p:spPr>
                <a:xfrm>
                  <a:off x="7483989" y="3314482"/>
                  <a:ext cx="2050552" cy="497957"/>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2400" b="1">
                      <a:solidFill>
                        <a:srgbClr val="262626"/>
                      </a:solidFill>
                      <a:latin typeface="微软雅黑" panose="020B0503020204020204" pitchFamily="34" charset="-122"/>
                      <a:ea typeface="微软雅黑" panose="020B0503020204020204" pitchFamily="34" charset="-122"/>
                      <a:sym typeface="思源黑体" panose="020B0500000000000000" pitchFamily="34" charset="-122"/>
                    </a:rPr>
                    <a:t>添加标题</a:t>
                  </a:r>
                </a:p>
              </p:txBody>
            </p:sp>
          </p:gr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A-矩形 7"/>
          <p:cNvSpPr/>
          <p:nvPr>
            <p:custDataLst>
              <p:tags r:id="rId1"/>
            </p:custDataLst>
          </p:nvPr>
        </p:nvSpPr>
        <p:spPr>
          <a:xfrm>
            <a:off x="1884370" y="2167684"/>
            <a:ext cx="2022779" cy="576956"/>
          </a:xfrm>
          <a:prstGeom prst="rect">
            <a:avLst/>
          </a:prstGeom>
        </p:spPr>
        <p:txBody>
          <a:bodyPr vert="horz" lIns="91440" tIns="45720" rIns="91440" bIns="45720" rtlCol="0" anchor="ctr">
            <a:noAutofit/>
          </a:bodyPr>
          <a:lstStyle/>
          <a:p>
            <a:pPr>
              <a:lnSpc>
                <a:spcPct val="90000"/>
              </a:lnSpc>
              <a:spcBef>
                <a:spcPct val="0"/>
              </a:spcBef>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请输入标题</a:t>
            </a:r>
            <a:endParaRPr lang="zh-CN" altLang="en-US" sz="3600" b="1">
              <a:solidFill>
                <a:schemeClr val="tx1">
                  <a:lumMod val="75000"/>
                  <a:lumOff val="2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矩形 34"/>
          <p:cNvSpPr/>
          <p:nvPr/>
        </p:nvSpPr>
        <p:spPr>
          <a:xfrm>
            <a:off x="1884370" y="2744640"/>
            <a:ext cx="4766846" cy="845296"/>
          </a:xfrm>
          <a:prstGeom prst="rect">
            <a:avLst/>
          </a:prstGeom>
        </p:spPr>
        <p:txBody>
          <a:bodyPr vert="horz" lIns="91440" tIns="45720" rIns="91440" bIns="45720" rtlCol="0" anchor="ctr">
            <a:noAutofit/>
          </a:bodyPr>
          <a:lstStyle/>
          <a:p>
            <a:pPr>
              <a:lnSpc>
                <a:spcPct val="200000"/>
              </a:lnSpc>
              <a:buNone/>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a:t>
            </a:r>
          </a:p>
        </p:txBody>
      </p:sp>
      <p:sp>
        <p:nvSpPr>
          <p:cNvPr id="36" name="矩形 35"/>
          <p:cNvSpPr/>
          <p:nvPr/>
        </p:nvSpPr>
        <p:spPr>
          <a:xfrm>
            <a:off x="1884370" y="4535149"/>
            <a:ext cx="7522268" cy="597856"/>
          </a:xfrm>
          <a:prstGeom prst="rect">
            <a:avLst/>
          </a:prstGeom>
        </p:spPr>
        <p:txBody>
          <a:bodyPr vert="horz" lIns="91440" tIns="45720" rIns="91440" bIns="45720" rtlCol="0" anchor="ctr">
            <a:noAutofit/>
          </a:bodyPr>
          <a:lstStyle/>
          <a:p>
            <a:pPr>
              <a:lnSpc>
                <a:spcPct val="200000"/>
              </a:lnSpc>
              <a:defRP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请在此处添加具体内容，文字尽量言简意赅，简单说明即可，不必过于繁琐请在此处添加具体内容。请在此处添加具体内容，文字尽量言简意赅，简单说明即可，不必过于繁琐请在此处添加具体内容。</a:t>
            </a:r>
          </a:p>
        </p:txBody>
      </p:sp>
      <p:pic>
        <p:nvPicPr>
          <p:cNvPr id="40" name="图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795" y="1366637"/>
            <a:ext cx="2695905" cy="26959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entr" presetSubtype="0" dur="50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to="" calcmode="lin" valueType="num">
                                      <p:cBhvr>
                                        <p:cTn id="7" dur="500" fill="hold">
                                          <p:stCondLst>
                                            <p:cond delay="0"/>
                                          </p:stCondLst>
                                        </p:cTn>
                                        <p:tgtEl>
                                          <p:spTgt spid="34"/>
                                        </p:tgtEl>
                                        <p:attrNameLst>
                                          <p:attrName>ppt_y</p:attrName>
                                        </p:attrNameLst>
                                      </p:cBhvr>
                                      <p:tavLst>
                                        <p:tav tm="0" fmla="#ppt_y-#ppt_h/2*((1.5-1.5*$)^3-(1.5-1.5*$)^2)*8/9">
                                          <p:val>
                                            <p:fltVal val="0"/>
                                          </p:val>
                                        </p:tav>
                                        <p:tav tm="100000">
                                          <p:val>
                                            <p:fltVal val="1"/>
                                          </p:val>
                                        </p:tav>
                                      </p:tavLst>
                                    </p:anim>
                                    <p:anim to="" calcmode="lin" valueType="num">
                                      <p:cBhvr>
                                        <p:cTn id="8" dur="500" fill="hold">
                                          <p:stCondLst>
                                            <p:cond delay="0"/>
                                          </p:stCondLst>
                                        </p:cTn>
                                        <p:tgtEl>
                                          <p:spTgt spid="34"/>
                                        </p:tgtEl>
                                        <p:attrNameLst>
                                          <p:attrName>ppt_h</p:attrName>
                                        </p:attrNameLst>
                                      </p:cBhvr>
                                      <p:tavLst>
                                        <p:tav tm="0" fmla="#ppt_h-#ppt_h*((1.5-1.5*$)^3-(1.5-1.5*$)^2)">
                                          <p:val>
                                            <p:fltVal val="0"/>
                                          </p:val>
                                        </p:tav>
                                        <p:tav tm="100000">
                                          <p:val>
                                            <p:fltVal val="1"/>
                                          </p:val>
                                        </p:tav>
                                      </p:tavLst>
                                    </p:anim>
                                  </p:childTnLst>
                                </p:cTn>
                              </p:par>
                            </p:childTnLst>
                          </p:cTn>
                        </p:par>
                        <p:par>
                          <p:cTn id="9" fill="hold" nodeType="afterGroup">
                            <p:stCondLst>
                              <p:cond delay="500"/>
                            </p:stCondLst>
                            <p:childTnLst>
                              <p:par>
                                <p:cTn id="10" presetID="2" presetClass="entr" presetSubtype="4" dur="50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par>
                                <p:cTn id="14" presetID="2" presetClass="entr" presetSubtype="4" dur="50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2" presetClass="entr" presetSubtype="4" dur="50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06306" y="1358080"/>
            <a:ext cx="9897568" cy="1195093"/>
            <a:chOff x="1058779" y="1803165"/>
            <a:chExt cx="9897568" cy="1195093"/>
          </a:xfrm>
        </p:grpSpPr>
        <p:sp>
          <p:nvSpPr>
            <p:cNvPr id="28" name="矩形: 圆角 27"/>
            <p:cNvSpPr/>
            <p:nvPr/>
          </p:nvSpPr>
          <p:spPr>
            <a:xfrm>
              <a:off x="1509148" y="1803165"/>
              <a:ext cx="1414386" cy="357336"/>
            </a:xfrm>
            <a:prstGeom prst="roundRect">
              <a:avLst>
                <a:gd name="adj" fmla="val 50000"/>
              </a:avLst>
            </a:prstGeom>
            <a:gradFill flip="none" rotWithShape="1">
              <a:gsLst>
                <a:gs pos="0">
                  <a:srgbClr val="194D97"/>
                </a:gs>
                <a:gs pos="100000">
                  <a:srgbClr val="194D97"/>
                </a:gs>
              </a:gsLst>
              <a:lin ang="8100000" scaled="1"/>
            </a:gradFill>
            <a:ln w="12700">
              <a:noFill/>
              <a:miter lim="400000"/>
            </a:ln>
          </p:spPr>
          <p:txBody>
            <a:bodyPr anchor="ctr"/>
            <a:lstStyle/>
            <a:p>
              <a:pPr lvl="0" algn="ctr">
                <a:defRPr/>
              </a:pPr>
              <a:r>
                <a:rPr lang="zh-CN" altLang="en-US" sz="2000" b="1" kern="0">
                  <a:solidFill>
                    <a:srgbClr val="FFFFFF"/>
                  </a:solidFill>
                  <a:latin typeface="微软雅黑" panose="020B0503020204020204" pitchFamily="34" charset="-122"/>
                  <a:ea typeface="微软雅黑" panose="020B0503020204020204" pitchFamily="34" charset="-122"/>
                </a:rPr>
                <a:t>添加标题</a:t>
              </a:r>
            </a:p>
          </p:txBody>
        </p:sp>
        <p:sp>
          <p:nvSpPr>
            <p:cNvPr id="29" name="矩形: 圆角 28"/>
            <p:cNvSpPr/>
            <p:nvPr/>
          </p:nvSpPr>
          <p:spPr>
            <a:xfrm>
              <a:off x="4096474" y="1803165"/>
              <a:ext cx="1414386" cy="357336"/>
            </a:xfrm>
            <a:prstGeom prst="roundRect">
              <a:avLst>
                <a:gd name="adj" fmla="val 50000"/>
              </a:avLst>
            </a:prstGeom>
            <a:solidFill>
              <a:srgbClr val="EE9424"/>
            </a:solidFill>
            <a:ln w="12700">
              <a:noFill/>
              <a:miter lim="400000"/>
            </a:ln>
          </p:spPr>
          <p:txBody>
            <a:bodyPr anchor="ctr"/>
            <a:lstStyle/>
            <a:p>
              <a:pPr lvl="0" algn="ctr">
                <a:defRPr/>
              </a:pPr>
              <a:r>
                <a:rPr lang="zh-CN" altLang="en-US" sz="2000" b="1" kern="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矩形: 圆角 29"/>
            <p:cNvSpPr/>
            <p:nvPr/>
          </p:nvSpPr>
          <p:spPr>
            <a:xfrm>
              <a:off x="6683800" y="1803165"/>
              <a:ext cx="1414386" cy="357336"/>
            </a:xfrm>
            <a:prstGeom prst="roundRect">
              <a:avLst>
                <a:gd name="adj" fmla="val 50000"/>
              </a:avLst>
            </a:prstGeom>
            <a:gradFill flip="none" rotWithShape="1">
              <a:gsLst>
                <a:gs pos="0">
                  <a:srgbClr val="194D97"/>
                </a:gs>
                <a:gs pos="100000">
                  <a:srgbClr val="194D97"/>
                </a:gs>
              </a:gsLst>
              <a:lin ang="8100000" scaled="1"/>
            </a:gradFill>
            <a:ln w="12700">
              <a:noFill/>
              <a:miter lim="400000"/>
            </a:ln>
          </p:spPr>
          <p:txBody>
            <a:bodyPr anchor="ctr"/>
            <a:lstStyle/>
            <a:p>
              <a:pPr lvl="0" algn="ctr">
                <a:defRPr/>
              </a:pPr>
              <a:r>
                <a:rPr lang="zh-CN" altLang="en-US" sz="2000" b="1" kern="0">
                  <a:solidFill>
                    <a:srgbClr val="FFFFFF"/>
                  </a:solidFill>
                  <a:latin typeface="微软雅黑" panose="020B0503020204020204" pitchFamily="34" charset="-122"/>
                  <a:ea typeface="微软雅黑" panose="020B0503020204020204" pitchFamily="34" charset="-122"/>
                </a:rPr>
                <a:t>添加标题</a:t>
              </a:r>
            </a:p>
          </p:txBody>
        </p:sp>
        <p:sp>
          <p:nvSpPr>
            <p:cNvPr id="31" name="矩形: 圆角 30"/>
            <p:cNvSpPr/>
            <p:nvPr/>
          </p:nvSpPr>
          <p:spPr>
            <a:xfrm>
              <a:off x="9271127" y="1803165"/>
              <a:ext cx="1414386" cy="357336"/>
            </a:xfrm>
            <a:prstGeom prst="roundRect">
              <a:avLst>
                <a:gd name="adj" fmla="val 50000"/>
              </a:avLst>
            </a:prstGeom>
            <a:solidFill>
              <a:srgbClr val="EE9424"/>
            </a:solidFill>
            <a:ln w="12700">
              <a:noFill/>
              <a:miter lim="400000"/>
            </a:ln>
          </p:spPr>
          <p:txBody>
            <a:bodyPr anchor="ctr"/>
            <a:lstStyle/>
            <a:p>
              <a:pPr lvl="0" algn="ctr">
                <a:defRPr/>
              </a:pPr>
              <a:r>
                <a:rPr lang="zh-CN" altLang="en-US" sz="2000" b="1" kern="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cxnSp>
          <p:nvCxnSpPr>
            <p:cNvPr id="32" name="直接箭头连接符 31"/>
            <p:cNvCxnSpPr>
              <a:stCxn id="28" idx="3"/>
              <a:endCxn id="29" idx="1"/>
            </p:cNvCxnSpPr>
            <p:nvPr/>
          </p:nvCxnSpPr>
          <p:spPr>
            <a:xfrm>
              <a:off x="2923534" y="1981833"/>
              <a:ext cx="1172940" cy="0"/>
            </a:xfrm>
            <a:prstGeom prst="straightConnector1">
              <a:avLst/>
            </a:prstGeom>
            <a:noFill/>
            <a:ln w="6350" cap="flat" cmpd="sng" algn="ctr">
              <a:solidFill>
                <a:srgbClr val="194D97"/>
              </a:solidFill>
              <a:prstDash val="dash"/>
              <a:miter lim="800000"/>
              <a:tailEnd type="triangle"/>
            </a:ln>
            <a:effectLst/>
          </p:spPr>
        </p:cxnSp>
        <p:cxnSp>
          <p:nvCxnSpPr>
            <p:cNvPr id="33" name="直接箭头连接符 32"/>
            <p:cNvCxnSpPr>
              <a:stCxn id="29" idx="3"/>
              <a:endCxn id="30" idx="1"/>
            </p:cNvCxnSpPr>
            <p:nvPr/>
          </p:nvCxnSpPr>
          <p:spPr>
            <a:xfrm>
              <a:off x="5510860" y="1981833"/>
              <a:ext cx="1172940" cy="0"/>
            </a:xfrm>
            <a:prstGeom prst="straightConnector1">
              <a:avLst/>
            </a:prstGeom>
            <a:solidFill>
              <a:srgbClr val="0D2753"/>
            </a:solidFill>
            <a:ln w="6350" cap="flat" cmpd="sng" algn="ctr">
              <a:solidFill>
                <a:srgbClr val="194D97"/>
              </a:solidFill>
              <a:prstDash val="dash"/>
              <a:miter lim="800000"/>
              <a:tailEnd type="triangle"/>
            </a:ln>
            <a:effectLst/>
          </p:spPr>
        </p:cxnSp>
        <p:cxnSp>
          <p:nvCxnSpPr>
            <p:cNvPr id="34" name="直接箭头连接符 33"/>
            <p:cNvCxnSpPr>
              <a:stCxn id="30" idx="3"/>
              <a:endCxn id="31" idx="1"/>
            </p:cNvCxnSpPr>
            <p:nvPr/>
          </p:nvCxnSpPr>
          <p:spPr>
            <a:xfrm>
              <a:off x="8098186" y="1981833"/>
              <a:ext cx="1172941" cy="0"/>
            </a:xfrm>
            <a:prstGeom prst="straightConnector1">
              <a:avLst/>
            </a:prstGeom>
            <a:noFill/>
            <a:ln w="6350" cap="flat" cmpd="sng" algn="ctr">
              <a:solidFill>
                <a:srgbClr val="194D97"/>
              </a:solidFill>
              <a:prstDash val="dash"/>
              <a:miter lim="800000"/>
              <a:tailEnd type="triangle"/>
            </a:ln>
            <a:effectLst/>
          </p:spPr>
        </p:cxnSp>
        <p:sp>
          <p:nvSpPr>
            <p:cNvPr id="35" name="矩形 34"/>
            <p:cNvSpPr/>
            <p:nvPr/>
          </p:nvSpPr>
          <p:spPr>
            <a:xfrm>
              <a:off x="1058779" y="2210606"/>
              <a:ext cx="2358189" cy="787652"/>
            </a:xfrm>
            <a:prstGeom prst="rect">
              <a:avLst/>
            </a:prstGeom>
          </p:spPr>
          <p:txBody>
            <a:bodyPr wrap="square">
              <a:spAutoFit/>
            </a:bodyPr>
            <a:lstStyle/>
            <a:p>
              <a:pPr lvl="0" algn="ctr">
                <a:lnSpc>
                  <a:spcPct val="150000"/>
                </a:lnSpc>
                <a:defRPr/>
              </a:pPr>
              <a:r>
                <a:rPr lang="zh-CN" altLang="en-US"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rPr>
                <a:t>单击此处添加合适的文字加以解释说明。</a:t>
              </a:r>
              <a:endParaRPr lang="en-US" altLang="zh-CN"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endParaRPr>
            </a:p>
          </p:txBody>
        </p:sp>
        <p:sp>
          <p:nvSpPr>
            <p:cNvPr id="36" name="矩形 35"/>
            <p:cNvSpPr/>
            <p:nvPr/>
          </p:nvSpPr>
          <p:spPr>
            <a:xfrm>
              <a:off x="3789598" y="2210606"/>
              <a:ext cx="2049592" cy="787652"/>
            </a:xfrm>
            <a:prstGeom prst="rect">
              <a:avLst/>
            </a:prstGeom>
          </p:spPr>
          <p:txBody>
            <a:bodyPr wrap="square">
              <a:spAutoFit/>
            </a:bodyPr>
            <a:lstStyle/>
            <a:p>
              <a:pPr lvl="0" algn="ctr">
                <a:lnSpc>
                  <a:spcPct val="150000"/>
                </a:lnSpc>
                <a:defRPr/>
              </a:pPr>
              <a:r>
                <a:rPr lang="zh-CN" altLang="en-US"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rPr>
                <a:t>单击此处添加合适的文字加以解释说明。</a:t>
              </a:r>
              <a:endParaRPr lang="en-US" altLang="zh-CN"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endParaRPr>
            </a:p>
          </p:txBody>
        </p:sp>
        <p:sp>
          <p:nvSpPr>
            <p:cNvPr id="37" name="矩形 36"/>
            <p:cNvSpPr/>
            <p:nvPr/>
          </p:nvSpPr>
          <p:spPr>
            <a:xfrm>
              <a:off x="6372240" y="2210606"/>
              <a:ext cx="2049592" cy="787652"/>
            </a:xfrm>
            <a:prstGeom prst="rect">
              <a:avLst/>
            </a:prstGeom>
          </p:spPr>
          <p:txBody>
            <a:bodyPr wrap="square">
              <a:spAutoFit/>
            </a:bodyPr>
            <a:lstStyle/>
            <a:p>
              <a:pPr lvl="0" algn="ctr">
                <a:lnSpc>
                  <a:spcPct val="150000"/>
                </a:lnSpc>
                <a:defRPr/>
              </a:pPr>
              <a:r>
                <a:rPr lang="zh-CN" altLang="en-US"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rPr>
                <a:t>单击此处添加合适的文字加以解释说明。</a:t>
              </a:r>
              <a:endParaRPr lang="en-US" altLang="zh-CN"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endParaRPr>
            </a:p>
          </p:txBody>
        </p:sp>
        <p:sp>
          <p:nvSpPr>
            <p:cNvPr id="38" name="矩形 37"/>
            <p:cNvSpPr/>
            <p:nvPr/>
          </p:nvSpPr>
          <p:spPr>
            <a:xfrm>
              <a:off x="8906755" y="2210606"/>
              <a:ext cx="2049592" cy="787652"/>
            </a:xfrm>
            <a:prstGeom prst="rect">
              <a:avLst/>
            </a:prstGeom>
          </p:spPr>
          <p:txBody>
            <a:bodyPr wrap="square">
              <a:spAutoFit/>
            </a:bodyPr>
            <a:lstStyle/>
            <a:p>
              <a:pPr lvl="0" algn="ctr">
                <a:lnSpc>
                  <a:spcPct val="150000"/>
                </a:lnSpc>
                <a:defRPr/>
              </a:pPr>
              <a:r>
                <a:rPr lang="zh-CN" altLang="en-US"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rPr>
                <a:t>单击此处添加合适的文字加以解释说明。</a:t>
              </a:r>
              <a:endParaRPr lang="en-US" altLang="zh-CN" sz="1600"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endParaRPr>
            </a:p>
          </p:txBody>
        </p:sp>
      </p:grpSp>
      <p:grpSp>
        <p:nvGrpSpPr>
          <p:cNvPr id="39" name="组合 38"/>
          <p:cNvGrpSpPr/>
          <p:nvPr/>
        </p:nvGrpSpPr>
        <p:grpSpPr>
          <a:xfrm>
            <a:off x="6542166" y="3366678"/>
            <a:ext cx="3540928" cy="2100280"/>
            <a:chOff x="7189866" y="3519078"/>
            <a:chExt cx="3540928" cy="2100280"/>
          </a:xfrm>
        </p:grpSpPr>
        <p:sp>
          <p:nvSpPr>
            <p:cNvPr id="40" name="矩形: 圆角 39"/>
            <p:cNvSpPr/>
            <p:nvPr/>
          </p:nvSpPr>
          <p:spPr>
            <a:xfrm>
              <a:off x="7970706" y="3519078"/>
              <a:ext cx="1687644" cy="520513"/>
            </a:xfrm>
            <a:prstGeom prst="roundRect">
              <a:avLst>
                <a:gd name="adj" fmla="val 50000"/>
              </a:avLst>
            </a:prstGeom>
            <a:noFill/>
            <a:ln w="12700">
              <a:miter lim="400000"/>
            </a:ln>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404040"/>
                  </a:solidFill>
                  <a:effectLst/>
                  <a:uLnTx/>
                  <a:uFillTx/>
                  <a:latin typeface="微软雅黑" panose="020B0503020204020204" pitchFamily="34" charset="-122"/>
                  <a:ea typeface="微软雅黑" panose="020B0503020204020204" pitchFamily="34" charset="-122"/>
                </a:rPr>
                <a:t>添加标题</a:t>
              </a:r>
            </a:p>
          </p:txBody>
        </p:sp>
        <p:sp>
          <p:nvSpPr>
            <p:cNvPr id="41" name="矩形 40"/>
            <p:cNvSpPr/>
            <p:nvPr/>
          </p:nvSpPr>
          <p:spPr>
            <a:xfrm>
              <a:off x="7189866" y="3948580"/>
              <a:ext cx="3540928" cy="1670778"/>
            </a:xfrm>
            <a:prstGeom prst="rect">
              <a:avLst/>
            </a:prstGeom>
          </p:spPr>
          <p:txBody>
            <a:bodyPr wrap="square">
              <a:spAutoFit/>
            </a:bodyPr>
            <a:lstStyle/>
            <a:p>
              <a:pPr lvl="0">
                <a:lnSpc>
                  <a:spcPct val="200000"/>
                </a:lnSpc>
                <a:defRPr/>
              </a:pPr>
              <a:r>
                <a:rPr lang="zh-CN" altLang="en-US" kern="0">
                  <a:solidFill>
                    <a:srgbClr val="404040"/>
                  </a:solidFill>
                  <a:latin typeface="微软雅黑" panose="020B0503020204020204" pitchFamily="34" charset="-122"/>
                  <a:ea typeface="微软雅黑" panose="020B0503020204020204" pitchFamily="34" charset="-122"/>
                  <a:sym typeface="思源黑体 CN Bold" panose="020B0800000000000000" pitchFamily="34" charset="-122"/>
                </a:rPr>
                <a:t>请您单击此处添加合适文字加以说明，可根据自己的需要适当地调整文字大小或颜色等属性。</a:t>
              </a:r>
            </a:p>
          </p:txBody>
        </p:sp>
      </p:grpSp>
      <p:pic>
        <p:nvPicPr>
          <p:cNvPr id="52" name="图片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88817" y="2838450"/>
            <a:ext cx="4108599" cy="2917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nodeType="afterGroup">
                            <p:stCondLst>
                              <p:cond delay="500"/>
                            </p:stCondLst>
                            <p:childTnLst>
                              <p:par>
                                <p:cTn id="9" presetID="42" presetClass="entr" presetSubtype="0" dur="50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anim calcmode="lin" valueType="num">
                                      <p:cBhvr>
                                        <p:cTn id="12" dur="500" fill="hold"/>
                                        <p:tgtEl>
                                          <p:spTgt spid="52"/>
                                        </p:tgtEl>
                                        <p:attrNameLst>
                                          <p:attrName>ppt_x</p:attrName>
                                        </p:attrNameLst>
                                      </p:cBhvr>
                                      <p:tavLst>
                                        <p:tav tm="0">
                                          <p:val>
                                            <p:strVal val="#ppt_x"/>
                                          </p:val>
                                        </p:tav>
                                        <p:tav tm="100000">
                                          <p:val>
                                            <p:strVal val="#ppt_x"/>
                                          </p:val>
                                        </p:tav>
                                      </p:tavLst>
                                    </p:anim>
                                    <p:anim calcmode="lin" valueType="num">
                                      <p:cBhvr>
                                        <p:cTn id="13" dur="500" fill="hold"/>
                                        <p:tgtEl>
                                          <p:spTgt spid="5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 presetClass="entr" presetSubtype="8" dur="50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013192" y="1383752"/>
            <a:ext cx="4879895" cy="1175092"/>
            <a:chOff x="7187187" y="1896455"/>
            <a:chExt cx="4076056" cy="1175092"/>
          </a:xfrm>
        </p:grpSpPr>
        <p:sp>
          <p:nvSpPr>
            <p:cNvPr id="27" name="TextBox 33"/>
            <p:cNvSpPr txBox="1"/>
            <p:nvPr/>
          </p:nvSpPr>
          <p:spPr>
            <a:xfrm>
              <a:off x="7187187" y="2376357"/>
              <a:ext cx="4076056" cy="695190"/>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mn-ea"/>
                  <a:sym typeface="+mn-lt"/>
                </a:rPr>
                <a:t>请添加您所需要的文本请添加您所需要的文本请添加您所需要的文本</a:t>
              </a:r>
              <a:endParaRPr lang="en-US" altLang="zh-CN" sz="160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28" name="文本框 9"/>
            <p:cNvSpPr txBox="1"/>
            <p:nvPr/>
          </p:nvSpPr>
          <p:spPr>
            <a:xfrm>
              <a:off x="7198636" y="1896455"/>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lvl="1">
                <a:lnSpc>
                  <a:spcPct val="150000"/>
                </a:lnSpc>
              </a:pPr>
              <a:r>
                <a:rPr lang="zh-CN" altLang="en-US" sz="2400" b="1">
                  <a:solidFill>
                    <a:srgbClr val="404040"/>
                  </a:solidFill>
                  <a:cs typeface="+mn-ea"/>
                  <a:sym typeface="+mn-lt"/>
                </a:rPr>
                <a:t>广告成本</a:t>
              </a:r>
              <a:r>
                <a:rPr lang="en-US" altLang="zh-CN" sz="2400" b="1">
                  <a:solidFill>
                    <a:srgbClr val="404040"/>
                  </a:solidFill>
                  <a:cs typeface="+mn-ea"/>
                  <a:sym typeface="+mn-lt"/>
                </a:rPr>
                <a:t>40%</a:t>
              </a:r>
            </a:p>
          </p:txBody>
        </p:sp>
      </p:grpSp>
      <p:grpSp>
        <p:nvGrpSpPr>
          <p:cNvPr id="52" name="组合 51"/>
          <p:cNvGrpSpPr/>
          <p:nvPr/>
        </p:nvGrpSpPr>
        <p:grpSpPr>
          <a:xfrm>
            <a:off x="5969749" y="2268416"/>
            <a:ext cx="4923338" cy="1727542"/>
            <a:chOff x="7150900" y="1344005"/>
            <a:chExt cx="4112343" cy="1727542"/>
          </a:xfrm>
        </p:grpSpPr>
        <p:sp>
          <p:nvSpPr>
            <p:cNvPr id="53" name="TextBox 33"/>
            <p:cNvSpPr txBox="1"/>
            <p:nvPr/>
          </p:nvSpPr>
          <p:spPr>
            <a:xfrm>
              <a:off x="7187187" y="2376357"/>
              <a:ext cx="4076056" cy="695190"/>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mn-ea"/>
                  <a:sym typeface="+mn-lt"/>
                </a:rPr>
                <a:t>请添加您所需要的文本请添加您所需要的文本请添加您所需要的文本</a:t>
              </a:r>
              <a:endParaRPr lang="en-US" altLang="zh-CN" sz="160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54" name="文本框 9"/>
            <p:cNvSpPr txBox="1"/>
            <p:nvPr/>
          </p:nvSpPr>
          <p:spPr>
            <a:xfrm>
              <a:off x="7150900" y="1344005"/>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lvl="1">
                <a:lnSpc>
                  <a:spcPct val="150000"/>
                </a:lnSpc>
              </a:pPr>
              <a:endParaRPr lang="zh-CN" altLang="en-US" sz="2400" b="1">
                <a:solidFill>
                  <a:srgbClr val="404040"/>
                </a:solidFill>
                <a:cs typeface="+mn-ea"/>
                <a:sym typeface="+mn-lt"/>
              </a:endParaRPr>
            </a:p>
            <a:p>
              <a:pPr lvl="1">
                <a:lnSpc>
                  <a:spcPct val="150000"/>
                </a:lnSpc>
              </a:pPr>
              <a:r>
                <a:rPr lang="zh-CN" altLang="en-US" sz="2400" b="1">
                  <a:solidFill>
                    <a:srgbClr val="404040"/>
                  </a:solidFill>
                  <a:cs typeface="+mn-ea"/>
                  <a:sym typeface="+mn-lt"/>
                </a:rPr>
                <a:t>物料成本</a:t>
              </a:r>
              <a:r>
                <a:rPr lang="en-US" altLang="zh-CN" sz="2400" b="1">
                  <a:solidFill>
                    <a:srgbClr val="404040"/>
                  </a:solidFill>
                  <a:cs typeface="+mn-ea"/>
                  <a:sym typeface="+mn-lt"/>
                </a:rPr>
                <a:t>20%</a:t>
              </a:r>
            </a:p>
            <a:p>
              <a:pPr lvl="1">
                <a:lnSpc>
                  <a:spcPct val="150000"/>
                </a:lnSpc>
              </a:pPr>
              <a:endParaRPr lang="en-US" altLang="zh-CN" sz="2400" b="1">
                <a:solidFill>
                  <a:srgbClr val="404040"/>
                </a:solidFill>
                <a:cs typeface="+mn-ea"/>
                <a:sym typeface="+mn-lt"/>
              </a:endParaRPr>
            </a:p>
          </p:txBody>
        </p:sp>
      </p:grpSp>
      <p:grpSp>
        <p:nvGrpSpPr>
          <p:cNvPr id="55" name="组合 54"/>
          <p:cNvGrpSpPr/>
          <p:nvPr/>
        </p:nvGrpSpPr>
        <p:grpSpPr>
          <a:xfrm>
            <a:off x="5988799" y="3738531"/>
            <a:ext cx="4904288" cy="1746592"/>
            <a:chOff x="7166812" y="1305905"/>
            <a:chExt cx="4096431" cy="1746592"/>
          </a:xfrm>
        </p:grpSpPr>
        <p:sp>
          <p:nvSpPr>
            <p:cNvPr id="56" name="TextBox 33"/>
            <p:cNvSpPr txBox="1"/>
            <p:nvPr/>
          </p:nvSpPr>
          <p:spPr>
            <a:xfrm>
              <a:off x="7187187" y="2357307"/>
              <a:ext cx="4076056" cy="695190"/>
            </a:xfrm>
            <a:prstGeom prst="rect">
              <a:avLst/>
            </a:prstGeom>
            <a:noFill/>
          </p:spPr>
          <p:txBody>
            <a:bodyPr wrap="square" lIns="0" tIns="0" rIns="0" bIns="0" rtlCol="0">
              <a:spAutoFit/>
            </a:bodyPr>
            <a:lstStyle>
              <a:defPPr>
                <a:defRPr lang="zh-CN"/>
              </a:defPPr>
              <a:lvl1pPr algn="just" defTabSz="1219200">
                <a:lnSpc>
                  <a:spcPts val="1600"/>
                </a:lnSpc>
                <a:defRPr sz="1255">
                  <a:solidFill>
                    <a:schemeClr val="tx1">
                      <a:lumMod val="65000"/>
                      <a:lumOff val="35000"/>
                    </a:schemeClr>
                  </a:solidFill>
                  <a:latin typeface="微软雅黑 Light" panose="020B0502040204020203" pitchFamily="34" charset="-122"/>
                  <a:ea typeface="微软雅黑 Light" panose="020B0502040204020203" pitchFamily="34" charset="-122"/>
                </a:defRPr>
              </a:lvl1pPr>
              <a:lvl2pPr marL="609600" defTabSz="1219200">
                <a:defRPr sz="2400"/>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mn-ea"/>
                  <a:sym typeface="+mn-lt"/>
                </a:rPr>
                <a:t>请添加您所需要的文本请添加您所需要的文本请添加您所需要的文本</a:t>
              </a:r>
              <a:endParaRPr lang="en-US" altLang="zh-CN" sz="160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57" name="文本框 56"/>
            <p:cNvSpPr txBox="1"/>
            <p:nvPr/>
          </p:nvSpPr>
          <p:spPr>
            <a:xfrm>
              <a:off x="7166812" y="1305905"/>
              <a:ext cx="1981477" cy="328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oAutofit/>
            </a:bodyPr>
            <a:lstStyle>
              <a:defPPr>
                <a:defRPr lang="zh-CN"/>
              </a:defPPr>
              <a:lvl1pPr defTabSz="1219200">
                <a:spcBef>
                  <a:spcPct val="0"/>
                </a:spcBef>
                <a:defRPr cap="all">
                  <a:solidFill>
                    <a:schemeClr val="tx1">
                      <a:lumMod val="65000"/>
                      <a:lumOff val="35000"/>
                    </a:schemeClr>
                  </a:solidFill>
                  <a:latin typeface="微软雅黑" panose="020B0503020204020204" pitchFamily="34" charset="-122"/>
                  <a:ea typeface="微软雅黑" panose="020B0503020204020204" pitchFamily="34" charset="-122"/>
                  <a:cs typeface="+mj-cs"/>
                </a:defRPr>
              </a:lvl1pPr>
              <a:lvl2pPr marL="0" lvl="1" defTabSz="1219200">
                <a:defRPr sz="2055">
                  <a:solidFill>
                    <a:schemeClr val="tx1">
                      <a:lumMod val="65000"/>
                      <a:lumOff val="35000"/>
                    </a:schemeClr>
                  </a:solidFill>
                  <a:latin typeface="微软雅黑" panose="020B0503020204020204" pitchFamily="34" charset="-122"/>
                  <a:ea typeface="微软雅黑" panose="020B0503020204020204" pitchFamily="34" charset="-122"/>
                </a:defRPr>
              </a:lvl2pPr>
              <a:lvl3pPr marL="1219200" defTabSz="1219200">
                <a:defRPr sz="2400"/>
              </a:lvl3pPr>
              <a:lvl4pPr marL="1828800" defTabSz="1219200">
                <a:defRPr sz="2400"/>
              </a:lvl4pPr>
              <a:lvl5pPr marL="2438400" defTabSz="1219200">
                <a:defRPr sz="2400"/>
              </a:lvl5pPr>
              <a:lvl6pPr marL="3048000" defTabSz="1219200">
                <a:defRPr sz="2400"/>
              </a:lvl6pPr>
              <a:lvl7pPr marL="3657600" defTabSz="1219200">
                <a:defRPr sz="2400"/>
              </a:lvl7pPr>
              <a:lvl8pPr marL="4267200" defTabSz="1219200">
                <a:defRPr sz="2400"/>
              </a:lvl8pPr>
              <a:lvl9pPr marL="4876800" defTabSz="1219200">
                <a:defRPr sz="2400"/>
              </a:lvl9pPr>
            </a:lstStyle>
            <a:p>
              <a:pPr lvl="1">
                <a:lnSpc>
                  <a:spcPct val="150000"/>
                </a:lnSpc>
              </a:pPr>
              <a:endParaRPr lang="zh-CN" altLang="en-US" sz="2400" b="1">
                <a:solidFill>
                  <a:srgbClr val="404040"/>
                </a:solidFill>
                <a:cs typeface="+mn-ea"/>
                <a:sym typeface="+mn-lt"/>
              </a:endParaRPr>
            </a:p>
            <a:p>
              <a:pPr lvl="1">
                <a:lnSpc>
                  <a:spcPct val="150000"/>
                </a:lnSpc>
              </a:pPr>
              <a:r>
                <a:rPr lang="zh-CN" altLang="en-US" sz="2400" b="1">
                  <a:solidFill>
                    <a:srgbClr val="404040"/>
                  </a:solidFill>
                  <a:cs typeface="+mn-ea"/>
                  <a:sym typeface="+mn-lt"/>
                </a:rPr>
                <a:t>人员成本</a:t>
              </a:r>
              <a:r>
                <a:rPr lang="en-US" altLang="zh-CN" sz="2400" b="1">
                  <a:solidFill>
                    <a:srgbClr val="404040"/>
                  </a:solidFill>
                  <a:cs typeface="+mn-ea"/>
                  <a:sym typeface="+mn-lt"/>
                </a:rPr>
                <a:t>10%</a:t>
              </a:r>
            </a:p>
            <a:p>
              <a:pPr lvl="1">
                <a:lnSpc>
                  <a:spcPct val="150000"/>
                </a:lnSpc>
              </a:pPr>
              <a:endParaRPr lang="en-US" altLang="zh-CN" sz="2400" b="1">
                <a:solidFill>
                  <a:srgbClr val="404040"/>
                </a:solidFill>
                <a:cs typeface="+mn-ea"/>
                <a:sym typeface="+mn-lt"/>
              </a:endParaRPr>
            </a:p>
          </p:txBody>
        </p:sp>
      </p:grpSp>
      <p:pic>
        <p:nvPicPr>
          <p:cNvPr id="68" name="图片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99" y="1062613"/>
            <a:ext cx="4781109" cy="4781109"/>
          </a:xfrm>
          <a:prstGeom prst="rect">
            <a:avLst/>
          </a:prstGeom>
        </p:spPr>
      </p:pic>
      <p:grpSp>
        <p:nvGrpSpPr>
          <p:cNvPr id="59" name="组合 58"/>
          <p:cNvGrpSpPr/>
          <p:nvPr/>
        </p:nvGrpSpPr>
        <p:grpSpPr>
          <a:xfrm>
            <a:off x="5511127" y="1472917"/>
            <a:ext cx="299803" cy="1017892"/>
            <a:chOff x="5621465" y="1829769"/>
            <a:chExt cx="299650" cy="885995"/>
          </a:xfrm>
          <a:solidFill>
            <a:srgbClr val="194D97"/>
          </a:solidFill>
        </p:grpSpPr>
        <p:sp>
          <p:nvSpPr>
            <p:cNvPr id="60" name="矩形 59"/>
            <p:cNvSpPr/>
            <p:nvPr/>
          </p:nvSpPr>
          <p:spPr>
            <a:xfrm>
              <a:off x="5621465" y="1829769"/>
              <a:ext cx="180826" cy="8859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61" name="矩形 60"/>
            <p:cNvSpPr/>
            <p:nvPr/>
          </p:nvSpPr>
          <p:spPr>
            <a:xfrm>
              <a:off x="5864879" y="1829769"/>
              <a:ext cx="56236" cy="8859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511127" y="2925020"/>
            <a:ext cx="299803" cy="1017892"/>
            <a:chOff x="5621465" y="1829769"/>
            <a:chExt cx="299650" cy="885995"/>
          </a:xfrm>
          <a:solidFill>
            <a:srgbClr val="EE9424"/>
          </a:solidFill>
        </p:grpSpPr>
        <p:sp>
          <p:nvSpPr>
            <p:cNvPr id="63" name="矩形 62"/>
            <p:cNvSpPr/>
            <p:nvPr/>
          </p:nvSpPr>
          <p:spPr>
            <a:xfrm>
              <a:off x="5621465" y="1829769"/>
              <a:ext cx="180826" cy="8859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64" name="矩形 63"/>
            <p:cNvSpPr/>
            <p:nvPr/>
          </p:nvSpPr>
          <p:spPr>
            <a:xfrm>
              <a:off x="5864879" y="1829769"/>
              <a:ext cx="56236" cy="8859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511127" y="4433235"/>
            <a:ext cx="299803" cy="1017892"/>
            <a:chOff x="5621465" y="1829769"/>
            <a:chExt cx="299650" cy="885995"/>
          </a:xfrm>
          <a:solidFill>
            <a:srgbClr val="194D97"/>
          </a:solidFill>
        </p:grpSpPr>
        <p:sp>
          <p:nvSpPr>
            <p:cNvPr id="66" name="矩形 65"/>
            <p:cNvSpPr/>
            <p:nvPr/>
          </p:nvSpPr>
          <p:spPr>
            <a:xfrm>
              <a:off x="5621465" y="1829769"/>
              <a:ext cx="180826" cy="8859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67" name="矩形 66"/>
            <p:cNvSpPr/>
            <p:nvPr/>
          </p:nvSpPr>
          <p:spPr>
            <a:xfrm>
              <a:off x="5864879" y="1829769"/>
              <a:ext cx="56236" cy="8859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nodeType="afterGroup">
                            <p:stCondLst>
                              <p:cond delay="500"/>
                            </p:stCondLst>
                            <p:childTnLst>
                              <p:par>
                                <p:cTn id="11" presetID="2" presetClass="entr" presetSubtype="4" dur="50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dur="50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00"/>
                            </p:stCondLst>
                            <p:childTnLst>
                              <p:par>
                                <p:cTn id="21" presetID="2" presetClass="entr" presetSubtype="4" dur="50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00"/>
                            </p:stCondLst>
                            <p:childTnLst>
                              <p:par>
                                <p:cTn id="26" presetID="2" presetClass="entr" presetSubtype="4" dur="50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00"/>
                            </p:stCondLst>
                            <p:childTnLst>
                              <p:par>
                                <p:cTn id="31" presetID="2" presetClass="entr" presetSubtype="4" dur="50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additive="base">
                                        <p:cTn id="33" dur="500" fill="hold"/>
                                        <p:tgtEl>
                                          <p:spTgt spid="65"/>
                                        </p:tgtEl>
                                        <p:attrNameLst>
                                          <p:attrName>ppt_x</p:attrName>
                                        </p:attrNameLst>
                                      </p:cBhvr>
                                      <p:tavLst>
                                        <p:tav tm="0">
                                          <p:val>
                                            <p:strVal val="#ppt_x"/>
                                          </p:val>
                                        </p:tav>
                                        <p:tav tm="100000">
                                          <p:val>
                                            <p:strVal val="#ppt_x"/>
                                          </p:val>
                                        </p:tav>
                                      </p:tavLst>
                                    </p:anim>
                                    <p:anim calcmode="lin" valueType="num">
                                      <p:cBhvr additive="base">
                                        <p:cTn id="34" dur="500" fill="hold"/>
                                        <p:tgtEl>
                                          <p:spTgt spid="65"/>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000"/>
                            </p:stCondLst>
                            <p:childTnLst>
                              <p:par>
                                <p:cTn id="36" presetID="2" presetClass="entr" presetSubtype="4" dur="50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additive="base">
                                        <p:cTn id="38" dur="500" fill="hold"/>
                                        <p:tgtEl>
                                          <p:spTgt spid="55"/>
                                        </p:tgtEl>
                                        <p:attrNameLst>
                                          <p:attrName>ppt_x</p:attrName>
                                        </p:attrNameLst>
                                      </p:cBhvr>
                                      <p:tavLst>
                                        <p:tav tm="0">
                                          <p:val>
                                            <p:strVal val="#ppt_x"/>
                                          </p:val>
                                        </p:tav>
                                        <p:tav tm="100000">
                                          <p:val>
                                            <p:strVal val="#ppt_x"/>
                                          </p:val>
                                        </p:tav>
                                      </p:tavLst>
                                    </p:anim>
                                    <p:anim calcmode="lin" valueType="num">
                                      <p:cBhvr additive="base">
                                        <p:cTn id="3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PA-组合 36"/>
          <p:cNvGrpSpPr/>
          <p:nvPr>
            <p:custDataLst>
              <p:tags r:id="rId1"/>
            </p:custDataLst>
          </p:nvPr>
        </p:nvGrpSpPr>
        <p:grpSpPr>
          <a:xfrm>
            <a:off x="742993" y="1903537"/>
            <a:ext cx="3337027" cy="3601678"/>
            <a:chOff x="723943" y="1903537"/>
            <a:chExt cx="3337027" cy="3601678"/>
          </a:xfrm>
        </p:grpSpPr>
        <p:grpSp>
          <p:nvGrpSpPr>
            <p:cNvPr id="34" name="组合 33"/>
            <p:cNvGrpSpPr/>
            <p:nvPr/>
          </p:nvGrpSpPr>
          <p:grpSpPr>
            <a:xfrm>
              <a:off x="723943" y="1903537"/>
              <a:ext cx="3337027" cy="3601678"/>
              <a:chOff x="723943" y="1903537"/>
              <a:chExt cx="3337027" cy="3601678"/>
            </a:xfrm>
          </p:grpSpPr>
          <p:sp>
            <p:nvSpPr>
              <p:cNvPr id="39" name="PA-išḻîḍé"/>
              <p:cNvSpPr/>
              <p:nvPr>
                <p:custDataLst>
                  <p:tags r:id="rId22"/>
                </p:custDataLst>
              </p:nvPr>
            </p:nvSpPr>
            <p:spPr>
              <a:xfrm>
                <a:off x="723943" y="1903537"/>
                <a:ext cx="3337027" cy="3601678"/>
              </a:xfrm>
              <a:prstGeom prst="roundRect">
                <a:avLst>
                  <a:gd name="adj" fmla="val 6524"/>
                </a:avLst>
              </a:prstGeom>
              <a:noFill/>
              <a:ln w="19050" cap="rnd">
                <a:solidFill>
                  <a:srgbClr val="194D97"/>
                </a:solidFill>
                <a:prstDash val="dashDot"/>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200" b="1">
                  <a:solidFill>
                    <a:srgbClr val="404040"/>
                  </a:solidFill>
                  <a:latin typeface="微软雅黑" panose="020B0503020204020204" pitchFamily="34" charset="-122"/>
                  <a:ea typeface="微软雅黑" panose="020B0503020204020204" pitchFamily="34" charset="-122"/>
                </a:endParaRPr>
              </a:p>
            </p:txBody>
          </p:sp>
          <p:grpSp>
            <p:nvGrpSpPr>
              <p:cNvPr id="40" name="işľíḍé"/>
              <p:cNvGrpSpPr/>
              <p:nvPr/>
            </p:nvGrpSpPr>
            <p:grpSpPr>
              <a:xfrm flipV="1">
                <a:off x="917258" y="2662651"/>
                <a:ext cx="2944627" cy="45719"/>
                <a:chOff x="1863898" y="3166888"/>
                <a:chExt cx="1905682" cy="45719"/>
              </a:xfrm>
              <a:solidFill>
                <a:srgbClr val="FEC90B"/>
              </a:solidFill>
            </p:grpSpPr>
            <p:sp>
              <p:nvSpPr>
                <p:cNvPr id="41" name="PA-ïṧ1ïḓé"/>
                <p:cNvSpPr/>
                <p:nvPr>
                  <p:custDataLst>
                    <p:tags r:id="rId23"/>
                  </p:custDataLst>
                </p:nvPr>
              </p:nvSpPr>
              <p:spPr>
                <a:xfrm>
                  <a:off x="1863898" y="3166888"/>
                  <a:ext cx="468975" cy="45719"/>
                </a:xfrm>
                <a:prstGeom prst="roundRect">
                  <a:avLst>
                    <a:gd name="adj" fmla="val 50000"/>
                  </a:avLst>
                </a:prstGeom>
                <a:gradFill flip="none" rotWithShape="1">
                  <a:gsLst>
                    <a:gs pos="0">
                      <a:srgbClr val="194D97"/>
                    </a:gs>
                    <a:gs pos="100000">
                      <a:srgbClr val="194D97"/>
                    </a:gs>
                  </a:gsLst>
                  <a:lin ang="0" scaled="0"/>
                </a:gradFill>
                <a:ln w="12700" cap="rnd">
                  <a:solidFill>
                    <a:srgbClr val="194D97"/>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3600" b="1">
                    <a:solidFill>
                      <a:srgbClr val="404040"/>
                    </a:solidFill>
                    <a:latin typeface="微软雅黑" panose="020B0503020204020204" pitchFamily="34" charset="-122"/>
                    <a:ea typeface="微软雅黑" panose="020B0503020204020204" pitchFamily="34" charset="-122"/>
                  </a:endParaRPr>
                </a:p>
              </p:txBody>
            </p:sp>
            <p:sp>
              <p:nvSpPr>
                <p:cNvPr id="42" name="PA-íṣḷîḑé"/>
                <p:cNvSpPr/>
                <p:nvPr>
                  <p:custDataLst>
                    <p:tags r:id="rId24"/>
                  </p:custDataLst>
                </p:nvPr>
              </p:nvSpPr>
              <p:spPr>
                <a:xfrm>
                  <a:off x="2438350" y="3166888"/>
                  <a:ext cx="1331230" cy="45719"/>
                </a:xfrm>
                <a:prstGeom prst="roundRect">
                  <a:avLst>
                    <a:gd name="adj" fmla="val 50000"/>
                  </a:avLst>
                </a:prstGeom>
                <a:gradFill flip="none" rotWithShape="1">
                  <a:gsLst>
                    <a:gs pos="0">
                      <a:srgbClr val="194D97"/>
                    </a:gs>
                    <a:gs pos="100000">
                      <a:srgbClr val="194D97"/>
                    </a:gs>
                  </a:gsLst>
                  <a:lin ang="0" scaled="0"/>
                </a:gradFill>
                <a:ln w="12700" cap="rnd">
                  <a:solidFill>
                    <a:srgbClr val="194D97"/>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3600" b="1">
                    <a:solidFill>
                      <a:srgbClr val="404040"/>
                    </a:solidFill>
                    <a:latin typeface="微软雅黑" panose="020B0503020204020204" pitchFamily="34" charset="-122"/>
                    <a:ea typeface="微软雅黑" panose="020B0503020204020204" pitchFamily="34" charset="-122"/>
                  </a:endParaRPr>
                </a:p>
              </p:txBody>
            </p:sp>
          </p:grpSp>
        </p:grpSp>
        <p:sp>
          <p:nvSpPr>
            <p:cNvPr id="35" name="PA-íṣ1iḋe"/>
            <p:cNvSpPr txBox="1"/>
            <p:nvPr>
              <p:custDataLst>
                <p:tags r:id="rId18"/>
              </p:custDataLst>
            </p:nvPr>
          </p:nvSpPr>
          <p:spPr>
            <a:xfrm>
              <a:off x="841173" y="2176031"/>
              <a:ext cx="1588957" cy="46166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2400">
                  <a:solidFill>
                    <a:srgbClr val="404040"/>
                  </a:solidFill>
                  <a:latin typeface="微软雅黑" panose="020B0503020204020204" pitchFamily="34" charset="-122"/>
                  <a:ea typeface="微软雅黑" panose="020B0503020204020204" pitchFamily="34" charset="-122"/>
                </a:rPr>
                <a:t>添加标题</a:t>
              </a:r>
              <a:endParaRPr lang="en-US" altLang="zh-CN" sz="2400">
                <a:solidFill>
                  <a:srgbClr val="404040"/>
                </a:solidFill>
                <a:effectLst/>
                <a:latin typeface="微软雅黑" panose="020B0503020204020204" pitchFamily="34" charset="-122"/>
                <a:ea typeface="微软雅黑" panose="020B0503020204020204" pitchFamily="34" charset="-122"/>
              </a:endParaRPr>
            </a:p>
          </p:txBody>
        </p:sp>
        <p:sp>
          <p:nvSpPr>
            <p:cNvPr id="36" name="PA-îṧľïďê"/>
            <p:cNvSpPr txBox="1"/>
            <p:nvPr>
              <p:custDataLst>
                <p:tags r:id="rId19"/>
              </p:custDataLst>
            </p:nvPr>
          </p:nvSpPr>
          <p:spPr>
            <a:xfrm>
              <a:off x="3497301" y="2145253"/>
              <a:ext cx="473206" cy="369332"/>
            </a:xfrm>
            <a:prstGeom prst="rect">
              <a:avLst/>
            </a:prstGeom>
            <a:noFill/>
          </p:spPr>
          <p:txBody>
            <a:bodyPr wrap="none" rtlCol="0">
              <a:spAutoFit/>
            </a:bodyPr>
            <a:lstStyle/>
            <a:p>
              <a:r>
                <a:rPr lang="en-US" altLang="zh-CN" b="1">
                  <a:solidFill>
                    <a:srgbClr val="404040"/>
                  </a:solidFill>
                  <a:latin typeface="微软雅黑" panose="020B0503020204020204" pitchFamily="34" charset="-122"/>
                  <a:ea typeface="微软雅黑" panose="020B0503020204020204" pitchFamily="34" charset="-122"/>
                </a:rPr>
                <a:t>0</a:t>
              </a:r>
              <a:r>
                <a:rPr lang="en-US" altLang="zh-CN" sz="100" b="1">
                  <a:solidFill>
                    <a:srgbClr val="404040"/>
                  </a:solidFill>
                  <a:latin typeface="微软雅黑" panose="020B0503020204020204" pitchFamily="34" charset="-122"/>
                  <a:ea typeface="微软雅黑" panose="020B0503020204020204" pitchFamily="34" charset="-122"/>
                </a:rPr>
                <a:t> </a:t>
              </a:r>
              <a:r>
                <a:rPr lang="en-US" altLang="zh-CN" b="1">
                  <a:solidFill>
                    <a:srgbClr val="404040"/>
                  </a:solidFill>
                  <a:latin typeface="微软雅黑" panose="020B0503020204020204" pitchFamily="34" charset="-122"/>
                  <a:ea typeface="微软雅黑" panose="020B0503020204020204" pitchFamily="34" charset="-122"/>
                </a:rPr>
                <a:t>1</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37" name="PA-îsļïḍe"/>
            <p:cNvSpPr txBox="1"/>
            <p:nvPr>
              <p:custDataLst>
                <p:tags r:id="rId20"/>
              </p:custDataLst>
            </p:nvPr>
          </p:nvSpPr>
          <p:spPr>
            <a:xfrm>
              <a:off x="877392" y="2909519"/>
              <a:ext cx="3047506" cy="1156855"/>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Clr>
                  <a:schemeClr val="tx1">
                    <a:lumMod val="75000"/>
                    <a:lumOff val="25000"/>
                  </a:schemeClr>
                </a:buClr>
                <a:buFont typeface="Wingdings" panose="05000000000000000000" pitchFamily="2" charset="2"/>
                <a:buChar char="u"/>
                <a:defRPr/>
              </a:pPr>
              <a:r>
                <a:rPr lang="zh-CN" altLang="en-US" sz="1600">
                  <a:solidFill>
                    <a:srgbClr val="404040"/>
                  </a:solidFill>
                  <a:latin typeface="微软雅黑" panose="020B0503020204020204" pitchFamily="34" charset="-122"/>
                  <a:ea typeface="微软雅黑" panose="020B0503020204020204" pitchFamily="34" charset="-122"/>
                  <a:sym typeface="+mn-ea"/>
                </a:rPr>
                <a:t>再次输入你想说的话再次输入你想说的话再次输入你想说的话再次输入你想说的话</a:t>
              </a:r>
            </a:p>
          </p:txBody>
        </p:sp>
        <p:sp>
          <p:nvSpPr>
            <p:cNvPr id="38" name="PA-î$ḷiḍê"/>
            <p:cNvSpPr txBox="1"/>
            <p:nvPr>
              <p:custDataLst>
                <p:tags r:id="rId21"/>
              </p:custDataLst>
            </p:nvPr>
          </p:nvSpPr>
          <p:spPr>
            <a:xfrm>
              <a:off x="894147" y="4213251"/>
              <a:ext cx="3047506" cy="1156855"/>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Clr>
                  <a:schemeClr val="tx1">
                    <a:lumMod val="75000"/>
                    <a:lumOff val="25000"/>
                  </a:schemeClr>
                </a:buClr>
                <a:buFont typeface="Wingdings" panose="05000000000000000000" pitchFamily="2" charset="2"/>
                <a:buChar char="u"/>
                <a:defRPr/>
              </a:pPr>
              <a:r>
                <a:rPr lang="zh-CN" altLang="en-US" sz="1600">
                  <a:solidFill>
                    <a:srgbClr val="404040"/>
                  </a:solidFill>
                  <a:latin typeface="微软雅黑" panose="020B0503020204020204" pitchFamily="34" charset="-122"/>
                  <a:ea typeface="微软雅黑" panose="020B0503020204020204" pitchFamily="34" charset="-122"/>
                  <a:sym typeface="+mn-ea"/>
                </a:rPr>
                <a:t>再次输入你想说的话再次输入你想说的话再次输入你想说的话再次输入你想说的话</a:t>
              </a:r>
            </a:p>
          </p:txBody>
        </p:sp>
      </p:grpSp>
      <p:grpSp>
        <p:nvGrpSpPr>
          <p:cNvPr id="43" name="PA-组合 36"/>
          <p:cNvGrpSpPr/>
          <p:nvPr>
            <p:custDataLst>
              <p:tags r:id="rId2"/>
            </p:custDataLst>
          </p:nvPr>
        </p:nvGrpSpPr>
        <p:grpSpPr>
          <a:xfrm>
            <a:off x="4387921" y="1903537"/>
            <a:ext cx="3337027" cy="3601678"/>
            <a:chOff x="723943" y="1903537"/>
            <a:chExt cx="3337027" cy="3601678"/>
          </a:xfrm>
        </p:grpSpPr>
        <p:grpSp>
          <p:nvGrpSpPr>
            <p:cNvPr id="44" name="组合 43"/>
            <p:cNvGrpSpPr/>
            <p:nvPr/>
          </p:nvGrpSpPr>
          <p:grpSpPr>
            <a:xfrm>
              <a:off x="723943" y="1903537"/>
              <a:ext cx="3337027" cy="3601678"/>
              <a:chOff x="723943" y="1903537"/>
              <a:chExt cx="3337027" cy="3601678"/>
            </a:xfrm>
          </p:grpSpPr>
          <p:sp>
            <p:nvSpPr>
              <p:cNvPr id="49" name="PA-išḻîḍé"/>
              <p:cNvSpPr/>
              <p:nvPr>
                <p:custDataLst>
                  <p:tags r:id="rId15"/>
                </p:custDataLst>
              </p:nvPr>
            </p:nvSpPr>
            <p:spPr>
              <a:xfrm>
                <a:off x="723943" y="1903537"/>
                <a:ext cx="3337027" cy="3601678"/>
              </a:xfrm>
              <a:prstGeom prst="roundRect">
                <a:avLst>
                  <a:gd name="adj" fmla="val 6524"/>
                </a:avLst>
              </a:prstGeom>
              <a:noFill/>
              <a:ln w="19050" cap="rnd">
                <a:solidFill>
                  <a:srgbClr val="EE9424"/>
                </a:solidFill>
                <a:prstDash val="dashDot"/>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200" b="1">
                  <a:solidFill>
                    <a:srgbClr val="404040"/>
                  </a:solidFill>
                  <a:latin typeface="微软雅黑" panose="020B0503020204020204" pitchFamily="34" charset="-122"/>
                  <a:ea typeface="微软雅黑" panose="020B0503020204020204" pitchFamily="34" charset="-122"/>
                </a:endParaRPr>
              </a:p>
            </p:txBody>
          </p:sp>
          <p:grpSp>
            <p:nvGrpSpPr>
              <p:cNvPr id="50" name="işľíḍé"/>
              <p:cNvGrpSpPr/>
              <p:nvPr/>
            </p:nvGrpSpPr>
            <p:grpSpPr>
              <a:xfrm flipV="1">
                <a:off x="917258" y="2662651"/>
                <a:ext cx="2944627" cy="45719"/>
                <a:chOff x="1863898" y="3166888"/>
                <a:chExt cx="1905682" cy="45719"/>
              </a:xfrm>
              <a:solidFill>
                <a:srgbClr val="FEC90B"/>
              </a:solidFill>
            </p:grpSpPr>
            <p:sp>
              <p:nvSpPr>
                <p:cNvPr id="51" name="PA-ïṧ1ïḓé"/>
                <p:cNvSpPr/>
                <p:nvPr>
                  <p:custDataLst>
                    <p:tags r:id="rId16"/>
                  </p:custDataLst>
                </p:nvPr>
              </p:nvSpPr>
              <p:spPr>
                <a:xfrm>
                  <a:off x="1863898" y="3166888"/>
                  <a:ext cx="468975" cy="45719"/>
                </a:xfrm>
                <a:prstGeom prst="roundRect">
                  <a:avLst>
                    <a:gd name="adj" fmla="val 50000"/>
                  </a:avLst>
                </a:prstGeom>
                <a:solidFill>
                  <a:srgbClr val="EE9424"/>
                </a:solidFill>
                <a:ln w="12700" cap="rnd">
                  <a:solidFill>
                    <a:srgbClr val="EE9424"/>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3600" b="1">
                    <a:solidFill>
                      <a:srgbClr val="404040"/>
                    </a:solidFill>
                    <a:latin typeface="微软雅黑" panose="020B0503020204020204" pitchFamily="34" charset="-122"/>
                    <a:ea typeface="微软雅黑" panose="020B0503020204020204" pitchFamily="34" charset="-122"/>
                  </a:endParaRPr>
                </a:p>
              </p:txBody>
            </p:sp>
            <p:sp>
              <p:nvSpPr>
                <p:cNvPr id="52" name="PA-íṣḷîḑé"/>
                <p:cNvSpPr/>
                <p:nvPr>
                  <p:custDataLst>
                    <p:tags r:id="rId17"/>
                  </p:custDataLst>
                </p:nvPr>
              </p:nvSpPr>
              <p:spPr>
                <a:xfrm>
                  <a:off x="2438350" y="3166888"/>
                  <a:ext cx="1331230" cy="45719"/>
                </a:xfrm>
                <a:prstGeom prst="roundRect">
                  <a:avLst>
                    <a:gd name="adj" fmla="val 50000"/>
                  </a:avLst>
                </a:prstGeom>
                <a:solidFill>
                  <a:srgbClr val="EE9424"/>
                </a:solidFill>
                <a:ln w="12700" cap="rnd">
                  <a:solidFill>
                    <a:srgbClr val="EE9424"/>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3600" b="1">
                    <a:solidFill>
                      <a:srgbClr val="404040"/>
                    </a:solidFill>
                    <a:latin typeface="微软雅黑" panose="020B0503020204020204" pitchFamily="34" charset="-122"/>
                    <a:ea typeface="微软雅黑" panose="020B0503020204020204" pitchFamily="34" charset="-122"/>
                  </a:endParaRPr>
                </a:p>
              </p:txBody>
            </p:sp>
          </p:grpSp>
        </p:grpSp>
        <p:sp>
          <p:nvSpPr>
            <p:cNvPr id="45" name="PA-íṣ1iḋe"/>
            <p:cNvSpPr txBox="1"/>
            <p:nvPr>
              <p:custDataLst>
                <p:tags r:id="rId11"/>
              </p:custDataLst>
            </p:nvPr>
          </p:nvSpPr>
          <p:spPr>
            <a:xfrm>
              <a:off x="841173" y="2176031"/>
              <a:ext cx="1588957" cy="46166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2400">
                  <a:solidFill>
                    <a:srgbClr val="404040"/>
                  </a:solidFill>
                  <a:latin typeface="微软雅黑" panose="020B0503020204020204" pitchFamily="34" charset="-122"/>
                  <a:ea typeface="微软雅黑" panose="020B0503020204020204" pitchFamily="34" charset="-122"/>
                </a:rPr>
                <a:t>添加标题</a:t>
              </a:r>
              <a:endParaRPr lang="en-US" altLang="zh-CN" sz="2400">
                <a:solidFill>
                  <a:srgbClr val="404040"/>
                </a:solidFill>
                <a:effectLst/>
                <a:latin typeface="微软雅黑" panose="020B0503020204020204" pitchFamily="34" charset="-122"/>
                <a:ea typeface="微软雅黑" panose="020B0503020204020204" pitchFamily="34" charset="-122"/>
              </a:endParaRPr>
            </a:p>
          </p:txBody>
        </p:sp>
        <p:sp>
          <p:nvSpPr>
            <p:cNvPr id="46" name="PA-îṧľïďê"/>
            <p:cNvSpPr txBox="1"/>
            <p:nvPr>
              <p:custDataLst>
                <p:tags r:id="rId12"/>
              </p:custDataLst>
            </p:nvPr>
          </p:nvSpPr>
          <p:spPr>
            <a:xfrm>
              <a:off x="3497301" y="2145253"/>
              <a:ext cx="470000" cy="369332"/>
            </a:xfrm>
            <a:prstGeom prst="rect">
              <a:avLst/>
            </a:prstGeom>
            <a:noFill/>
          </p:spPr>
          <p:txBody>
            <a:bodyPr wrap="none" rtlCol="0">
              <a:spAutoFit/>
            </a:bodyPr>
            <a:lstStyle/>
            <a:p>
              <a:r>
                <a:rPr lang="en-US" altLang="zh-CN" b="1">
                  <a:solidFill>
                    <a:srgbClr val="404040"/>
                  </a:solidFill>
                  <a:latin typeface="微软雅黑" panose="020B0503020204020204" pitchFamily="34" charset="-122"/>
                  <a:ea typeface="微软雅黑" panose="020B0503020204020204" pitchFamily="34" charset="-122"/>
                </a:rPr>
                <a:t>02</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47" name="PA-îsļïḍe"/>
            <p:cNvSpPr txBox="1"/>
            <p:nvPr>
              <p:custDataLst>
                <p:tags r:id="rId13"/>
              </p:custDataLst>
            </p:nvPr>
          </p:nvSpPr>
          <p:spPr>
            <a:xfrm>
              <a:off x="877392" y="2909519"/>
              <a:ext cx="3047506" cy="1156855"/>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Clr>
                  <a:schemeClr val="tx1">
                    <a:lumMod val="75000"/>
                    <a:lumOff val="25000"/>
                  </a:schemeClr>
                </a:buClr>
                <a:buFont typeface="Wingdings" panose="05000000000000000000" pitchFamily="2" charset="2"/>
                <a:buChar char="u"/>
                <a:defRPr/>
              </a:pPr>
              <a:r>
                <a:rPr lang="zh-CN" altLang="en-US" sz="1600">
                  <a:solidFill>
                    <a:srgbClr val="404040"/>
                  </a:solidFill>
                  <a:latin typeface="微软雅黑" panose="020B0503020204020204" pitchFamily="34" charset="-122"/>
                  <a:ea typeface="微软雅黑" panose="020B0503020204020204" pitchFamily="34" charset="-122"/>
                  <a:sym typeface="+mn-ea"/>
                </a:rPr>
                <a:t>再次输入你想说的话再次输入你想说的话再次输入你想说的话再次输入你想说的话</a:t>
              </a:r>
            </a:p>
          </p:txBody>
        </p:sp>
        <p:sp>
          <p:nvSpPr>
            <p:cNvPr id="48" name="PA-î$ḷiḍê"/>
            <p:cNvSpPr txBox="1"/>
            <p:nvPr>
              <p:custDataLst>
                <p:tags r:id="rId14"/>
              </p:custDataLst>
            </p:nvPr>
          </p:nvSpPr>
          <p:spPr>
            <a:xfrm>
              <a:off x="894147" y="4213251"/>
              <a:ext cx="3047506" cy="1156855"/>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Clr>
                  <a:schemeClr val="tx1">
                    <a:lumMod val="75000"/>
                    <a:lumOff val="25000"/>
                  </a:schemeClr>
                </a:buClr>
                <a:buFont typeface="Wingdings" panose="05000000000000000000" pitchFamily="2" charset="2"/>
                <a:buChar char="u"/>
                <a:defRPr/>
              </a:pPr>
              <a:r>
                <a:rPr lang="zh-CN" altLang="en-US" sz="1600">
                  <a:solidFill>
                    <a:srgbClr val="404040"/>
                  </a:solidFill>
                  <a:latin typeface="微软雅黑" panose="020B0503020204020204" pitchFamily="34" charset="-122"/>
                  <a:ea typeface="微软雅黑" panose="020B0503020204020204" pitchFamily="34" charset="-122"/>
                  <a:sym typeface="+mn-ea"/>
                </a:rPr>
                <a:t>再次输入你想说的话再次输入你想说的话再次输入你想说的话再次输入你想说的话</a:t>
              </a:r>
            </a:p>
          </p:txBody>
        </p:sp>
      </p:grpSp>
      <p:grpSp>
        <p:nvGrpSpPr>
          <p:cNvPr id="53" name="PA-组合 36"/>
          <p:cNvGrpSpPr/>
          <p:nvPr>
            <p:custDataLst>
              <p:tags r:id="rId3"/>
            </p:custDataLst>
          </p:nvPr>
        </p:nvGrpSpPr>
        <p:grpSpPr>
          <a:xfrm>
            <a:off x="8032850" y="1903537"/>
            <a:ext cx="3337027" cy="3601678"/>
            <a:chOff x="723943" y="1903537"/>
            <a:chExt cx="3337027" cy="3601678"/>
          </a:xfrm>
        </p:grpSpPr>
        <p:grpSp>
          <p:nvGrpSpPr>
            <p:cNvPr id="54" name="组合 53"/>
            <p:cNvGrpSpPr/>
            <p:nvPr/>
          </p:nvGrpSpPr>
          <p:grpSpPr>
            <a:xfrm>
              <a:off x="723943" y="1903537"/>
              <a:ext cx="3337027" cy="3601678"/>
              <a:chOff x="723943" y="1903537"/>
              <a:chExt cx="3337027" cy="3601678"/>
            </a:xfrm>
          </p:grpSpPr>
          <p:sp>
            <p:nvSpPr>
              <p:cNvPr id="59" name="PA-išḻîḍé"/>
              <p:cNvSpPr/>
              <p:nvPr>
                <p:custDataLst>
                  <p:tags r:id="rId8"/>
                </p:custDataLst>
              </p:nvPr>
            </p:nvSpPr>
            <p:spPr>
              <a:xfrm>
                <a:off x="723943" y="1903537"/>
                <a:ext cx="3337027" cy="3601678"/>
              </a:xfrm>
              <a:prstGeom prst="roundRect">
                <a:avLst>
                  <a:gd name="adj" fmla="val 6524"/>
                </a:avLst>
              </a:prstGeom>
              <a:noFill/>
              <a:ln w="19050" cap="rnd">
                <a:solidFill>
                  <a:srgbClr val="194D97"/>
                </a:solidFill>
                <a:prstDash val="dashDot"/>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200" b="1">
                  <a:solidFill>
                    <a:srgbClr val="404040"/>
                  </a:solidFill>
                  <a:latin typeface="微软雅黑" panose="020B0503020204020204" pitchFamily="34" charset="-122"/>
                  <a:ea typeface="微软雅黑" panose="020B0503020204020204" pitchFamily="34" charset="-122"/>
                </a:endParaRPr>
              </a:p>
            </p:txBody>
          </p:sp>
          <p:grpSp>
            <p:nvGrpSpPr>
              <p:cNvPr id="60" name="işľíḍé"/>
              <p:cNvGrpSpPr/>
              <p:nvPr/>
            </p:nvGrpSpPr>
            <p:grpSpPr>
              <a:xfrm flipV="1">
                <a:off x="917258" y="2662651"/>
                <a:ext cx="2944627" cy="45719"/>
                <a:chOff x="1863898" y="3166888"/>
                <a:chExt cx="1905682" cy="45719"/>
              </a:xfrm>
              <a:solidFill>
                <a:srgbClr val="FEC90B"/>
              </a:solidFill>
            </p:grpSpPr>
            <p:sp>
              <p:nvSpPr>
                <p:cNvPr id="61" name="PA-ïṧ1ïḓé"/>
                <p:cNvSpPr/>
                <p:nvPr>
                  <p:custDataLst>
                    <p:tags r:id="rId9"/>
                  </p:custDataLst>
                </p:nvPr>
              </p:nvSpPr>
              <p:spPr>
                <a:xfrm>
                  <a:off x="1863898" y="3166888"/>
                  <a:ext cx="468975" cy="45719"/>
                </a:xfrm>
                <a:prstGeom prst="roundRect">
                  <a:avLst>
                    <a:gd name="adj" fmla="val 50000"/>
                  </a:avLst>
                </a:prstGeom>
                <a:gradFill flip="none" rotWithShape="1">
                  <a:gsLst>
                    <a:gs pos="0">
                      <a:srgbClr val="194D97"/>
                    </a:gs>
                    <a:gs pos="100000">
                      <a:srgbClr val="194D97"/>
                    </a:gs>
                  </a:gsLst>
                  <a:lin ang="0" scaled="0"/>
                </a:gradFill>
                <a:ln w="12700" cap="rnd">
                  <a:solidFill>
                    <a:srgbClr val="194D97"/>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3600" b="1">
                    <a:solidFill>
                      <a:srgbClr val="404040"/>
                    </a:solidFill>
                    <a:latin typeface="微软雅黑" panose="020B0503020204020204" pitchFamily="34" charset="-122"/>
                    <a:ea typeface="微软雅黑" panose="020B0503020204020204" pitchFamily="34" charset="-122"/>
                  </a:endParaRPr>
                </a:p>
              </p:txBody>
            </p:sp>
            <p:sp>
              <p:nvSpPr>
                <p:cNvPr id="62" name="PA-íṣḷîḑé"/>
                <p:cNvSpPr/>
                <p:nvPr>
                  <p:custDataLst>
                    <p:tags r:id="rId10"/>
                  </p:custDataLst>
                </p:nvPr>
              </p:nvSpPr>
              <p:spPr>
                <a:xfrm>
                  <a:off x="2438350" y="3166888"/>
                  <a:ext cx="1331230" cy="45719"/>
                </a:xfrm>
                <a:prstGeom prst="roundRect">
                  <a:avLst>
                    <a:gd name="adj" fmla="val 50000"/>
                  </a:avLst>
                </a:prstGeom>
                <a:gradFill flip="none" rotWithShape="1">
                  <a:gsLst>
                    <a:gs pos="0">
                      <a:srgbClr val="194D97"/>
                    </a:gs>
                    <a:gs pos="100000">
                      <a:srgbClr val="194D97"/>
                    </a:gs>
                  </a:gsLst>
                  <a:lin ang="0" scaled="0"/>
                </a:gradFill>
                <a:ln w="12700" cap="rnd">
                  <a:solidFill>
                    <a:srgbClr val="194D97"/>
                  </a:solid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3600" b="1">
                    <a:solidFill>
                      <a:srgbClr val="404040"/>
                    </a:solidFill>
                    <a:latin typeface="微软雅黑" panose="020B0503020204020204" pitchFamily="34" charset="-122"/>
                    <a:ea typeface="微软雅黑" panose="020B0503020204020204" pitchFamily="34" charset="-122"/>
                  </a:endParaRPr>
                </a:p>
              </p:txBody>
            </p:sp>
          </p:grpSp>
        </p:grpSp>
        <p:sp>
          <p:nvSpPr>
            <p:cNvPr id="55" name="PA-íṣ1iḋe"/>
            <p:cNvSpPr txBox="1"/>
            <p:nvPr>
              <p:custDataLst>
                <p:tags r:id="rId4"/>
              </p:custDataLst>
            </p:nvPr>
          </p:nvSpPr>
          <p:spPr>
            <a:xfrm>
              <a:off x="841173" y="2176031"/>
              <a:ext cx="1588957" cy="461665"/>
            </a:xfrm>
            <a:prstGeom prst="rect">
              <a:avLst/>
            </a:prstGeom>
            <a:noFill/>
            <a:effectLst/>
          </p:spPr>
          <p:txBody>
            <a:bodyPr wrap="square" rtlCol="0">
              <a:spAutoFit/>
            </a:bodyPr>
            <a:lstStyle>
              <a:defPPr>
                <a:defRPr lang="zh-CN"/>
              </a:defPPr>
              <a:lvl1pPr>
                <a:defRPr sz="2000" b="1" i="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defRPr>
              </a:lvl1pPr>
            </a:lstStyle>
            <a:p>
              <a:pPr>
                <a:buSzPct val="25000"/>
              </a:pPr>
              <a:r>
                <a:rPr lang="zh-CN" altLang="en-US" sz="2400">
                  <a:solidFill>
                    <a:srgbClr val="404040"/>
                  </a:solidFill>
                  <a:latin typeface="微软雅黑" panose="020B0503020204020204" pitchFamily="34" charset="-122"/>
                  <a:ea typeface="微软雅黑" panose="020B0503020204020204" pitchFamily="34" charset="-122"/>
                </a:rPr>
                <a:t>添加标题</a:t>
              </a:r>
              <a:endParaRPr lang="en-US" altLang="zh-CN" sz="2400">
                <a:solidFill>
                  <a:srgbClr val="404040"/>
                </a:solidFill>
                <a:effectLst/>
                <a:latin typeface="微软雅黑" panose="020B0503020204020204" pitchFamily="34" charset="-122"/>
                <a:ea typeface="微软雅黑" panose="020B0503020204020204" pitchFamily="34" charset="-122"/>
              </a:endParaRPr>
            </a:p>
          </p:txBody>
        </p:sp>
        <p:sp>
          <p:nvSpPr>
            <p:cNvPr id="56" name="PA-îṧľïďê"/>
            <p:cNvSpPr txBox="1"/>
            <p:nvPr>
              <p:custDataLst>
                <p:tags r:id="rId5"/>
              </p:custDataLst>
            </p:nvPr>
          </p:nvSpPr>
          <p:spPr>
            <a:xfrm>
              <a:off x="3497301" y="2145253"/>
              <a:ext cx="470000" cy="369332"/>
            </a:xfrm>
            <a:prstGeom prst="rect">
              <a:avLst/>
            </a:prstGeom>
            <a:noFill/>
          </p:spPr>
          <p:txBody>
            <a:bodyPr wrap="none" rtlCol="0">
              <a:spAutoFit/>
            </a:bodyPr>
            <a:lstStyle/>
            <a:p>
              <a:r>
                <a:rPr lang="en-US" altLang="zh-CN" b="1">
                  <a:solidFill>
                    <a:srgbClr val="404040"/>
                  </a:solidFill>
                  <a:latin typeface="微软雅黑" panose="020B0503020204020204" pitchFamily="34" charset="-122"/>
                  <a:ea typeface="微软雅黑" panose="020B0503020204020204" pitchFamily="34" charset="-122"/>
                </a:rPr>
                <a:t>03</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57" name="PA-îsļïḍe"/>
            <p:cNvSpPr txBox="1"/>
            <p:nvPr>
              <p:custDataLst>
                <p:tags r:id="rId6"/>
              </p:custDataLst>
            </p:nvPr>
          </p:nvSpPr>
          <p:spPr>
            <a:xfrm>
              <a:off x="877392" y="2909519"/>
              <a:ext cx="3047506" cy="1156855"/>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Clr>
                  <a:schemeClr val="tx1">
                    <a:lumMod val="75000"/>
                    <a:lumOff val="25000"/>
                  </a:schemeClr>
                </a:buClr>
                <a:buFont typeface="Wingdings" panose="05000000000000000000" pitchFamily="2" charset="2"/>
                <a:buChar char="u"/>
                <a:defRPr/>
              </a:pPr>
              <a:r>
                <a:rPr lang="zh-CN" altLang="en-US" sz="1600">
                  <a:solidFill>
                    <a:srgbClr val="404040"/>
                  </a:solidFill>
                  <a:latin typeface="微软雅黑" panose="020B0503020204020204" pitchFamily="34" charset="-122"/>
                  <a:ea typeface="微软雅黑" panose="020B0503020204020204" pitchFamily="34" charset="-122"/>
                  <a:sym typeface="+mn-ea"/>
                </a:rPr>
                <a:t>再次输入你想说的话再次输入你想说的话再次输入你想说的话再次输入你想说的话</a:t>
              </a:r>
            </a:p>
          </p:txBody>
        </p:sp>
        <p:sp>
          <p:nvSpPr>
            <p:cNvPr id="58" name="PA-î$ḷiḍê"/>
            <p:cNvSpPr txBox="1"/>
            <p:nvPr>
              <p:custDataLst>
                <p:tags r:id="rId7"/>
              </p:custDataLst>
            </p:nvPr>
          </p:nvSpPr>
          <p:spPr>
            <a:xfrm>
              <a:off x="894147" y="4213251"/>
              <a:ext cx="3047506" cy="1156855"/>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Clr>
                  <a:schemeClr val="tx1">
                    <a:lumMod val="75000"/>
                    <a:lumOff val="25000"/>
                  </a:schemeClr>
                </a:buClr>
                <a:buFont typeface="Wingdings" panose="05000000000000000000" pitchFamily="2" charset="2"/>
                <a:buChar char="u"/>
                <a:defRPr/>
              </a:pPr>
              <a:r>
                <a:rPr lang="zh-CN" altLang="en-US" sz="1600">
                  <a:solidFill>
                    <a:srgbClr val="404040"/>
                  </a:solidFill>
                  <a:latin typeface="微软雅黑" panose="020B0503020204020204" pitchFamily="34" charset="-122"/>
                  <a:ea typeface="微软雅黑" panose="020B0503020204020204" pitchFamily="34" charset="-122"/>
                  <a:sym typeface="+mn-ea"/>
                </a:rPr>
                <a:t>再次输入你想说的话再次输入你想说的话再次输入你想说的话再次输入你想说的话</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ur="5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80300">
                                          <p:val>
                                            <p:strVal val="#ppt_y*1.2"/>
                                          </p:val>
                                        </p:tav>
                                        <p:tav tm="90000">
                                          <p:val>
                                            <p:strVal val="#ppt_y*0.9"/>
                                          </p:val>
                                        </p:tav>
                                        <p:tav tm="100000">
                                          <p:val>
                                            <p:strVal val="#ppt_y"/>
                                          </p:val>
                                        </p:tav>
                                      </p:tavLst>
                                    </p:anim>
                                  </p:childTnLst>
                                </p:cTn>
                              </p:par>
                            </p:childTnLst>
                          </p:cTn>
                        </p:par>
                        <p:par>
                          <p:cTn id="9" fill="hold" nodeType="afterGroup">
                            <p:stCondLst>
                              <p:cond delay="500"/>
                            </p:stCondLst>
                            <p:childTnLst>
                              <p:par>
                                <p:cTn id="10" presetID="2" presetClass="entr" presetSubtype="4" dur="500"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80300">
                                          <p:val>
                                            <p:strVal val="#ppt_y*1.2"/>
                                          </p:val>
                                        </p:tav>
                                        <p:tav tm="90000">
                                          <p:val>
                                            <p:strVal val="#ppt_y*0.9"/>
                                          </p:val>
                                        </p:tav>
                                        <p:tav tm="100000">
                                          <p:val>
                                            <p:strVal val="#ppt_y"/>
                                          </p:val>
                                        </p:tav>
                                      </p:tavLst>
                                    </p:anim>
                                  </p:childTnLst>
                                </p:cTn>
                              </p:par>
                            </p:childTnLst>
                          </p:cTn>
                        </p:par>
                        <p:par>
                          <p:cTn id="14" fill="hold" nodeType="afterGroup">
                            <p:stCondLst>
                              <p:cond delay="1000"/>
                            </p:stCondLst>
                            <p:childTnLst>
                              <p:par>
                                <p:cTn id="15" presetID="2" presetClass="entr" presetSubtype="4" dur="50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ppt_x"/>
                                          </p:val>
                                        </p:tav>
                                        <p:tav tm="100000">
                                          <p:val>
                                            <p:strVal val="#ppt_x"/>
                                          </p:val>
                                        </p:tav>
                                      </p:tavLst>
                                    </p:anim>
                                    <p:anim calcmode="lin" valueType="num">
                                      <p:cBhvr additive="base">
                                        <p:cTn id="18" dur="500" fill="hold"/>
                                        <p:tgtEl>
                                          <p:spTgt spid="53"/>
                                        </p:tgtEl>
                                        <p:attrNameLst>
                                          <p:attrName>ppt_y</p:attrName>
                                        </p:attrNameLst>
                                      </p:cBhvr>
                                      <p:tavLst>
                                        <p:tav tm="0">
                                          <p:val>
                                            <p:strVal val="1+#ppt_h/2"/>
                                          </p:val>
                                        </p:tav>
                                        <p:tav tm="80300">
                                          <p:val>
                                            <p:strVal val="#ppt_y*1.2"/>
                                          </p:val>
                                        </p:tav>
                                        <p:tav tm="90000">
                                          <p:val>
                                            <p:strVal val="#ppt_y*0.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9527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77"/>
          <p:cNvSpPr txBox="1"/>
          <p:nvPr/>
        </p:nvSpPr>
        <p:spPr>
          <a:xfrm>
            <a:off x="905242" y="460713"/>
            <a:ext cx="10381516" cy="2031325"/>
          </a:xfrm>
          <a:prstGeom prst="rect">
            <a:avLst/>
          </a:prstGeom>
          <a:noFill/>
        </p:spPr>
        <p:txBody>
          <a:bodyPr wrap="square" rtlCol="0">
            <a:spAutoFit/>
          </a:bodyPr>
          <a:lstStyle/>
          <a:p>
            <a:pPr algn="dist"/>
            <a:r>
              <a:rPr lang="en-US" altLang="zh-CN" sz="12600" b="1">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PART FOUR </a:t>
            </a:r>
            <a:endParaRPr lang="zh-CN" altLang="en-US" sz="12600" b="1">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sp>
        <p:nvSpPr>
          <p:cNvPr id="5" name="TextBox 77"/>
          <p:cNvSpPr txBox="1"/>
          <p:nvPr/>
        </p:nvSpPr>
        <p:spPr>
          <a:xfrm>
            <a:off x="820618" y="3703026"/>
            <a:ext cx="7370882" cy="1446550"/>
          </a:xfrm>
          <a:prstGeom prst="rect">
            <a:avLst/>
          </a:prstGeom>
          <a:noFill/>
        </p:spPr>
        <p:txBody>
          <a:bodyPr wrap="square" rtlCol="0">
            <a:spAutoFit/>
          </a:bodyPr>
          <a:lstStyle/>
          <a:p>
            <a:pPr algn="dist"/>
            <a:r>
              <a:rPr lang="zh-CN" altLang="en-US" sz="88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未来工作调整</a:t>
            </a:r>
          </a:p>
        </p:txBody>
      </p:sp>
      <p:sp>
        <p:nvSpPr>
          <p:cNvPr id="6" name="文本框 5"/>
          <p:cNvSpPr txBox="1"/>
          <p:nvPr/>
        </p:nvSpPr>
        <p:spPr>
          <a:xfrm>
            <a:off x="879473" y="4971474"/>
            <a:ext cx="8302627" cy="831318"/>
          </a:xfrm>
          <a:prstGeom prst="rect">
            <a:avLst/>
          </a:prstGeom>
          <a:noFill/>
        </p:spPr>
        <p:txBody>
          <a:bodyPr wrap="square" rtlCol="0">
            <a:spAutoFit/>
          </a:bodyPr>
          <a:lstStyle/>
          <a:p>
            <a:pPr>
              <a:lnSpc>
                <a:spcPct val="250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The average person is always waiting for an opportunity to come The</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20" name="组合 19"/>
          <p:cNvGrpSpPr/>
          <p:nvPr/>
        </p:nvGrpSpPr>
        <p:grpSpPr>
          <a:xfrm>
            <a:off x="838200" y="2377738"/>
            <a:ext cx="3829050" cy="1072068"/>
            <a:chOff x="838200" y="2377738"/>
            <a:chExt cx="3829050" cy="1072068"/>
          </a:xfrm>
        </p:grpSpPr>
        <p:sp>
          <p:nvSpPr>
            <p:cNvPr id="4" name="矩形: 圆角 3"/>
            <p:cNvSpPr/>
            <p:nvPr/>
          </p:nvSpPr>
          <p:spPr>
            <a:xfrm>
              <a:off x="838200" y="2377738"/>
              <a:ext cx="3829050" cy="1072068"/>
            </a:xfrm>
            <a:prstGeom prst="roundRect">
              <a:avLst>
                <a:gd name="adj" fmla="val 50000"/>
              </a:avLst>
            </a:prstGeom>
            <a:solidFill>
              <a:schemeClr val="bg1"/>
            </a:solidFill>
            <a:ln w="19050">
              <a:solidFill>
                <a:srgbClr val="194D97"/>
              </a:solidFill>
            </a:ln>
            <a:effectLst>
              <a:outerShdw blurRad="3302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77"/>
            <p:cNvSpPr txBox="1"/>
            <p:nvPr/>
          </p:nvSpPr>
          <p:spPr>
            <a:xfrm>
              <a:off x="1506418" y="2529326"/>
              <a:ext cx="2398832" cy="830997"/>
            </a:xfrm>
            <a:prstGeom prst="rect">
              <a:avLst/>
            </a:prstGeom>
            <a:noFill/>
          </p:spPr>
          <p:txBody>
            <a:bodyPr wrap="square" rtlCol="0">
              <a:spAutoFit/>
            </a:bodyPr>
            <a:lstStyle/>
            <a:p>
              <a:pPr algn="dist"/>
              <a:r>
                <a:rPr lang="zh-CN" altLang="en-US" sz="4800" dirty="0">
                  <a:solidFill>
                    <a:srgbClr val="EE9424"/>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第四章</a:t>
              </a:r>
            </a:p>
          </p:txBody>
        </p:sp>
      </p:grpSp>
      <p:grpSp>
        <p:nvGrpSpPr>
          <p:cNvPr id="8" name="组合 7"/>
          <p:cNvGrpSpPr/>
          <p:nvPr/>
        </p:nvGrpSpPr>
        <p:grpSpPr>
          <a:xfrm>
            <a:off x="10600683" y="6280158"/>
            <a:ext cx="1154687" cy="330192"/>
            <a:chOff x="5285733" y="5803908"/>
            <a:chExt cx="1154687" cy="266700"/>
          </a:xfrm>
        </p:grpSpPr>
        <p:sp>
          <p:nvSpPr>
            <p:cNvPr id="9" name="箭头: V 形 8"/>
            <p:cNvSpPr/>
            <p:nvPr/>
          </p:nvSpPr>
          <p:spPr>
            <a:xfrm flipH="1">
              <a:off x="6173720"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flipH="1">
              <a:off x="5729726"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p:cNvSpPr/>
            <p:nvPr/>
          </p:nvSpPr>
          <p:spPr>
            <a:xfrm flipH="1">
              <a:off x="5285733"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t="29810" b="24565"/>
          <a:stretch>
            <a:fillRect/>
          </a:stretch>
        </p:blipFill>
        <p:spPr>
          <a:xfrm flipH="1">
            <a:off x="6258133" y="1638300"/>
            <a:ext cx="5469710" cy="2495550"/>
          </a:xfrm>
          <a:prstGeom prst="rect">
            <a:avLst/>
          </a:prstGeom>
          <a:effectLst>
            <a:outerShdw blurRad="114300" dist="38100" dir="2700000" algn="tl" rotWithShape="0">
              <a:prstClr val="black">
                <a:alpha val="34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dur="75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nodeType="afterGroup">
                            <p:stCondLst>
                              <p:cond delay="750"/>
                            </p:stCondLst>
                            <p:childTnLst>
                              <p:par>
                                <p:cTn id="9" presetID="2" presetClass="entr" presetSubtype="2" dur="75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6" presetClass="entr" presetSubtype="21" dur="75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750"/>
                                        <p:tgtEl>
                                          <p:spTgt spid="3"/>
                                        </p:tgtEl>
                                      </p:cBhvr>
                                    </p:animEffect>
                                  </p:childTnLst>
                                </p:cTn>
                              </p:par>
                              <p:par>
                                <p:cTn id="17" presetID="2" presetClass="entr" presetSubtype="6" dur="75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1+#ppt_w/2"/>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00"/>
                            </p:stCondLst>
                            <p:childTnLst>
                              <p:par>
                                <p:cTn id="22" presetID="53" presetClass="entr" presetSubtype="16" dur="75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nodeType="afterGroup">
                            <p:stCondLst>
                              <p:cond delay="3250"/>
                            </p:stCondLst>
                            <p:childTnLst>
                              <p:par>
                                <p:cTn id="28" presetID="41" presetClass="entr" presetSubtype="0" dur="750" fill="hold" grpId="0" nodeType="afterEffect">
                                  <p:stCondLst>
                                    <p:cond delay="0"/>
                                  </p:stCondLst>
                                  <p:iterate type="lt">
                                    <p:tmPct val="6000"/>
                                  </p:iterate>
                                  <p:childTnLst>
                                    <p:set>
                                      <p:cBhvr>
                                        <p:cTn id="29" dur="1" fill="hold">
                                          <p:stCondLst>
                                            <p:cond delay="0"/>
                                          </p:stCondLst>
                                        </p:cTn>
                                        <p:tgtEl>
                                          <p:spTgt spid="5"/>
                                        </p:tgtEl>
                                        <p:attrNameLst>
                                          <p:attrName>style.visibility</p:attrName>
                                        </p:attrNameLst>
                                      </p:cBhvr>
                                      <p:to>
                                        <p:strVal val="visible"/>
                                      </p:to>
                                    </p:set>
                                    <p:anim calcmode="lin" valueType="num">
                                      <p:cBhvr>
                                        <p:cTn id="30"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5"/>
                                        </p:tgtEl>
                                        <p:attrNameLst>
                                          <p:attrName>ppt_y</p:attrName>
                                        </p:attrNameLst>
                                      </p:cBhvr>
                                      <p:tavLst>
                                        <p:tav tm="0">
                                          <p:val>
                                            <p:strVal val="#ppt_y"/>
                                          </p:val>
                                        </p:tav>
                                        <p:tav tm="100000">
                                          <p:val>
                                            <p:strVal val="#ppt_y"/>
                                          </p:val>
                                        </p:tav>
                                      </p:tavLst>
                                    </p:anim>
                                    <p:anim calcmode="lin" valueType="num">
                                      <p:cBhvr>
                                        <p:cTn id="32"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5"/>
                                        </p:tgtEl>
                                      </p:cBhvr>
                                    </p:animEffect>
                                  </p:childTnLst>
                                </p:cTn>
                              </p:par>
                            </p:childTnLst>
                          </p:cTn>
                        </p:par>
                        <p:par>
                          <p:cTn id="35" fill="hold" nodeType="afterGroup">
                            <p:stCondLst>
                              <p:cond delay="4000"/>
                            </p:stCondLst>
                            <p:childTnLst>
                              <p:par>
                                <p:cTn id="36" presetID="42" presetClass="entr" presetSubtype="0" dur="75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750"/>
                                        <p:tgtEl>
                                          <p:spTgt spid="6"/>
                                        </p:tgtEl>
                                      </p:cBhvr>
                                    </p:animEffect>
                                    <p:anim calcmode="lin" valueType="num">
                                      <p:cBhvr>
                                        <p:cTn id="39" dur="750" fill="hold"/>
                                        <p:tgtEl>
                                          <p:spTgt spid="6"/>
                                        </p:tgtEl>
                                        <p:attrNameLst>
                                          <p:attrName>ppt_x</p:attrName>
                                        </p:attrNameLst>
                                      </p:cBhvr>
                                      <p:tavLst>
                                        <p:tav tm="0">
                                          <p:val>
                                            <p:strVal val="#ppt_x"/>
                                          </p:val>
                                        </p:tav>
                                        <p:tav tm="100000">
                                          <p:val>
                                            <p:strVal val="#ppt_x"/>
                                          </p:val>
                                        </p:tav>
                                      </p:tavLst>
                                    </p:anim>
                                    <p:anim calcmode="lin" valueType="num">
                                      <p:cBhvr>
                                        <p:cTn id="4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7"/>
          <p:cNvSpPr txBox="1"/>
          <p:nvPr/>
        </p:nvSpPr>
        <p:spPr>
          <a:xfrm>
            <a:off x="905242" y="927501"/>
            <a:ext cx="10381516" cy="2031325"/>
          </a:xfrm>
          <a:prstGeom prst="rect">
            <a:avLst/>
          </a:prstGeom>
          <a:noFill/>
        </p:spPr>
        <p:txBody>
          <a:bodyPr wrap="square" rtlCol="0">
            <a:spAutoFit/>
          </a:bodyPr>
          <a:lstStyle/>
          <a:p>
            <a:pPr algn="dist"/>
            <a:r>
              <a:rPr lang="en-US" altLang="zh-CN" sz="12600" b="1" dirty="0">
                <a:solidFill>
                  <a:schemeClr val="bg1">
                    <a:lumMod val="9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CONTANTS</a:t>
            </a:r>
            <a:endParaRPr lang="zh-CN" altLang="en-US" sz="12600" b="1" dirty="0">
              <a:solidFill>
                <a:schemeClr val="bg1">
                  <a:lumMod val="9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sp>
        <p:nvSpPr>
          <p:cNvPr id="4" name="TextBox 77"/>
          <p:cNvSpPr txBox="1"/>
          <p:nvPr/>
        </p:nvSpPr>
        <p:spPr>
          <a:xfrm>
            <a:off x="1315918" y="1727601"/>
            <a:ext cx="2570282" cy="1446550"/>
          </a:xfrm>
          <a:prstGeom prst="rect">
            <a:avLst/>
          </a:prstGeom>
          <a:noFill/>
        </p:spPr>
        <p:txBody>
          <a:bodyPr wrap="square" rtlCol="0">
            <a:spAutoFit/>
          </a:bodyPr>
          <a:lstStyle/>
          <a:p>
            <a:r>
              <a:rPr lang="zh-CN" altLang="en-US" sz="88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目录</a:t>
            </a:r>
          </a:p>
        </p:txBody>
      </p:sp>
      <p:grpSp>
        <p:nvGrpSpPr>
          <p:cNvPr id="8" name="组合 7"/>
          <p:cNvGrpSpPr/>
          <p:nvPr/>
        </p:nvGrpSpPr>
        <p:grpSpPr>
          <a:xfrm>
            <a:off x="1543050" y="3512526"/>
            <a:ext cx="3695700" cy="826290"/>
            <a:chOff x="1638300" y="3379176"/>
            <a:chExt cx="3695700" cy="826290"/>
          </a:xfrm>
        </p:grpSpPr>
        <p:sp>
          <p:nvSpPr>
            <p:cNvPr id="5" name="矩形: 圆角 4"/>
            <p:cNvSpPr/>
            <p:nvPr/>
          </p:nvSpPr>
          <p:spPr>
            <a:xfrm>
              <a:off x="1638300" y="3467100"/>
              <a:ext cx="190500" cy="704850"/>
            </a:xfrm>
            <a:prstGeom prst="roundRect">
              <a:avLst>
                <a:gd name="adj" fmla="val 50000"/>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77"/>
            <p:cNvSpPr txBox="1"/>
            <p:nvPr/>
          </p:nvSpPr>
          <p:spPr>
            <a:xfrm>
              <a:off x="1849318" y="3379176"/>
              <a:ext cx="3484682" cy="646331"/>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物流运营状况</a:t>
              </a:r>
            </a:p>
          </p:txBody>
        </p:sp>
        <p:sp>
          <p:nvSpPr>
            <p:cNvPr id="7" name="矩形 6"/>
            <p:cNvSpPr/>
            <p:nvPr/>
          </p:nvSpPr>
          <p:spPr>
            <a:xfrm>
              <a:off x="1861873" y="3851779"/>
              <a:ext cx="3434027" cy="353687"/>
            </a:xfrm>
            <a:prstGeom prst="rect">
              <a:avLst/>
            </a:prstGeom>
          </p:spPr>
          <p:txBody>
            <a:bodyPr wrap="square">
              <a:spAutoFit/>
            </a:bodyPr>
            <a:lstStyle/>
            <a:p>
              <a:pPr algn="dist">
                <a:lnSpc>
                  <a:spcPct val="200000"/>
                </a:lnSpc>
                <a:spcAft>
                  <a:spcPts val="800"/>
                </a:spcAft>
                <a:defRPr/>
              </a:pPr>
              <a:r>
                <a:rPr lang="en-US" altLang="zh-CN" sz="1000" dirty="0">
                  <a:solidFill>
                    <a:schemeClr val="bg1">
                      <a:lumMod val="65000"/>
                    </a:schemeClr>
                  </a:solidFill>
                  <a:latin typeface="微软雅黑" panose="020B0503020204020204" pitchFamily="34" charset="-122"/>
                  <a:ea typeface="微软雅黑" panose="020B0503020204020204" pitchFamily="34" charset="-122"/>
                </a:rPr>
                <a:t>Please click here to add appropriate text to explain, </a:t>
              </a:r>
            </a:p>
          </p:txBody>
        </p:sp>
      </p:grpSp>
      <p:grpSp>
        <p:nvGrpSpPr>
          <p:cNvPr id="9" name="组合 8"/>
          <p:cNvGrpSpPr/>
          <p:nvPr/>
        </p:nvGrpSpPr>
        <p:grpSpPr>
          <a:xfrm>
            <a:off x="6591300" y="3512526"/>
            <a:ext cx="3695700" cy="826290"/>
            <a:chOff x="1638300" y="3379176"/>
            <a:chExt cx="3695700" cy="826290"/>
          </a:xfrm>
        </p:grpSpPr>
        <p:sp>
          <p:nvSpPr>
            <p:cNvPr id="10" name="矩形: 圆角 9"/>
            <p:cNvSpPr/>
            <p:nvPr/>
          </p:nvSpPr>
          <p:spPr>
            <a:xfrm>
              <a:off x="1638300" y="3467100"/>
              <a:ext cx="190500" cy="704850"/>
            </a:xfrm>
            <a:prstGeom prst="roundRect">
              <a:avLst>
                <a:gd name="adj" fmla="val 50000"/>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7"/>
            <p:cNvSpPr txBox="1"/>
            <p:nvPr/>
          </p:nvSpPr>
          <p:spPr>
            <a:xfrm>
              <a:off x="1849318" y="3379176"/>
              <a:ext cx="3484682" cy="646331"/>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内部运作管理</a:t>
              </a:r>
            </a:p>
          </p:txBody>
        </p:sp>
        <p:sp>
          <p:nvSpPr>
            <p:cNvPr id="12" name="矩形 11"/>
            <p:cNvSpPr/>
            <p:nvPr/>
          </p:nvSpPr>
          <p:spPr>
            <a:xfrm>
              <a:off x="1861873" y="3851779"/>
              <a:ext cx="3434027" cy="353687"/>
            </a:xfrm>
            <a:prstGeom prst="rect">
              <a:avLst/>
            </a:prstGeom>
          </p:spPr>
          <p:txBody>
            <a:bodyPr wrap="square">
              <a:spAutoFit/>
            </a:bodyPr>
            <a:lstStyle/>
            <a:p>
              <a:pPr algn="dist">
                <a:lnSpc>
                  <a:spcPct val="200000"/>
                </a:lnSpc>
                <a:spcAft>
                  <a:spcPts val="800"/>
                </a:spcAft>
                <a:defRPr/>
              </a:pPr>
              <a:r>
                <a:rPr lang="en-US" altLang="zh-CN" sz="1000">
                  <a:solidFill>
                    <a:schemeClr val="bg1">
                      <a:lumMod val="65000"/>
                    </a:schemeClr>
                  </a:solidFill>
                  <a:latin typeface="微软雅黑" panose="020B0503020204020204" pitchFamily="34" charset="-122"/>
                  <a:ea typeface="微软雅黑" panose="020B0503020204020204" pitchFamily="34" charset="-122"/>
                </a:rPr>
                <a:t>Please click here to add appropriate text to explain, </a:t>
              </a:r>
            </a:p>
          </p:txBody>
        </p:sp>
      </p:grpSp>
      <p:grpSp>
        <p:nvGrpSpPr>
          <p:cNvPr id="13" name="组合 12"/>
          <p:cNvGrpSpPr/>
          <p:nvPr/>
        </p:nvGrpSpPr>
        <p:grpSpPr>
          <a:xfrm>
            <a:off x="1543050" y="4816326"/>
            <a:ext cx="3695700" cy="826290"/>
            <a:chOff x="1638300" y="3379176"/>
            <a:chExt cx="3695700" cy="826290"/>
          </a:xfrm>
        </p:grpSpPr>
        <p:sp>
          <p:nvSpPr>
            <p:cNvPr id="14" name="矩形: 圆角 13"/>
            <p:cNvSpPr/>
            <p:nvPr/>
          </p:nvSpPr>
          <p:spPr>
            <a:xfrm>
              <a:off x="1638300" y="3467100"/>
              <a:ext cx="190500" cy="704850"/>
            </a:xfrm>
            <a:prstGeom prst="roundRect">
              <a:avLst>
                <a:gd name="adj" fmla="val 50000"/>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77"/>
            <p:cNvSpPr txBox="1"/>
            <p:nvPr/>
          </p:nvSpPr>
          <p:spPr>
            <a:xfrm>
              <a:off x="1849318" y="3379176"/>
              <a:ext cx="3484682" cy="646331"/>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仓管对接问题</a:t>
              </a:r>
            </a:p>
          </p:txBody>
        </p:sp>
        <p:sp>
          <p:nvSpPr>
            <p:cNvPr id="16" name="矩形 15"/>
            <p:cNvSpPr/>
            <p:nvPr/>
          </p:nvSpPr>
          <p:spPr>
            <a:xfrm>
              <a:off x="1861873" y="3851779"/>
              <a:ext cx="3434027" cy="353687"/>
            </a:xfrm>
            <a:prstGeom prst="rect">
              <a:avLst/>
            </a:prstGeom>
          </p:spPr>
          <p:txBody>
            <a:bodyPr wrap="square">
              <a:spAutoFit/>
            </a:bodyPr>
            <a:lstStyle/>
            <a:p>
              <a:pPr algn="dist">
                <a:lnSpc>
                  <a:spcPct val="200000"/>
                </a:lnSpc>
                <a:spcAft>
                  <a:spcPts val="800"/>
                </a:spcAft>
                <a:defRPr/>
              </a:pPr>
              <a:r>
                <a:rPr lang="en-US" altLang="zh-CN" sz="1000">
                  <a:solidFill>
                    <a:schemeClr val="bg1">
                      <a:lumMod val="65000"/>
                    </a:schemeClr>
                  </a:solidFill>
                  <a:latin typeface="微软雅黑" panose="020B0503020204020204" pitchFamily="34" charset="-122"/>
                  <a:ea typeface="微软雅黑" panose="020B0503020204020204" pitchFamily="34" charset="-122"/>
                </a:rPr>
                <a:t>Please click here to add appropriate text to explain, </a:t>
              </a:r>
            </a:p>
          </p:txBody>
        </p:sp>
      </p:grpSp>
      <p:grpSp>
        <p:nvGrpSpPr>
          <p:cNvPr id="17" name="组合 16"/>
          <p:cNvGrpSpPr/>
          <p:nvPr/>
        </p:nvGrpSpPr>
        <p:grpSpPr>
          <a:xfrm>
            <a:off x="6591300" y="4816326"/>
            <a:ext cx="3695700" cy="826290"/>
            <a:chOff x="1638300" y="3379176"/>
            <a:chExt cx="3695700" cy="826290"/>
          </a:xfrm>
        </p:grpSpPr>
        <p:sp>
          <p:nvSpPr>
            <p:cNvPr id="18" name="矩形: 圆角 17"/>
            <p:cNvSpPr/>
            <p:nvPr/>
          </p:nvSpPr>
          <p:spPr>
            <a:xfrm>
              <a:off x="1638300" y="3467100"/>
              <a:ext cx="190500" cy="704850"/>
            </a:xfrm>
            <a:prstGeom prst="roundRect">
              <a:avLst>
                <a:gd name="adj" fmla="val 50000"/>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77"/>
            <p:cNvSpPr txBox="1"/>
            <p:nvPr/>
          </p:nvSpPr>
          <p:spPr>
            <a:xfrm>
              <a:off x="1849318" y="3379176"/>
              <a:ext cx="3484682" cy="646331"/>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未来工作调整</a:t>
              </a:r>
            </a:p>
          </p:txBody>
        </p:sp>
        <p:sp>
          <p:nvSpPr>
            <p:cNvPr id="20" name="矩形 19"/>
            <p:cNvSpPr/>
            <p:nvPr/>
          </p:nvSpPr>
          <p:spPr>
            <a:xfrm>
              <a:off x="1861873" y="3851779"/>
              <a:ext cx="3434027" cy="353687"/>
            </a:xfrm>
            <a:prstGeom prst="rect">
              <a:avLst/>
            </a:prstGeom>
          </p:spPr>
          <p:txBody>
            <a:bodyPr wrap="square">
              <a:spAutoFit/>
            </a:bodyPr>
            <a:lstStyle/>
            <a:p>
              <a:pPr algn="dist">
                <a:lnSpc>
                  <a:spcPct val="200000"/>
                </a:lnSpc>
                <a:spcAft>
                  <a:spcPts val="800"/>
                </a:spcAft>
                <a:defRPr/>
              </a:pPr>
              <a:r>
                <a:rPr lang="en-US" altLang="zh-CN" sz="1000">
                  <a:solidFill>
                    <a:schemeClr val="bg1">
                      <a:lumMod val="65000"/>
                    </a:schemeClr>
                  </a:solidFill>
                  <a:latin typeface="微软雅黑" panose="020B0503020204020204" pitchFamily="34" charset="-122"/>
                  <a:ea typeface="微软雅黑" panose="020B0503020204020204" pitchFamily="34" charset="-122"/>
                </a:rPr>
                <a:t>Please click here to add appropriate text to explain, </a:t>
              </a:r>
            </a:p>
          </p:txBody>
        </p:sp>
      </p:grpSp>
      <p:sp>
        <p:nvSpPr>
          <p:cNvPr id="2" name="圆: 空心 1"/>
          <p:cNvSpPr/>
          <p:nvPr/>
        </p:nvSpPr>
        <p:spPr>
          <a:xfrm>
            <a:off x="10701776" y="-1533279"/>
            <a:ext cx="2861824" cy="2923929"/>
          </a:xfrm>
          <a:prstGeom prst="donut">
            <a:avLst>
              <a:gd name="adj" fmla="val 19545"/>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0" y="6534150"/>
            <a:ext cx="12192000" cy="3238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墨迹 6">
            <a:extLst>
              <a:ext uri="{FF2B5EF4-FFF2-40B4-BE49-F238E27FC236}">
                <a16:creationId xmlns:a16="http://schemas.microsoft.com/office/drawing/2014/main" xmlns="" id="{E871E031-40BE-4C88-BA27-7B08417B1475}"/>
              </a:ext>
            </a:extLst>
          </p:cNvPr>
          <p:cNvPicPr/>
          <p:nvPr/>
        </p:nvPicPr>
        <p:blipFill>
          <a:blip r:embed="rId3"/>
          <a:stretch>
            <a:fillRect/>
          </a:stretch>
        </p:blipFill>
        <p:spPr>
          <a:xfrm>
            <a:off x="-1715569" y="629060"/>
            <a:ext cx="48000" cy="216000"/>
          </a:xfrm>
          <a:prstGeom prst="rect">
            <a:avLst/>
          </a:prstGeom>
        </p:spPr>
      </p:pic>
      <p:sp>
        <p:nvSpPr>
          <p:cNvPr id="23" name="TextBox 4">
            <a:extLst>
              <a:ext uri="{FF2B5EF4-FFF2-40B4-BE49-F238E27FC236}">
                <a16:creationId xmlns:a16="http://schemas.microsoft.com/office/drawing/2014/main" xmlns="" id="{E4EBB397-B740-4B7C-932A-01DC0EB63E08}"/>
              </a:ext>
            </a:extLst>
          </p:cNvPr>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24" name="文本框 23"/>
          <p:cNvSpPr txBox="1"/>
          <p:nvPr/>
        </p:nvSpPr>
        <p:spPr>
          <a:xfrm>
            <a:off x="2000816" y="262550"/>
            <a:ext cx="1430447" cy="169277"/>
          </a:xfrm>
          <a:prstGeom prst="rect">
            <a:avLst/>
          </a:prstGeom>
          <a:noFill/>
        </p:spPr>
        <p:txBody>
          <a:bodyPr wrap="square" rtlCol="0">
            <a:spAutoFit/>
          </a:bodyPr>
          <a:lstStyle/>
          <a:p>
            <a:pPr algn="dist"/>
            <a:r>
              <a:rPr lang="en-US" altLang="zh-CN" sz="500" dirty="0">
                <a:solidFill>
                  <a:srgbClr val="FFFFFF"/>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https://www.ypppt.com/</a:t>
            </a:r>
            <a:endParaRPr lang="zh-CN" altLang="en-US" sz="500" dirty="0">
              <a:solidFill>
                <a:srgbClr val="FFFFFF"/>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75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nodeType="afterGroup">
                            <p:stCondLst>
                              <p:cond delay="750"/>
                            </p:stCondLst>
                            <p:childTnLst>
                              <p:par>
                                <p:cTn id="9" presetID="2" presetClass="entr" presetSubtype="3" dur="75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8" dur="75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750"/>
                                        <p:tgtEl>
                                          <p:spTgt spid="3"/>
                                        </p:tgtEl>
                                      </p:cBhvr>
                                    </p:animEffect>
                                  </p:childTnLst>
                                </p:cTn>
                              </p:par>
                              <p:par>
                                <p:cTn id="17" presetID="53" presetClass="entr" presetSubtype="16" dur="750"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childTnLst>
                          </p:cTn>
                        </p:par>
                        <p:par>
                          <p:cTn id="22" fill="hold" nodeType="afterGroup">
                            <p:stCondLst>
                              <p:cond delay="2500"/>
                            </p:stCondLst>
                            <p:childTnLst>
                              <p:par>
                                <p:cTn id="23" presetID="37" presetClass="entr" presetSubtype="0" dur="75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anim calcmode="lin" valueType="num">
                                      <p:cBhvr>
                                        <p:cTn id="26" dur="750" fill="hold"/>
                                        <p:tgtEl>
                                          <p:spTgt spid="8"/>
                                        </p:tgtEl>
                                        <p:attrNameLst>
                                          <p:attrName>ppt_x</p:attrName>
                                        </p:attrNameLst>
                                      </p:cBhvr>
                                      <p:tavLst>
                                        <p:tav tm="0">
                                          <p:val>
                                            <p:strVal val="#ppt_x"/>
                                          </p:val>
                                        </p:tav>
                                        <p:tav tm="100000">
                                          <p:val>
                                            <p:strVal val="#ppt_x"/>
                                          </p:val>
                                        </p:tav>
                                      </p:tavLst>
                                    </p:anim>
                                    <p:anim calcmode="lin" valueType="num">
                                      <p:cBhvr>
                                        <p:cTn id="27" dur="675" decel="100000" fill="hold"/>
                                        <p:tgtEl>
                                          <p:spTgt spid="8"/>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250"/>
                            </p:stCondLst>
                            <p:childTnLst>
                              <p:par>
                                <p:cTn id="30" presetID="37" presetClass="entr" presetSubtype="0" dur="75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anim calcmode="lin" valueType="num">
                                      <p:cBhvr>
                                        <p:cTn id="33" dur="750" fill="hold"/>
                                        <p:tgtEl>
                                          <p:spTgt spid="9"/>
                                        </p:tgtEl>
                                        <p:attrNameLst>
                                          <p:attrName>ppt_x</p:attrName>
                                        </p:attrNameLst>
                                      </p:cBhvr>
                                      <p:tavLst>
                                        <p:tav tm="0">
                                          <p:val>
                                            <p:strVal val="#ppt_x"/>
                                          </p:val>
                                        </p:tav>
                                        <p:tav tm="100000">
                                          <p:val>
                                            <p:strVal val="#ppt_x"/>
                                          </p:val>
                                        </p:tav>
                                      </p:tavLst>
                                    </p:anim>
                                    <p:anim calcmode="lin" valueType="num">
                                      <p:cBhvr>
                                        <p:cTn id="34" dur="675" decel="100000" fill="hold"/>
                                        <p:tgtEl>
                                          <p:spTgt spid="9"/>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4000"/>
                            </p:stCondLst>
                            <p:childTnLst>
                              <p:par>
                                <p:cTn id="37" presetID="37" presetClass="entr" presetSubtype="0" dur="75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750"/>
                                        <p:tgtEl>
                                          <p:spTgt spid="13"/>
                                        </p:tgtEl>
                                      </p:cBhvr>
                                    </p:animEffect>
                                    <p:anim calcmode="lin" valueType="num">
                                      <p:cBhvr>
                                        <p:cTn id="40" dur="750" fill="hold"/>
                                        <p:tgtEl>
                                          <p:spTgt spid="13"/>
                                        </p:tgtEl>
                                        <p:attrNameLst>
                                          <p:attrName>ppt_x</p:attrName>
                                        </p:attrNameLst>
                                      </p:cBhvr>
                                      <p:tavLst>
                                        <p:tav tm="0">
                                          <p:val>
                                            <p:strVal val="#ppt_x"/>
                                          </p:val>
                                        </p:tav>
                                        <p:tav tm="100000">
                                          <p:val>
                                            <p:strVal val="#ppt_x"/>
                                          </p:val>
                                        </p:tav>
                                      </p:tavLst>
                                    </p:anim>
                                    <p:anim calcmode="lin" valueType="num">
                                      <p:cBhvr>
                                        <p:cTn id="41" dur="675" decel="100000" fill="hold"/>
                                        <p:tgtEl>
                                          <p:spTgt spid="13"/>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nodeType="afterGroup">
                            <p:stCondLst>
                              <p:cond delay="4750"/>
                            </p:stCondLst>
                            <p:childTnLst>
                              <p:par>
                                <p:cTn id="44" presetID="37" presetClass="entr" presetSubtype="0" dur="75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750"/>
                                        <p:tgtEl>
                                          <p:spTgt spid="17"/>
                                        </p:tgtEl>
                                      </p:cBhvr>
                                    </p:animEffect>
                                    <p:anim calcmode="lin" valueType="num">
                                      <p:cBhvr>
                                        <p:cTn id="47" dur="750" fill="hold"/>
                                        <p:tgtEl>
                                          <p:spTgt spid="17"/>
                                        </p:tgtEl>
                                        <p:attrNameLst>
                                          <p:attrName>ppt_x</p:attrName>
                                        </p:attrNameLst>
                                      </p:cBhvr>
                                      <p:tavLst>
                                        <p:tav tm="0">
                                          <p:val>
                                            <p:strVal val="#ppt_x"/>
                                          </p:val>
                                        </p:tav>
                                        <p:tav tm="100000">
                                          <p:val>
                                            <p:strVal val="#ppt_x"/>
                                          </p:val>
                                        </p:tav>
                                      </p:tavLst>
                                    </p:anim>
                                    <p:anim calcmode="lin" valueType="num">
                                      <p:cBhvr>
                                        <p:cTn id="48" dur="675" decel="100000" fill="hold"/>
                                        <p:tgtEl>
                                          <p:spTgt spid="17"/>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flipH="1">
            <a:off x="5325013" y="1647125"/>
            <a:ext cx="0" cy="3748569"/>
          </a:xfrm>
          <a:prstGeom prst="line">
            <a:avLst/>
          </a:prstGeom>
          <a:ln w="28575">
            <a:solidFill>
              <a:srgbClr val="194D97"/>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878659" y="2724098"/>
            <a:ext cx="4105771" cy="2400657"/>
          </a:xfrm>
          <a:prstGeom prst="rect">
            <a:avLst/>
          </a:prstGeom>
          <a:noFill/>
        </p:spPr>
        <p:txBody>
          <a:bodyPr wrap="square" rtlCol="0">
            <a:spAutoFit/>
          </a:bodyPr>
          <a:lstStyle/>
          <a:p>
            <a:pPr>
              <a:lnSpc>
                <a:spcPts val="2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正文内容，本段适应大段文字章节。如果文字较多的内容描述比较适合放在这里。</a:t>
            </a: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r>
            <a:b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b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ts val="2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请您在此修改您的内容，或者将内容粘贴到记事本后，复制到此段落中。</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ts val="2000"/>
              </a:lnSpc>
            </a:pP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nSpc>
                <a:spcPts val="2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如果文字过多，您可右键修改“段落”调节合适的行间距。</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1982784" y="2011013"/>
            <a:ext cx="1415772" cy="461665"/>
          </a:xfrm>
          <a:prstGeom prst="rect">
            <a:avLst/>
          </a:prstGeom>
        </p:spPr>
        <p:txBody>
          <a:bodyPr wrap="none">
            <a:spAutoFit/>
          </a:bodyPr>
          <a:lstStyle/>
          <a:p>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输入标题</a:t>
            </a:r>
          </a:p>
        </p:txBody>
      </p:sp>
      <p:grpSp>
        <p:nvGrpSpPr>
          <p:cNvPr id="38" name="组合 37"/>
          <p:cNvGrpSpPr/>
          <p:nvPr/>
        </p:nvGrpSpPr>
        <p:grpSpPr>
          <a:xfrm>
            <a:off x="5437233" y="1504335"/>
            <a:ext cx="5780854" cy="1639534"/>
            <a:chOff x="5437233" y="1504335"/>
            <a:chExt cx="5780854" cy="1639534"/>
          </a:xfrm>
        </p:grpSpPr>
        <p:sp>
          <p:nvSpPr>
            <p:cNvPr id="39" name="文本框 38"/>
            <p:cNvSpPr txBox="1"/>
            <p:nvPr/>
          </p:nvSpPr>
          <p:spPr>
            <a:xfrm>
              <a:off x="6779140" y="1858613"/>
              <a:ext cx="4438947" cy="874407"/>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正文内容，本段适应大段文字章节。如果文字较多的内容描述比较适合放在这里</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233" y="1504335"/>
              <a:ext cx="1639534" cy="1639534"/>
            </a:xfrm>
            <a:prstGeom prst="rect">
              <a:avLst/>
            </a:prstGeom>
          </p:spPr>
        </p:pic>
      </p:grpSp>
      <p:grpSp>
        <p:nvGrpSpPr>
          <p:cNvPr id="41" name="组合 40"/>
          <p:cNvGrpSpPr/>
          <p:nvPr/>
        </p:nvGrpSpPr>
        <p:grpSpPr>
          <a:xfrm>
            <a:off x="5437233" y="2757466"/>
            <a:ext cx="5780854" cy="1639534"/>
            <a:chOff x="5437233" y="2757466"/>
            <a:chExt cx="5780854" cy="1639534"/>
          </a:xfrm>
        </p:grpSpPr>
        <p:sp>
          <p:nvSpPr>
            <p:cNvPr id="42" name="文本框 41"/>
            <p:cNvSpPr txBox="1"/>
            <p:nvPr/>
          </p:nvSpPr>
          <p:spPr>
            <a:xfrm>
              <a:off x="6779140" y="3047062"/>
              <a:ext cx="4438947" cy="874407"/>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正文内容，本段适应大段文字章节。如果文字较多的内容描述比较适合放在这里</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233" y="2757466"/>
              <a:ext cx="1639534" cy="1639534"/>
            </a:xfrm>
            <a:prstGeom prst="rect">
              <a:avLst/>
            </a:prstGeom>
          </p:spPr>
        </p:pic>
      </p:grpSp>
      <p:grpSp>
        <p:nvGrpSpPr>
          <p:cNvPr id="44" name="组合 43"/>
          <p:cNvGrpSpPr/>
          <p:nvPr/>
        </p:nvGrpSpPr>
        <p:grpSpPr>
          <a:xfrm>
            <a:off x="5437233" y="4021890"/>
            <a:ext cx="5780854" cy="1639534"/>
            <a:chOff x="5437233" y="4021890"/>
            <a:chExt cx="5780854" cy="1639534"/>
          </a:xfrm>
        </p:grpSpPr>
        <p:sp>
          <p:nvSpPr>
            <p:cNvPr id="45" name="文本框 44"/>
            <p:cNvSpPr txBox="1"/>
            <p:nvPr/>
          </p:nvSpPr>
          <p:spPr>
            <a:xfrm>
              <a:off x="6779140" y="4235510"/>
              <a:ext cx="4438947" cy="874407"/>
            </a:xfrm>
            <a:prstGeom prst="rect">
              <a:avLst/>
            </a:prstGeom>
            <a:noFill/>
          </p:spPr>
          <p:txBody>
            <a:bodyPr wrap="square" rtlCol="0">
              <a:spAutoFit/>
            </a:bodyPr>
            <a:lstStyle/>
            <a:p>
              <a:pPr>
                <a:lnSpc>
                  <a:spcPct val="150000"/>
                </a:lnSpc>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正文内容，本段适应大段文字章节。如果文字较多的内容描述比较适合放在这里</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7233" y="4021890"/>
              <a:ext cx="1639534" cy="163953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dur="5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dur="50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500"/>
                            </p:stCondLst>
                            <p:childTnLst>
                              <p:par>
                                <p:cTn id="16" presetID="53" presetClass="entr" presetSubtype="16" dur="50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childTnLst>
                          </p:cTn>
                        </p:par>
                        <p:par>
                          <p:cTn id="21" fill="hold" nodeType="afterGroup">
                            <p:stCondLst>
                              <p:cond delay="1000"/>
                            </p:stCondLst>
                            <p:childTnLst>
                              <p:par>
                                <p:cTn id="22" presetID="2" presetClass="entr" presetSubtype="2" dur="500"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1+#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500"/>
                            </p:stCondLst>
                            <p:childTnLst>
                              <p:par>
                                <p:cTn id="27" presetID="2" presetClass="entr" presetSubtype="2" dur="50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1+#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00"/>
                            </p:stCondLst>
                            <p:childTnLst>
                              <p:par>
                                <p:cTn id="32" presetID="2" presetClass="entr" presetSubtype="2" dur="50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1+#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4556443" y="1006569"/>
            <a:ext cx="3368357" cy="517431"/>
          </a:xfrm>
          <a:prstGeom prst="rect">
            <a:avLst/>
          </a:prstGeom>
          <a:noFill/>
        </p:spPr>
        <p:txBody>
          <a:bodyPr wrap="square" lIns="90000" tIns="46800" rIns="90000" bIns="46800" rtlCol="0" anchor="ctr" anchorCtr="0">
            <a:noAutofit/>
          </a:bodyPr>
          <a:lstStyle>
            <a:defPPr>
              <a:defRPr lang="en-US"/>
            </a:defPPr>
            <a:lvl1pPr marL="342900" indent="-342900">
              <a:lnSpc>
                <a:spcPct val="140000"/>
              </a:lnSpc>
              <a:buFont typeface="Arial" panose="020B0604020202020204" pitchFamily="34" charset="0"/>
              <a:buAutoNum type="arabicPeriod"/>
              <a:defRPr kumimoji="1" sz="1400">
                <a:solidFill>
                  <a:sysClr val="windowText" lastClr="000000">
                    <a:lumMod val="75000"/>
                    <a:lumOff val="25000"/>
                  </a:sysClr>
                </a:solidFill>
              </a:defRPr>
            </a:lvl1pPr>
          </a:lstStyle>
          <a:p>
            <a:pPr marL="0" indent="0" fontAlgn="auto">
              <a:lnSpc>
                <a:spcPct val="150000"/>
              </a:lnSpc>
              <a:buNone/>
            </a:pPr>
            <a:r>
              <a:rPr lang="en-US" altLang="zh-CN" sz="2400" b="1" spc="300">
                <a:solidFill>
                  <a:srgbClr val="404040"/>
                </a:solidFill>
                <a:latin typeface="微软雅黑" panose="020B0503020204020204" pitchFamily="34" charset="-122"/>
                <a:ea typeface="微软雅黑" panose="020B0503020204020204" pitchFamily="34" charset="-122"/>
                <a:sym typeface="+mn-ea"/>
              </a:rPr>
              <a:t>202X</a:t>
            </a:r>
            <a:r>
              <a:rPr lang="zh-CN" altLang="en-US" sz="2400" b="1" spc="300">
                <a:solidFill>
                  <a:srgbClr val="404040"/>
                </a:solidFill>
                <a:latin typeface="微软雅黑" panose="020B0503020204020204" pitchFamily="34" charset="-122"/>
                <a:ea typeface="微软雅黑" panose="020B0503020204020204" pitchFamily="34" charset="-122"/>
                <a:sym typeface="+mn-ea"/>
              </a:rPr>
              <a:t>未来工作调整</a:t>
            </a:r>
          </a:p>
        </p:txBody>
      </p:sp>
      <p:sp>
        <p:nvSpPr>
          <p:cNvPr id="21" name="Title 6"/>
          <p:cNvSpPr txBox="1"/>
          <p:nvPr>
            <p:custDataLst>
              <p:tags r:id="rId2"/>
            </p:custDataLst>
          </p:nvPr>
        </p:nvSpPr>
        <p:spPr>
          <a:xfrm>
            <a:off x="1291560" y="1619527"/>
            <a:ext cx="9763760" cy="443198"/>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lvl="0" indent="0" algn="just" fontAlgn="ctr">
              <a:lnSpc>
                <a:spcPct val="180000"/>
              </a:lnSpc>
              <a:spcBef>
                <a:spcPct val="0"/>
              </a:spcBef>
              <a:spcAft>
                <a:spcPct val="0"/>
              </a:spcAft>
              <a:buSzTx/>
            </a:pPr>
            <a:r>
              <a:rPr lang="zh-CN" altLang="en-US" spc="16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mn-ea"/>
              </a:rPr>
              <a:t>这里输入简单的文字概述里输入简单文字概述这里简单输入简单文字这里输入简单的文字概述</a:t>
            </a:r>
          </a:p>
        </p:txBody>
      </p:sp>
      <p:grpSp>
        <p:nvGrpSpPr>
          <p:cNvPr id="22" name="组合 21"/>
          <p:cNvGrpSpPr/>
          <p:nvPr/>
        </p:nvGrpSpPr>
        <p:grpSpPr>
          <a:xfrm>
            <a:off x="1007265" y="2655310"/>
            <a:ext cx="4314005" cy="3086100"/>
            <a:chOff x="873915" y="2636260"/>
            <a:chExt cx="4314005" cy="3086100"/>
          </a:xfrm>
        </p:grpSpPr>
        <p:sp>
          <p:nvSpPr>
            <p:cNvPr id="23" name="Aitds2"/>
            <p:cNvSpPr/>
            <p:nvPr/>
          </p:nvSpPr>
          <p:spPr>
            <a:xfrm>
              <a:off x="873915" y="2694469"/>
              <a:ext cx="4294955" cy="3027891"/>
            </a:xfrm>
            <a:prstGeom prst="rect">
              <a:avLst/>
            </a:prstGeom>
            <a:noFill/>
            <a:ln w="19050">
              <a:solidFill>
                <a:srgbClr val="A6A6A6"/>
              </a:solidFill>
              <a:prstDash val="dashDot"/>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4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Aitds3"/>
            <p:cNvSpPr txBox="1"/>
            <p:nvPr/>
          </p:nvSpPr>
          <p:spPr>
            <a:xfrm>
              <a:off x="951546" y="3496062"/>
              <a:ext cx="4139691" cy="1670754"/>
            </a:xfrm>
            <a:prstGeom prst="rect">
              <a:avLst/>
            </a:prstGeom>
            <a:noFill/>
          </p:spPr>
          <p:txBody>
            <a:bodyPr wrap="square" lIns="91416" tIns="45708" rIns="91416" bIns="45708" rtlCol="0">
              <a:spAutoFit/>
            </a:bodyPr>
            <a:lstStyle/>
            <a:p>
              <a:pPr lvl="0" algn="just">
                <a:lnSpc>
                  <a:spcPct val="200000"/>
                </a:lnSpc>
                <a:defRPr/>
              </a:pPr>
              <a:r>
                <a:rPr lang="zh-CN" altLang="en-US">
                  <a:solidFill>
                    <a:srgbClr val="404040"/>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a:t>
              </a:r>
            </a:p>
          </p:txBody>
        </p:sp>
        <p:sp>
          <p:nvSpPr>
            <p:cNvPr id="25" name="Aitds4"/>
            <p:cNvSpPr txBox="1"/>
            <p:nvPr/>
          </p:nvSpPr>
          <p:spPr>
            <a:xfrm>
              <a:off x="892966" y="2636260"/>
              <a:ext cx="4294954" cy="461641"/>
            </a:xfrm>
            <a:prstGeom prst="rect">
              <a:avLst/>
            </a:prstGeom>
            <a:solidFill>
              <a:srgbClr val="194D97"/>
            </a:solidFill>
            <a:ln>
              <a:noFill/>
            </a:ln>
            <a:effectLst/>
          </p:spPr>
          <p:txBody>
            <a:bodyPr wrap="square" lIns="91416" tIns="45708" rIns="91416" bIns="45708" rtlCol="0">
              <a:spAutoFit/>
            </a:bodyPr>
            <a:lstStyle/>
            <a:p>
              <a:pPr lvl="0" algn="ctr">
                <a:defRPr/>
              </a:pPr>
              <a:r>
                <a:rPr lang="zh-CN" altLang="en-US" sz="2400" b="1" spc="900">
                  <a:solidFill>
                    <a:srgbClr val="FEFDF8"/>
                  </a:solidFill>
                  <a:latin typeface="微软雅黑" panose="020B0503020204020204" pitchFamily="34" charset="-122"/>
                  <a:ea typeface="微软雅黑" panose="020B0503020204020204" pitchFamily="34" charset="-122"/>
                </a:rPr>
                <a:t>请您编辑标题</a:t>
              </a:r>
            </a:p>
          </p:txBody>
        </p:sp>
      </p:grpSp>
      <p:grpSp>
        <p:nvGrpSpPr>
          <p:cNvPr id="26" name="组合 25"/>
          <p:cNvGrpSpPr/>
          <p:nvPr/>
        </p:nvGrpSpPr>
        <p:grpSpPr>
          <a:xfrm>
            <a:off x="6741315" y="2655310"/>
            <a:ext cx="4314005" cy="3086100"/>
            <a:chOff x="873915" y="2636260"/>
            <a:chExt cx="4314005" cy="3086100"/>
          </a:xfrm>
        </p:grpSpPr>
        <p:sp>
          <p:nvSpPr>
            <p:cNvPr id="27" name="Aitds2"/>
            <p:cNvSpPr/>
            <p:nvPr/>
          </p:nvSpPr>
          <p:spPr>
            <a:xfrm>
              <a:off x="873915" y="2694469"/>
              <a:ext cx="4294955" cy="3027891"/>
            </a:xfrm>
            <a:prstGeom prst="rect">
              <a:avLst/>
            </a:prstGeom>
            <a:noFill/>
            <a:ln w="19050">
              <a:solidFill>
                <a:srgbClr val="A6A6A6"/>
              </a:solidFill>
              <a:prstDash val="dashDot"/>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id-ID" sz="146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8" name="Aitds3"/>
            <p:cNvSpPr txBox="1"/>
            <p:nvPr/>
          </p:nvSpPr>
          <p:spPr>
            <a:xfrm>
              <a:off x="1048229" y="3400812"/>
              <a:ext cx="3714272" cy="1670754"/>
            </a:xfrm>
            <a:prstGeom prst="rect">
              <a:avLst/>
            </a:prstGeom>
            <a:noFill/>
          </p:spPr>
          <p:txBody>
            <a:bodyPr wrap="square" lIns="91416" tIns="45708" rIns="91416" bIns="45708" rtlCol="0">
              <a:spAutoFit/>
            </a:bodyPr>
            <a:lstStyle/>
            <a:p>
              <a:pPr lvl="0" algn="just">
                <a:lnSpc>
                  <a:spcPct val="200000"/>
                </a:lnSpc>
                <a:defRPr/>
              </a:pPr>
              <a:r>
                <a:rPr lang="zh-CN" altLang="en-US">
                  <a:solidFill>
                    <a:srgbClr val="404040"/>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a:t>
              </a:r>
            </a:p>
          </p:txBody>
        </p:sp>
        <p:sp>
          <p:nvSpPr>
            <p:cNvPr id="29" name="Aitds4"/>
            <p:cNvSpPr txBox="1"/>
            <p:nvPr/>
          </p:nvSpPr>
          <p:spPr>
            <a:xfrm>
              <a:off x="892966" y="2636260"/>
              <a:ext cx="4294954" cy="461641"/>
            </a:xfrm>
            <a:prstGeom prst="rect">
              <a:avLst/>
            </a:prstGeom>
            <a:solidFill>
              <a:srgbClr val="EE9424"/>
            </a:solidFill>
            <a:ln>
              <a:noFill/>
            </a:ln>
            <a:effectLst/>
          </p:spPr>
          <p:txBody>
            <a:bodyPr wrap="square" lIns="91416" tIns="45708" rIns="91416" bIns="45708" rtlCol="0">
              <a:spAutoFit/>
            </a:bodyPr>
            <a:lstStyle/>
            <a:p>
              <a:pPr lvl="0" algn="ctr">
                <a:defRPr/>
              </a:pPr>
              <a:r>
                <a:rPr lang="zh-CN" altLang="en-US" sz="2400" b="1" spc="900">
                  <a:solidFill>
                    <a:schemeClr val="tx1">
                      <a:lumMod val="75000"/>
                      <a:lumOff val="25000"/>
                    </a:schemeClr>
                  </a:solidFill>
                  <a:latin typeface="微软雅黑" panose="020B0503020204020204" pitchFamily="34" charset="-122"/>
                  <a:ea typeface="微软雅黑" panose="020B0503020204020204" pitchFamily="34" charset="-122"/>
                </a:rPr>
                <a:t>请您编辑标题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1"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nodeType="afterGroup">
                            <p:stCondLst>
                              <p:cond delay="500"/>
                            </p:stCondLst>
                            <p:childTnLst>
                              <p:par>
                                <p:cTn id="11" presetID="16" presetClass="entr" presetSubtype="21" dur="50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par>
                          <p:cTn id="14" fill="hold" nodeType="afterGroup">
                            <p:stCondLst>
                              <p:cond delay="1000"/>
                            </p:stCondLst>
                            <p:childTnLst>
                              <p:par>
                                <p:cTn id="15" presetID="42" presetClass="entr" presetSubtype="0" dur="50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2" presetClass="entr" presetSubtype="0" dur="50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4991100" y="1348803"/>
            <a:ext cx="2228850" cy="523220"/>
          </a:xfrm>
          <a:prstGeom prst="rect">
            <a:avLst/>
          </a:prstGeom>
          <a:noFill/>
        </p:spPr>
        <p:txBody>
          <a:bodyPr wrap="square" rtlCol="0">
            <a:spAutoFit/>
          </a:bodyPr>
          <a:lstStyle/>
          <a:p>
            <a:pPr algn="dist"/>
            <a:r>
              <a:rPr lang="zh-CN" altLang="en-US" sz="2800" b="1">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rPr>
              <a:t>输入小标题</a:t>
            </a: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2322" y="2241550"/>
            <a:ext cx="2835728" cy="2835728"/>
          </a:xfrm>
          <a:prstGeom prst="rect">
            <a:avLst/>
          </a:prstGeom>
        </p:spPr>
      </p:pic>
      <p:sp>
        <p:nvSpPr>
          <p:cNvPr id="24" name="椭圆 23"/>
          <p:cNvSpPr/>
          <p:nvPr/>
        </p:nvSpPr>
        <p:spPr>
          <a:xfrm>
            <a:off x="7946150" y="2716891"/>
            <a:ext cx="801014" cy="801014"/>
          </a:xfrm>
          <a:prstGeom prst="ellipse">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03</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25" name="椭圆 24"/>
          <p:cNvSpPr/>
          <p:nvPr/>
        </p:nvSpPr>
        <p:spPr>
          <a:xfrm>
            <a:off x="7946150" y="4194623"/>
            <a:ext cx="801014" cy="801014"/>
          </a:xfrm>
          <a:prstGeom prst="ellipse">
            <a:avLst/>
          </a:prstGeom>
          <a:gradFill flip="none" rotWithShape="1">
            <a:gsLst>
              <a:gs pos="0">
                <a:srgbClr val="194D97"/>
              </a:gs>
              <a:gs pos="100000">
                <a:srgbClr val="194D9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FFFFFF"/>
                </a:solidFill>
                <a:latin typeface="微软雅黑" panose="020B0503020204020204" pitchFamily="34" charset="-122"/>
                <a:ea typeface="微软雅黑" panose="020B0503020204020204" pitchFamily="34" charset="-122"/>
                <a:cs typeface="阿里巴巴普惠体 B" panose="00020600040101010101" pitchFamily="18" charset="-122"/>
              </a:rPr>
              <a:t>04</a:t>
            </a:r>
            <a:endParaRPr lang="zh-CN" altLang="en-US" sz="2400">
              <a:solidFill>
                <a:srgbClr val="FFFFFF"/>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26" name="椭圆 25"/>
          <p:cNvSpPr/>
          <p:nvPr/>
        </p:nvSpPr>
        <p:spPr>
          <a:xfrm>
            <a:off x="3254336" y="2716891"/>
            <a:ext cx="801014" cy="801014"/>
          </a:xfrm>
          <a:prstGeom prst="ellipse">
            <a:avLst/>
          </a:prstGeom>
          <a:gradFill flip="none" rotWithShape="1">
            <a:gsLst>
              <a:gs pos="0">
                <a:srgbClr val="194D97"/>
              </a:gs>
              <a:gs pos="100000">
                <a:srgbClr val="194D9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FFFFFF"/>
                </a:solidFill>
                <a:latin typeface="微软雅黑" panose="020B0503020204020204" pitchFamily="34" charset="-122"/>
                <a:ea typeface="微软雅黑" panose="020B0503020204020204" pitchFamily="34" charset="-122"/>
                <a:cs typeface="阿里巴巴普惠体 B" panose="00020600040101010101" pitchFamily="18" charset="-122"/>
              </a:rPr>
              <a:t>01</a:t>
            </a:r>
            <a:endParaRPr lang="zh-CN" altLang="en-US" sz="2400">
              <a:solidFill>
                <a:srgbClr val="FFFFFF"/>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27" name="椭圆 26"/>
          <p:cNvSpPr/>
          <p:nvPr/>
        </p:nvSpPr>
        <p:spPr>
          <a:xfrm>
            <a:off x="3254336" y="4194623"/>
            <a:ext cx="801014" cy="801014"/>
          </a:xfrm>
          <a:prstGeom prst="ellipse">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rPr>
              <a:t>02</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sp>
        <p:nvSpPr>
          <p:cNvPr id="28" name="文本框 27"/>
          <p:cNvSpPr txBox="1"/>
          <p:nvPr/>
        </p:nvSpPr>
        <p:spPr>
          <a:xfrm>
            <a:off x="9049261" y="2200436"/>
            <a:ext cx="2466407" cy="1350434"/>
          </a:xfrm>
          <a:prstGeom prst="rect">
            <a:avLst/>
          </a:prstGeom>
          <a:noFill/>
        </p:spPr>
        <p:txBody>
          <a:bodyPr wrap="square" rtlCol="0">
            <a:spAutoFit/>
          </a:bodyPr>
          <a:lstStyle/>
          <a:p>
            <a:pPr marL="342900" lvl="0" indent="-342900" defTabSz="914400">
              <a:lnSpc>
                <a:spcPct val="150000"/>
              </a:lnSpc>
              <a:buFont typeface="Wingdings" panose="05000000000000000000" pitchFamily="2" charset="2"/>
              <a:buChar char="u"/>
              <a:defRPr/>
            </a:pPr>
            <a:r>
              <a:rPr lang="zh-CN" altLang="en-US" sz="2400" b="1"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思源宋体 CN Heavy" panose="02020900000000000000" pitchFamily="18" charset="-122"/>
              </a:rPr>
              <a:t>标题</a:t>
            </a:r>
            <a:endParaRPr lang="en-US" altLang="zh-CN" sz="2400"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字魂35号-经典雅黑" panose="02000000000000000000" pitchFamily="2" charset="-122"/>
            </a:endParaRPr>
          </a:p>
          <a:p>
            <a:pPr lvl="0" defTabSz="914400">
              <a:lnSpc>
                <a:spcPct val="150000"/>
              </a:lnSpc>
              <a:defRPr/>
            </a:pPr>
            <a:r>
              <a:rPr lang="zh-CN" altLang="en-US" sz="1600" dirty="0">
                <a:solidFill>
                  <a:srgbClr val="404040"/>
                </a:solidFill>
                <a:latin typeface="微软雅黑" panose="020B0503020204020204" pitchFamily="34" charset="-122"/>
                <a:ea typeface="微软雅黑" panose="020B0503020204020204" pitchFamily="34" charset="-122"/>
                <a:cs typeface="阿里巴巴普惠体 R" panose="00020600040101010101" pitchFamily="18" charset="-122"/>
                <a:sym typeface="思源黑体 CN Bold" panose="020B0800000000000000" pitchFamily="34" charset="-122"/>
              </a:rPr>
              <a:t>语言尽可能精炼，可根据实际情况调整文本框大小</a:t>
            </a:r>
          </a:p>
        </p:txBody>
      </p:sp>
      <p:sp>
        <p:nvSpPr>
          <p:cNvPr id="34" name="文本框 33"/>
          <p:cNvSpPr txBox="1"/>
          <p:nvPr/>
        </p:nvSpPr>
        <p:spPr>
          <a:xfrm>
            <a:off x="9049261" y="4058265"/>
            <a:ext cx="2466407" cy="1350434"/>
          </a:xfrm>
          <a:prstGeom prst="rect">
            <a:avLst/>
          </a:prstGeom>
          <a:noFill/>
        </p:spPr>
        <p:txBody>
          <a:bodyPr wrap="square" rtlCol="0">
            <a:spAutoFit/>
          </a:bodyPr>
          <a:lstStyle/>
          <a:p>
            <a:pPr marL="342900" lvl="0" indent="-342900" defTabSz="914400">
              <a:lnSpc>
                <a:spcPct val="150000"/>
              </a:lnSpc>
              <a:buFont typeface="Wingdings" panose="05000000000000000000" pitchFamily="2" charset="2"/>
              <a:buChar char="u"/>
              <a:defRPr/>
            </a:pPr>
            <a:r>
              <a:rPr lang="zh-CN" altLang="en-US" sz="2400" b="1"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思源宋体 CN Heavy" panose="02020900000000000000" pitchFamily="18" charset="-122"/>
              </a:rPr>
              <a:t>标题</a:t>
            </a:r>
            <a:endParaRPr lang="en-US" altLang="zh-CN" sz="2400"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字魂35号-经典雅黑" panose="02000000000000000000" pitchFamily="2" charset="-122"/>
            </a:endParaRPr>
          </a:p>
          <a:p>
            <a:pPr lvl="0" defTabSz="914400">
              <a:lnSpc>
                <a:spcPct val="150000"/>
              </a:lnSpc>
              <a:defRPr/>
            </a:pPr>
            <a:r>
              <a:rPr lang="zh-CN" altLang="en-US" sz="1600" dirty="0">
                <a:solidFill>
                  <a:srgbClr val="404040"/>
                </a:solidFill>
                <a:latin typeface="微软雅黑" panose="020B0503020204020204" pitchFamily="34" charset="-122"/>
                <a:ea typeface="微软雅黑" panose="020B0503020204020204" pitchFamily="34" charset="-122"/>
                <a:cs typeface="阿里巴巴普惠体 R" panose="00020600040101010101" pitchFamily="18" charset="-122"/>
                <a:sym typeface="思源黑体 CN Bold" panose="020B0800000000000000" pitchFamily="34" charset="-122"/>
              </a:rPr>
              <a:t>语言尽可能精炼，可根据实际情况调整文本框大小</a:t>
            </a:r>
          </a:p>
        </p:txBody>
      </p:sp>
      <p:sp>
        <p:nvSpPr>
          <p:cNvPr id="35" name="文本框 34"/>
          <p:cNvSpPr txBox="1"/>
          <p:nvPr/>
        </p:nvSpPr>
        <p:spPr>
          <a:xfrm>
            <a:off x="485833" y="2200436"/>
            <a:ext cx="2466407" cy="1350434"/>
          </a:xfrm>
          <a:prstGeom prst="rect">
            <a:avLst/>
          </a:prstGeom>
          <a:noFill/>
        </p:spPr>
        <p:txBody>
          <a:bodyPr wrap="square" rtlCol="0">
            <a:spAutoFit/>
          </a:bodyPr>
          <a:lstStyle/>
          <a:p>
            <a:pPr marL="342900" lvl="0" indent="-342900" algn="r" defTabSz="914400">
              <a:lnSpc>
                <a:spcPct val="150000"/>
              </a:lnSpc>
              <a:buFont typeface="Wingdings" panose="05000000000000000000" pitchFamily="2" charset="2"/>
              <a:buChar char="u"/>
              <a:defRPr/>
            </a:pPr>
            <a:r>
              <a:rPr lang="zh-CN" altLang="en-US" sz="2400" b="1"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思源宋体 CN Heavy" panose="02020900000000000000" pitchFamily="18" charset="-122"/>
              </a:rPr>
              <a:t>标题</a:t>
            </a:r>
            <a:endParaRPr lang="en-US" altLang="zh-CN" sz="2400"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字魂35号-经典雅黑" panose="02000000000000000000" pitchFamily="2" charset="-122"/>
            </a:endParaRPr>
          </a:p>
          <a:p>
            <a:pPr lvl="0" algn="r" defTabSz="914400">
              <a:lnSpc>
                <a:spcPct val="150000"/>
              </a:lnSpc>
              <a:defRPr/>
            </a:pPr>
            <a:r>
              <a:rPr lang="zh-CN" altLang="en-US" sz="1600" dirty="0">
                <a:solidFill>
                  <a:srgbClr val="404040"/>
                </a:solidFill>
                <a:latin typeface="微软雅黑" panose="020B0503020204020204" pitchFamily="34" charset="-122"/>
                <a:ea typeface="微软雅黑" panose="020B0503020204020204" pitchFamily="34" charset="-122"/>
                <a:cs typeface="阿里巴巴普惠体 R" panose="00020600040101010101" pitchFamily="18" charset="-122"/>
                <a:sym typeface="思源黑体 CN Bold" panose="020B0800000000000000" pitchFamily="34" charset="-122"/>
              </a:rPr>
              <a:t>语言尽可能精炼，可根据实际情况调整文本框大小</a:t>
            </a:r>
          </a:p>
        </p:txBody>
      </p:sp>
      <p:sp>
        <p:nvSpPr>
          <p:cNvPr id="36" name="文本框 35"/>
          <p:cNvSpPr txBox="1"/>
          <p:nvPr/>
        </p:nvSpPr>
        <p:spPr>
          <a:xfrm>
            <a:off x="485833" y="4058265"/>
            <a:ext cx="2466407" cy="1350434"/>
          </a:xfrm>
          <a:prstGeom prst="rect">
            <a:avLst/>
          </a:prstGeom>
          <a:noFill/>
        </p:spPr>
        <p:txBody>
          <a:bodyPr wrap="square" rtlCol="0">
            <a:spAutoFit/>
          </a:bodyPr>
          <a:lstStyle/>
          <a:p>
            <a:pPr marL="342900" lvl="0" indent="-342900" algn="r" defTabSz="914400">
              <a:lnSpc>
                <a:spcPct val="150000"/>
              </a:lnSpc>
              <a:buFont typeface="Wingdings" panose="05000000000000000000" pitchFamily="2" charset="2"/>
              <a:buChar char="u"/>
              <a:defRPr/>
            </a:pPr>
            <a:r>
              <a:rPr lang="zh-CN" altLang="en-US" sz="2400" b="1"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思源宋体 CN Heavy" panose="02020900000000000000" pitchFamily="18" charset="-122"/>
              </a:rPr>
              <a:t>标题</a:t>
            </a:r>
            <a:endParaRPr lang="en-US" altLang="zh-CN" sz="2400" kern="0" dirty="0">
              <a:solidFill>
                <a:srgbClr val="404040"/>
              </a:solidFill>
              <a:latin typeface="微软雅黑" panose="020B0503020204020204" pitchFamily="34" charset="-122"/>
              <a:ea typeface="微软雅黑" panose="020B0503020204020204" pitchFamily="34" charset="-122"/>
              <a:cs typeface="阿里巴巴普惠体 B" panose="00020600040101010101" pitchFamily="18" charset="-122"/>
              <a:sym typeface="字魂35号-经典雅黑" panose="02000000000000000000" pitchFamily="2" charset="-122"/>
            </a:endParaRPr>
          </a:p>
          <a:p>
            <a:pPr lvl="0" algn="r" defTabSz="914400">
              <a:lnSpc>
                <a:spcPct val="150000"/>
              </a:lnSpc>
              <a:defRPr/>
            </a:pPr>
            <a:r>
              <a:rPr lang="zh-CN" altLang="en-US" sz="1600" dirty="0">
                <a:solidFill>
                  <a:srgbClr val="404040"/>
                </a:solidFill>
                <a:latin typeface="微软雅黑" panose="020B0503020204020204" pitchFamily="34" charset="-122"/>
                <a:ea typeface="微软雅黑" panose="020B0503020204020204" pitchFamily="34" charset="-122"/>
                <a:cs typeface="阿里巴巴普惠体 R" panose="00020600040101010101" pitchFamily="18" charset="-122"/>
                <a:sym typeface="思源黑体 CN Bold" panose="020B0800000000000000" pitchFamily="34" charset="-122"/>
              </a:rPr>
              <a:t>语言尽可能精炼，可根据实际情况调整文本框大小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dur="5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dur="50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Effect transition="in" filter="fade">
                                      <p:cBhvr>
                                        <p:cTn id="16" dur="500"/>
                                        <p:tgtEl>
                                          <p:spTgt spid="47"/>
                                        </p:tgtEl>
                                      </p:cBhvr>
                                    </p:animEffect>
                                  </p:childTnLst>
                                </p:cTn>
                              </p:par>
                              <p:par>
                                <p:cTn id="17" presetID="53" presetClass="entr" presetSubtype="16" dur="50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par>
                                <p:cTn id="22" presetID="53" presetClass="entr" presetSubtype="16" dur="5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dur="50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dur="5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par>
                          <p:cTn id="37" fill="hold" nodeType="afterGroup">
                            <p:stCondLst>
                              <p:cond delay="500"/>
                            </p:stCondLst>
                            <p:childTnLst>
                              <p:par>
                                <p:cTn id="38" presetID="53" presetClass="entr" presetSubtype="16" dur="50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nodeType="afterGroup">
                            <p:stCondLst>
                              <p:cond delay="1000"/>
                            </p:stCondLst>
                            <p:childTnLst>
                              <p:par>
                                <p:cTn id="44" presetID="53" presetClass="entr" presetSubtype="16" dur="50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par>
                          <p:cTn id="49" fill="hold" nodeType="afterGroup">
                            <p:stCondLst>
                              <p:cond delay="1500"/>
                            </p:stCondLst>
                            <p:childTnLst>
                              <p:par>
                                <p:cTn id="50" presetID="53" presetClass="entr" presetSubtype="16" dur="50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nodeType="afterGroup">
                            <p:stCondLst>
                              <p:cond delay="2000"/>
                            </p:stCondLst>
                            <p:childTnLst>
                              <p:par>
                                <p:cTn id="56" presetID="53" presetClass="entr" presetSubtype="16" dur="50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P spid="25" grpId="0" animBg="1"/>
      <p:bldP spid="26" grpId="0" animBg="1"/>
      <p:bldP spid="27" grpId="0" animBg="1"/>
      <p:bldP spid="28"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941543" y="1445289"/>
            <a:ext cx="1946277" cy="523220"/>
          </a:xfrm>
          <a:prstGeom prst="rect">
            <a:avLst/>
          </a:prstGeom>
          <a:noFill/>
        </p:spPr>
        <p:txBody>
          <a:bodyPr wrap="square">
            <a:spAutoFit/>
          </a:bodyPr>
          <a:lstStyle/>
          <a:p>
            <a:r>
              <a:rPr lang="zh-CN" altLang="en-US" sz="2800" b="1" dirty="0">
                <a:solidFill>
                  <a:srgbClr val="404040"/>
                </a:solidFill>
                <a:latin typeface="微软雅黑" panose="020B0503020204020204" pitchFamily="34" charset="-122"/>
                <a:ea typeface="微软雅黑" panose="020B0503020204020204" pitchFamily="34" charset="-122"/>
                <a:cs typeface="字魂59号-创粗黑" panose="00000500000000000000" charset="-122"/>
              </a:rPr>
              <a:t>愿景</a:t>
            </a:r>
          </a:p>
        </p:txBody>
      </p:sp>
      <p:grpSp>
        <p:nvGrpSpPr>
          <p:cNvPr id="13" name="组合 12"/>
          <p:cNvGrpSpPr/>
          <p:nvPr/>
        </p:nvGrpSpPr>
        <p:grpSpPr>
          <a:xfrm>
            <a:off x="1047750" y="2146259"/>
            <a:ext cx="3143249" cy="1288042"/>
            <a:chOff x="4819650" y="3270209"/>
            <a:chExt cx="3143249" cy="1288042"/>
          </a:xfrm>
        </p:grpSpPr>
        <p:grpSp>
          <p:nvGrpSpPr>
            <p:cNvPr id="39" name="Group 14"/>
            <p:cNvGrpSpPr/>
            <p:nvPr/>
          </p:nvGrpSpPr>
          <p:grpSpPr>
            <a:xfrm>
              <a:off x="5100894" y="3514141"/>
              <a:ext cx="26204" cy="38097"/>
              <a:chOff x="139700" y="244475"/>
              <a:chExt cx="52388" cy="76201"/>
            </a:xfrm>
            <a:solidFill>
              <a:srgbClr val="2243AE"/>
            </a:solidFill>
          </p:grpSpPr>
          <p:sp>
            <p:nvSpPr>
              <p:cNvPr id="51" name="Freeform 7"/>
              <p:cNvSpPr>
                <a:spLocks noChangeArrowheads="1"/>
              </p:cNvSpPr>
              <p:nvPr/>
            </p:nvSpPr>
            <p:spPr bwMode="auto">
              <a:xfrm>
                <a:off x="139700" y="244475"/>
                <a:ext cx="52388" cy="26988"/>
              </a:xfrm>
              <a:custGeom>
                <a:avLst/>
                <a:gdLst>
                  <a:gd name="T0" fmla="*/ 2147483646 w 14"/>
                  <a:gd name="T1" fmla="*/ 0 h 7"/>
                  <a:gd name="T2" fmla="*/ 0 w 14"/>
                  <a:gd name="T3" fmla="*/ 2147483646 h 7"/>
                  <a:gd name="T4" fmla="*/ 0 w 14"/>
                  <a:gd name="T5" fmla="*/ 2147483646 h 7"/>
                  <a:gd name="T6" fmla="*/ 2147483646 w 14"/>
                  <a:gd name="T7" fmla="*/ 2147483646 h 7"/>
                  <a:gd name="T8" fmla="*/ 2147483646 w 14"/>
                  <a:gd name="T9" fmla="*/ 2147483646 h 7"/>
                  <a:gd name="T10" fmla="*/ 2147483646 w 14"/>
                  <a:gd name="T11" fmla="*/ 2147483646 h 7"/>
                  <a:gd name="T12" fmla="*/ 2147483646 w 14"/>
                  <a:gd name="T13" fmla="*/ 2147483646 h 7"/>
                  <a:gd name="T14" fmla="*/ 2147483646 w 14"/>
                  <a:gd name="T15" fmla="*/ 0 h 7"/>
                  <a:gd name="T16" fmla="*/ 2147483646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52" name="Freeform 8"/>
              <p:cNvSpPr>
                <a:spLocks noChangeArrowheads="1"/>
              </p:cNvSpPr>
              <p:nvPr/>
            </p:nvSpPr>
            <p:spPr bwMode="auto">
              <a:xfrm>
                <a:off x="139700" y="290513"/>
                <a:ext cx="52388" cy="30163"/>
              </a:xfrm>
              <a:custGeom>
                <a:avLst/>
                <a:gdLst>
                  <a:gd name="T0" fmla="*/ 2147483646 w 14"/>
                  <a:gd name="T1" fmla="*/ 0 h 8"/>
                  <a:gd name="T2" fmla="*/ 0 w 14"/>
                  <a:gd name="T3" fmla="*/ 2147483646 h 8"/>
                  <a:gd name="T4" fmla="*/ 0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0 h 8"/>
                  <a:gd name="T16" fmla="*/ 2147483646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grpSp>
        <p:sp>
          <p:nvSpPr>
            <p:cNvPr id="40" name="矩形 39"/>
            <p:cNvSpPr/>
            <p:nvPr/>
          </p:nvSpPr>
          <p:spPr>
            <a:xfrm>
              <a:off x="5327753" y="3270209"/>
              <a:ext cx="2383832" cy="525657"/>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2400" b="1">
                  <a:solidFill>
                    <a:srgbClr val="404040"/>
                  </a:solidFill>
                  <a:latin typeface="微软雅黑" panose="020B0503020204020204" pitchFamily="34" charset="-122"/>
                  <a:ea typeface="微软雅黑" panose="020B0503020204020204" pitchFamily="34" charset="-122"/>
                  <a:cs typeface="字魂59号-创粗黑" panose="00000500000000000000" charset="-122"/>
                </a:rPr>
                <a:t>为客户</a:t>
              </a:r>
            </a:p>
          </p:txBody>
        </p:sp>
        <p:sp>
          <p:nvSpPr>
            <p:cNvPr id="35" name="箭头: 虚尾 34"/>
            <p:cNvSpPr/>
            <p:nvPr/>
          </p:nvSpPr>
          <p:spPr>
            <a:xfrm>
              <a:off x="4819650" y="3326867"/>
              <a:ext cx="484343" cy="521233"/>
            </a:xfrm>
            <a:prstGeom prst="stripedRightArrow">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318306" y="3770728"/>
              <a:ext cx="2644593" cy="787523"/>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字魂59号-创粗黑" panose="00000500000000000000" charset="-122"/>
                </a:rPr>
                <a:t>实现易用、安全、通畅、遍布网上之路</a:t>
              </a:r>
            </a:p>
          </p:txBody>
        </p:sp>
      </p:grpSp>
      <p:grpSp>
        <p:nvGrpSpPr>
          <p:cNvPr id="54" name="组合 53"/>
          <p:cNvGrpSpPr/>
          <p:nvPr/>
        </p:nvGrpSpPr>
        <p:grpSpPr>
          <a:xfrm>
            <a:off x="4889656" y="2146259"/>
            <a:ext cx="3143249" cy="1288042"/>
            <a:chOff x="4819650" y="3270209"/>
            <a:chExt cx="3143249" cy="1288042"/>
          </a:xfrm>
        </p:grpSpPr>
        <p:grpSp>
          <p:nvGrpSpPr>
            <p:cNvPr id="55" name="Group 14"/>
            <p:cNvGrpSpPr/>
            <p:nvPr/>
          </p:nvGrpSpPr>
          <p:grpSpPr>
            <a:xfrm>
              <a:off x="5100894" y="3514141"/>
              <a:ext cx="26204" cy="38097"/>
              <a:chOff x="139700" y="244475"/>
              <a:chExt cx="52388" cy="76201"/>
            </a:xfrm>
            <a:solidFill>
              <a:srgbClr val="2243AE"/>
            </a:solidFill>
          </p:grpSpPr>
          <p:sp>
            <p:nvSpPr>
              <p:cNvPr id="59" name="Freeform 7"/>
              <p:cNvSpPr>
                <a:spLocks noChangeArrowheads="1"/>
              </p:cNvSpPr>
              <p:nvPr/>
            </p:nvSpPr>
            <p:spPr bwMode="auto">
              <a:xfrm>
                <a:off x="139700" y="244475"/>
                <a:ext cx="52388" cy="26988"/>
              </a:xfrm>
              <a:custGeom>
                <a:avLst/>
                <a:gdLst>
                  <a:gd name="T0" fmla="*/ 2147483646 w 14"/>
                  <a:gd name="T1" fmla="*/ 0 h 7"/>
                  <a:gd name="T2" fmla="*/ 0 w 14"/>
                  <a:gd name="T3" fmla="*/ 2147483646 h 7"/>
                  <a:gd name="T4" fmla="*/ 0 w 14"/>
                  <a:gd name="T5" fmla="*/ 2147483646 h 7"/>
                  <a:gd name="T6" fmla="*/ 2147483646 w 14"/>
                  <a:gd name="T7" fmla="*/ 2147483646 h 7"/>
                  <a:gd name="T8" fmla="*/ 2147483646 w 14"/>
                  <a:gd name="T9" fmla="*/ 2147483646 h 7"/>
                  <a:gd name="T10" fmla="*/ 2147483646 w 14"/>
                  <a:gd name="T11" fmla="*/ 2147483646 h 7"/>
                  <a:gd name="T12" fmla="*/ 2147483646 w 14"/>
                  <a:gd name="T13" fmla="*/ 2147483646 h 7"/>
                  <a:gd name="T14" fmla="*/ 2147483646 w 14"/>
                  <a:gd name="T15" fmla="*/ 0 h 7"/>
                  <a:gd name="T16" fmla="*/ 2147483646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0" name="Freeform 8"/>
              <p:cNvSpPr>
                <a:spLocks noChangeArrowheads="1"/>
              </p:cNvSpPr>
              <p:nvPr/>
            </p:nvSpPr>
            <p:spPr bwMode="auto">
              <a:xfrm>
                <a:off x="139700" y="290513"/>
                <a:ext cx="52388" cy="30163"/>
              </a:xfrm>
              <a:custGeom>
                <a:avLst/>
                <a:gdLst>
                  <a:gd name="T0" fmla="*/ 2147483646 w 14"/>
                  <a:gd name="T1" fmla="*/ 0 h 8"/>
                  <a:gd name="T2" fmla="*/ 0 w 14"/>
                  <a:gd name="T3" fmla="*/ 2147483646 h 8"/>
                  <a:gd name="T4" fmla="*/ 0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0 h 8"/>
                  <a:gd name="T16" fmla="*/ 2147483646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grpSp>
        <p:sp>
          <p:nvSpPr>
            <p:cNvPr id="56" name="矩形 55"/>
            <p:cNvSpPr/>
            <p:nvPr/>
          </p:nvSpPr>
          <p:spPr>
            <a:xfrm>
              <a:off x="5327753" y="3270209"/>
              <a:ext cx="2383832" cy="525657"/>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2400" b="1">
                  <a:solidFill>
                    <a:srgbClr val="404040"/>
                  </a:solidFill>
                  <a:latin typeface="微软雅黑" panose="020B0503020204020204" pitchFamily="34" charset="-122"/>
                  <a:ea typeface="微软雅黑" panose="020B0503020204020204" pitchFamily="34" charset="-122"/>
                  <a:cs typeface="字魂59号-创粗黑" panose="00000500000000000000" charset="-122"/>
                </a:rPr>
                <a:t>为伙伴</a:t>
              </a:r>
            </a:p>
          </p:txBody>
        </p:sp>
        <p:sp>
          <p:nvSpPr>
            <p:cNvPr id="57" name="箭头: 虚尾 56"/>
            <p:cNvSpPr/>
            <p:nvPr/>
          </p:nvSpPr>
          <p:spPr>
            <a:xfrm>
              <a:off x="4819650" y="3326867"/>
              <a:ext cx="484343" cy="521233"/>
            </a:xfrm>
            <a:prstGeom prst="stripedRightArrow">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5318306" y="3770728"/>
              <a:ext cx="2644593" cy="787523"/>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字魂59号-创粗黑" panose="00000500000000000000" charset="-122"/>
                </a:rPr>
                <a:t>创造参与全球贸易和创业成功的平台</a:t>
              </a:r>
            </a:p>
          </p:txBody>
        </p:sp>
      </p:grpSp>
      <p:grpSp>
        <p:nvGrpSpPr>
          <p:cNvPr id="61" name="组合 60"/>
          <p:cNvGrpSpPr/>
          <p:nvPr/>
        </p:nvGrpSpPr>
        <p:grpSpPr>
          <a:xfrm>
            <a:off x="1047750" y="4072064"/>
            <a:ext cx="3143249" cy="1288042"/>
            <a:chOff x="4819650" y="3270209"/>
            <a:chExt cx="3143249" cy="1288042"/>
          </a:xfrm>
        </p:grpSpPr>
        <p:grpSp>
          <p:nvGrpSpPr>
            <p:cNvPr id="62" name="Group 14"/>
            <p:cNvGrpSpPr/>
            <p:nvPr/>
          </p:nvGrpSpPr>
          <p:grpSpPr>
            <a:xfrm>
              <a:off x="5100894" y="3514141"/>
              <a:ext cx="26204" cy="38097"/>
              <a:chOff x="139700" y="244475"/>
              <a:chExt cx="52388" cy="76201"/>
            </a:xfrm>
            <a:solidFill>
              <a:srgbClr val="2243AE"/>
            </a:solidFill>
          </p:grpSpPr>
          <p:sp>
            <p:nvSpPr>
              <p:cNvPr id="66" name="Freeform 7"/>
              <p:cNvSpPr>
                <a:spLocks noChangeArrowheads="1"/>
              </p:cNvSpPr>
              <p:nvPr/>
            </p:nvSpPr>
            <p:spPr bwMode="auto">
              <a:xfrm>
                <a:off x="139700" y="244475"/>
                <a:ext cx="52388" cy="26988"/>
              </a:xfrm>
              <a:custGeom>
                <a:avLst/>
                <a:gdLst>
                  <a:gd name="T0" fmla="*/ 2147483646 w 14"/>
                  <a:gd name="T1" fmla="*/ 0 h 7"/>
                  <a:gd name="T2" fmla="*/ 0 w 14"/>
                  <a:gd name="T3" fmla="*/ 2147483646 h 7"/>
                  <a:gd name="T4" fmla="*/ 0 w 14"/>
                  <a:gd name="T5" fmla="*/ 2147483646 h 7"/>
                  <a:gd name="T6" fmla="*/ 2147483646 w 14"/>
                  <a:gd name="T7" fmla="*/ 2147483646 h 7"/>
                  <a:gd name="T8" fmla="*/ 2147483646 w 14"/>
                  <a:gd name="T9" fmla="*/ 2147483646 h 7"/>
                  <a:gd name="T10" fmla="*/ 2147483646 w 14"/>
                  <a:gd name="T11" fmla="*/ 2147483646 h 7"/>
                  <a:gd name="T12" fmla="*/ 2147483646 w 14"/>
                  <a:gd name="T13" fmla="*/ 2147483646 h 7"/>
                  <a:gd name="T14" fmla="*/ 2147483646 w 14"/>
                  <a:gd name="T15" fmla="*/ 0 h 7"/>
                  <a:gd name="T16" fmla="*/ 2147483646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7" name="Freeform 8"/>
              <p:cNvSpPr>
                <a:spLocks noChangeArrowheads="1"/>
              </p:cNvSpPr>
              <p:nvPr/>
            </p:nvSpPr>
            <p:spPr bwMode="auto">
              <a:xfrm>
                <a:off x="139700" y="290513"/>
                <a:ext cx="52388" cy="30163"/>
              </a:xfrm>
              <a:custGeom>
                <a:avLst/>
                <a:gdLst>
                  <a:gd name="T0" fmla="*/ 2147483646 w 14"/>
                  <a:gd name="T1" fmla="*/ 0 h 8"/>
                  <a:gd name="T2" fmla="*/ 0 w 14"/>
                  <a:gd name="T3" fmla="*/ 2147483646 h 8"/>
                  <a:gd name="T4" fmla="*/ 0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0 h 8"/>
                  <a:gd name="T16" fmla="*/ 2147483646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grpSp>
        <p:sp>
          <p:nvSpPr>
            <p:cNvPr id="63" name="矩形 62"/>
            <p:cNvSpPr/>
            <p:nvPr/>
          </p:nvSpPr>
          <p:spPr>
            <a:xfrm>
              <a:off x="5327753" y="3270209"/>
              <a:ext cx="2383832" cy="525657"/>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2400" b="1">
                  <a:solidFill>
                    <a:srgbClr val="404040"/>
                  </a:solidFill>
                  <a:latin typeface="微软雅黑" panose="020B0503020204020204" pitchFamily="34" charset="-122"/>
                  <a:ea typeface="微软雅黑" panose="020B0503020204020204" pitchFamily="34" charset="-122"/>
                  <a:cs typeface="字魂59号-创粗黑" panose="00000500000000000000" charset="-122"/>
                </a:rPr>
                <a:t>为员工</a:t>
              </a:r>
            </a:p>
          </p:txBody>
        </p:sp>
        <p:sp>
          <p:nvSpPr>
            <p:cNvPr id="64" name="箭头: 虚尾 63"/>
            <p:cNvSpPr/>
            <p:nvPr/>
          </p:nvSpPr>
          <p:spPr>
            <a:xfrm>
              <a:off x="4819650" y="3326867"/>
              <a:ext cx="484343" cy="521233"/>
            </a:xfrm>
            <a:prstGeom prst="stripedRightArrow">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5318306" y="3770728"/>
              <a:ext cx="2644593" cy="787523"/>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字魂59号-创粗黑" panose="00000500000000000000" charset="-122"/>
                </a:rPr>
                <a:t>创造能够发挥所长、共创事业的舞台</a:t>
              </a:r>
            </a:p>
          </p:txBody>
        </p:sp>
      </p:grpSp>
      <p:grpSp>
        <p:nvGrpSpPr>
          <p:cNvPr id="68" name="组合 67"/>
          <p:cNvGrpSpPr/>
          <p:nvPr/>
        </p:nvGrpSpPr>
        <p:grpSpPr>
          <a:xfrm>
            <a:off x="4889656" y="4072064"/>
            <a:ext cx="3143249" cy="1288042"/>
            <a:chOff x="4819650" y="3270209"/>
            <a:chExt cx="3143249" cy="1288042"/>
          </a:xfrm>
        </p:grpSpPr>
        <p:grpSp>
          <p:nvGrpSpPr>
            <p:cNvPr id="69" name="Group 14"/>
            <p:cNvGrpSpPr/>
            <p:nvPr/>
          </p:nvGrpSpPr>
          <p:grpSpPr>
            <a:xfrm>
              <a:off x="5100894" y="3514141"/>
              <a:ext cx="26204" cy="38097"/>
              <a:chOff x="139700" y="244475"/>
              <a:chExt cx="52388" cy="76201"/>
            </a:xfrm>
            <a:solidFill>
              <a:srgbClr val="2243AE"/>
            </a:solidFill>
          </p:grpSpPr>
          <p:sp>
            <p:nvSpPr>
              <p:cNvPr id="73" name="Freeform 7"/>
              <p:cNvSpPr>
                <a:spLocks noChangeArrowheads="1"/>
              </p:cNvSpPr>
              <p:nvPr/>
            </p:nvSpPr>
            <p:spPr bwMode="auto">
              <a:xfrm>
                <a:off x="139700" y="244475"/>
                <a:ext cx="52388" cy="26988"/>
              </a:xfrm>
              <a:custGeom>
                <a:avLst/>
                <a:gdLst>
                  <a:gd name="T0" fmla="*/ 2147483646 w 14"/>
                  <a:gd name="T1" fmla="*/ 0 h 7"/>
                  <a:gd name="T2" fmla="*/ 0 w 14"/>
                  <a:gd name="T3" fmla="*/ 2147483646 h 7"/>
                  <a:gd name="T4" fmla="*/ 0 w 14"/>
                  <a:gd name="T5" fmla="*/ 2147483646 h 7"/>
                  <a:gd name="T6" fmla="*/ 2147483646 w 14"/>
                  <a:gd name="T7" fmla="*/ 2147483646 h 7"/>
                  <a:gd name="T8" fmla="*/ 2147483646 w 14"/>
                  <a:gd name="T9" fmla="*/ 2147483646 h 7"/>
                  <a:gd name="T10" fmla="*/ 2147483646 w 14"/>
                  <a:gd name="T11" fmla="*/ 2147483646 h 7"/>
                  <a:gd name="T12" fmla="*/ 2147483646 w 14"/>
                  <a:gd name="T13" fmla="*/ 2147483646 h 7"/>
                  <a:gd name="T14" fmla="*/ 2147483646 w 14"/>
                  <a:gd name="T15" fmla="*/ 0 h 7"/>
                  <a:gd name="T16" fmla="*/ 2147483646 w 1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7"/>
                  <a:gd name="T29" fmla="*/ 14 w 1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7">
                    <a:moveTo>
                      <a:pt x="3" y="0"/>
                    </a:moveTo>
                    <a:cubicBezTo>
                      <a:pt x="1" y="0"/>
                      <a:pt x="0" y="1"/>
                      <a:pt x="0" y="3"/>
                    </a:cubicBezTo>
                    <a:cubicBezTo>
                      <a:pt x="0" y="4"/>
                      <a:pt x="0" y="4"/>
                      <a:pt x="0" y="4"/>
                    </a:cubicBezTo>
                    <a:cubicBezTo>
                      <a:pt x="0" y="6"/>
                      <a:pt x="1" y="7"/>
                      <a:pt x="3" y="7"/>
                    </a:cubicBezTo>
                    <a:cubicBezTo>
                      <a:pt x="11" y="7"/>
                      <a:pt x="11" y="7"/>
                      <a:pt x="11" y="7"/>
                    </a:cubicBezTo>
                    <a:cubicBezTo>
                      <a:pt x="13" y="7"/>
                      <a:pt x="14" y="6"/>
                      <a:pt x="14" y="4"/>
                    </a:cubicBezTo>
                    <a:cubicBezTo>
                      <a:pt x="14" y="3"/>
                      <a:pt x="14" y="3"/>
                      <a:pt x="14" y="3"/>
                    </a:cubicBezTo>
                    <a:cubicBezTo>
                      <a:pt x="14" y="1"/>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74" name="Freeform 8"/>
              <p:cNvSpPr>
                <a:spLocks noChangeArrowheads="1"/>
              </p:cNvSpPr>
              <p:nvPr/>
            </p:nvSpPr>
            <p:spPr bwMode="auto">
              <a:xfrm>
                <a:off x="139700" y="290513"/>
                <a:ext cx="52388" cy="30163"/>
              </a:xfrm>
              <a:custGeom>
                <a:avLst/>
                <a:gdLst>
                  <a:gd name="T0" fmla="*/ 2147483646 w 14"/>
                  <a:gd name="T1" fmla="*/ 0 h 8"/>
                  <a:gd name="T2" fmla="*/ 0 w 14"/>
                  <a:gd name="T3" fmla="*/ 2147483646 h 8"/>
                  <a:gd name="T4" fmla="*/ 0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0 h 8"/>
                  <a:gd name="T16" fmla="*/ 2147483646 w 1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8"/>
                  <a:gd name="T29" fmla="*/ 14 w 1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8">
                    <a:moveTo>
                      <a:pt x="3" y="0"/>
                    </a:moveTo>
                    <a:cubicBezTo>
                      <a:pt x="1" y="0"/>
                      <a:pt x="0" y="2"/>
                      <a:pt x="0" y="3"/>
                    </a:cubicBezTo>
                    <a:cubicBezTo>
                      <a:pt x="0" y="5"/>
                      <a:pt x="0" y="5"/>
                      <a:pt x="0" y="5"/>
                    </a:cubicBezTo>
                    <a:cubicBezTo>
                      <a:pt x="0" y="6"/>
                      <a:pt x="1" y="8"/>
                      <a:pt x="3" y="8"/>
                    </a:cubicBezTo>
                    <a:cubicBezTo>
                      <a:pt x="11" y="8"/>
                      <a:pt x="11" y="8"/>
                      <a:pt x="11" y="8"/>
                    </a:cubicBezTo>
                    <a:cubicBezTo>
                      <a:pt x="13" y="8"/>
                      <a:pt x="14" y="6"/>
                      <a:pt x="14" y="5"/>
                    </a:cubicBezTo>
                    <a:cubicBezTo>
                      <a:pt x="14" y="3"/>
                      <a:pt x="14" y="3"/>
                      <a:pt x="14" y="3"/>
                    </a:cubicBezTo>
                    <a:cubicBezTo>
                      <a:pt x="14" y="2"/>
                      <a:pt x="13" y="0"/>
                      <a:pt x="11" y="0"/>
                    </a:cubicBezTo>
                    <a:lnTo>
                      <a:pt x="3" y="0"/>
                    </a:lnTo>
                    <a:close/>
                  </a:path>
                </a:pathLst>
              </a:custGeom>
              <a:grpFill/>
              <a:ln w="9525">
                <a:solidFill>
                  <a:srgbClr val="72A2ED"/>
                </a:solidFill>
                <a:beve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404040"/>
                  </a:solidFill>
                  <a:latin typeface="微软雅黑" panose="020B0503020204020204" pitchFamily="34" charset="-122"/>
                  <a:ea typeface="微软雅黑" panose="020B0503020204020204" pitchFamily="34" charset="-122"/>
                  <a:cs typeface="字魂59号-创粗黑" panose="00000500000000000000" charset="-122"/>
                </a:endParaRPr>
              </a:p>
            </p:txBody>
          </p:sp>
        </p:grpSp>
        <p:sp>
          <p:nvSpPr>
            <p:cNvPr id="70" name="矩形 69"/>
            <p:cNvSpPr/>
            <p:nvPr/>
          </p:nvSpPr>
          <p:spPr>
            <a:xfrm>
              <a:off x="5327753" y="3270209"/>
              <a:ext cx="2383832" cy="525657"/>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2400" b="1">
                  <a:solidFill>
                    <a:srgbClr val="404040"/>
                  </a:solidFill>
                  <a:latin typeface="微软雅黑" panose="020B0503020204020204" pitchFamily="34" charset="-122"/>
                  <a:ea typeface="微软雅黑" panose="020B0503020204020204" pitchFamily="34" charset="-122"/>
                  <a:cs typeface="字魂59号-创粗黑" panose="00000500000000000000" charset="-122"/>
                </a:rPr>
                <a:t>为社会</a:t>
              </a:r>
            </a:p>
          </p:txBody>
        </p:sp>
        <p:sp>
          <p:nvSpPr>
            <p:cNvPr id="71" name="箭头: 虚尾 70"/>
            <p:cNvSpPr/>
            <p:nvPr/>
          </p:nvSpPr>
          <p:spPr>
            <a:xfrm>
              <a:off x="4819650" y="3326867"/>
              <a:ext cx="484343" cy="521233"/>
            </a:xfrm>
            <a:prstGeom prst="stripedRightArrow">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5318306" y="3770728"/>
              <a:ext cx="2644593" cy="787523"/>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a:solidFill>
                    <a:srgbClr val="404040"/>
                  </a:solidFill>
                  <a:latin typeface="微软雅黑" panose="020B0503020204020204" pitchFamily="34" charset="-122"/>
                  <a:ea typeface="微软雅黑" panose="020B0503020204020204" pitchFamily="34" charset="-122"/>
                  <a:cs typeface="字魂59号-创粗黑" panose="00000500000000000000" charset="-122"/>
                </a:rPr>
                <a:t>创造更多就业机会，共享新商业文明</a:t>
              </a: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88750" y="1402644"/>
            <a:ext cx="4412749" cy="44127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nodeType="afterGroup">
                            <p:stCondLst>
                              <p:cond delay="500"/>
                            </p:stCondLst>
                            <p:childTnLst>
                              <p:par>
                                <p:cTn id="11" presetID="55" presetClass="entr" presetSubtype="0" dur="5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strVal val="#ppt_w*0.70"/>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000"/>
                            </p:stCondLst>
                            <p:childTnLst>
                              <p:par>
                                <p:cTn id="17" presetID="55" presetClass="entr" presetSubtype="0" dur="50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strVal val="#ppt_w*0.70"/>
                                          </p:val>
                                        </p:tav>
                                        <p:tav tm="100000">
                                          <p:val>
                                            <p:strVal val="#ppt_w"/>
                                          </p:val>
                                        </p:tav>
                                      </p:tavLst>
                                    </p:anim>
                                    <p:anim calcmode="lin" valueType="num">
                                      <p:cBhvr>
                                        <p:cTn id="20" dur="500" fill="hold"/>
                                        <p:tgtEl>
                                          <p:spTgt spid="54"/>
                                        </p:tgtEl>
                                        <p:attrNameLst>
                                          <p:attrName>ppt_h</p:attrName>
                                        </p:attrNameLst>
                                      </p:cBhvr>
                                      <p:tavLst>
                                        <p:tav tm="0">
                                          <p:val>
                                            <p:strVal val="#ppt_h"/>
                                          </p:val>
                                        </p:tav>
                                        <p:tav tm="100000">
                                          <p:val>
                                            <p:strVal val="#ppt_h"/>
                                          </p:val>
                                        </p:tav>
                                      </p:tavLst>
                                    </p:anim>
                                    <p:animEffect transition="in" filter="fade">
                                      <p:cBhvr>
                                        <p:cTn id="21" dur="500"/>
                                        <p:tgtEl>
                                          <p:spTgt spid="54"/>
                                        </p:tgtEl>
                                      </p:cBhvr>
                                    </p:animEffect>
                                  </p:childTnLst>
                                </p:cTn>
                              </p:par>
                            </p:childTnLst>
                          </p:cTn>
                        </p:par>
                        <p:par>
                          <p:cTn id="22" fill="hold" nodeType="afterGroup">
                            <p:stCondLst>
                              <p:cond delay="1500"/>
                            </p:stCondLst>
                            <p:childTnLst>
                              <p:par>
                                <p:cTn id="23" presetID="55" presetClass="entr" presetSubtype="0" dur="500"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strVal val="#ppt_w*0.70"/>
                                          </p:val>
                                        </p:tav>
                                        <p:tav tm="100000">
                                          <p:val>
                                            <p:strVal val="#ppt_w"/>
                                          </p:val>
                                        </p:tav>
                                      </p:tavLst>
                                    </p:anim>
                                    <p:anim calcmode="lin" valueType="num">
                                      <p:cBhvr>
                                        <p:cTn id="26" dur="500" fill="hold"/>
                                        <p:tgtEl>
                                          <p:spTgt spid="61"/>
                                        </p:tgtEl>
                                        <p:attrNameLst>
                                          <p:attrName>ppt_h</p:attrName>
                                        </p:attrNameLst>
                                      </p:cBhvr>
                                      <p:tavLst>
                                        <p:tav tm="0">
                                          <p:val>
                                            <p:strVal val="#ppt_h"/>
                                          </p:val>
                                        </p:tav>
                                        <p:tav tm="100000">
                                          <p:val>
                                            <p:strVal val="#ppt_h"/>
                                          </p:val>
                                        </p:tav>
                                      </p:tavLst>
                                    </p:anim>
                                    <p:animEffect transition="in" filter="fade">
                                      <p:cBhvr>
                                        <p:cTn id="27" dur="500"/>
                                        <p:tgtEl>
                                          <p:spTgt spid="61"/>
                                        </p:tgtEl>
                                      </p:cBhvr>
                                    </p:animEffect>
                                  </p:childTnLst>
                                </p:cTn>
                              </p:par>
                            </p:childTnLst>
                          </p:cTn>
                        </p:par>
                        <p:par>
                          <p:cTn id="28" fill="hold" nodeType="afterGroup">
                            <p:stCondLst>
                              <p:cond delay="2000"/>
                            </p:stCondLst>
                            <p:childTnLst>
                              <p:par>
                                <p:cTn id="29" presetID="55" presetClass="entr" presetSubtype="0" dur="50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strVal val="#ppt_w*0.70"/>
                                          </p:val>
                                        </p:tav>
                                        <p:tav tm="100000">
                                          <p:val>
                                            <p:strVal val="#ppt_w"/>
                                          </p:val>
                                        </p:tav>
                                      </p:tavLst>
                                    </p:anim>
                                    <p:anim calcmode="lin" valueType="num">
                                      <p:cBhvr>
                                        <p:cTn id="32" dur="500" fill="hold"/>
                                        <p:tgtEl>
                                          <p:spTgt spid="68"/>
                                        </p:tgtEl>
                                        <p:attrNameLst>
                                          <p:attrName>ppt_h</p:attrName>
                                        </p:attrNameLst>
                                      </p:cBhvr>
                                      <p:tavLst>
                                        <p:tav tm="0">
                                          <p:val>
                                            <p:strVal val="#ppt_h"/>
                                          </p:val>
                                        </p:tav>
                                        <p:tav tm="100000">
                                          <p:val>
                                            <p:strVal val="#ppt_h"/>
                                          </p:val>
                                        </p:tav>
                                      </p:tavLst>
                                    </p:anim>
                                    <p:animEffect transition="in" filter="fade">
                                      <p:cBhvr>
                                        <p:cTn id="33" dur="500"/>
                                        <p:tgtEl>
                                          <p:spTgt spid="68"/>
                                        </p:tgtEl>
                                      </p:cBhvr>
                                    </p:animEffect>
                                  </p:childTnLst>
                                </p:cTn>
                              </p:par>
                            </p:childTnLst>
                          </p:cTn>
                        </p:par>
                        <p:par>
                          <p:cTn id="34" fill="hold" nodeType="afterGroup">
                            <p:stCondLst>
                              <p:cond delay="2500"/>
                            </p:stCondLst>
                            <p:childTnLst>
                              <p:par>
                                <p:cTn id="35" presetID="2" presetClass="entr" presetSubtype="2" dur="50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rot="20476132">
            <a:off x="-329382" y="-1850019"/>
            <a:ext cx="12624967" cy="6393258"/>
          </a:xfrm>
          <a:custGeom>
            <a:avLst/>
            <a:gdLst>
              <a:gd name="connsiteX0" fmla="*/ 1078707 w 12624967"/>
              <a:gd name="connsiteY0" fmla="*/ 0 h 6393258"/>
              <a:gd name="connsiteX1" fmla="*/ 12624967 w 12624967"/>
              <a:gd name="connsiteY1" fmla="*/ 3915192 h 6393258"/>
              <a:gd name="connsiteX2" fmla="*/ 11784686 w 12624967"/>
              <a:gd name="connsiteY2" fmla="*/ 6393258 h 6393258"/>
              <a:gd name="connsiteX3" fmla="*/ 1248280 w 12624967"/>
              <a:gd name="connsiteY3" fmla="*/ 6393258 h 6393258"/>
              <a:gd name="connsiteX4" fmla="*/ 0 w 12624967"/>
              <a:gd name="connsiteY4" fmla="*/ 5144978 h 6393258"/>
              <a:gd name="connsiteX5" fmla="*/ 0 w 12624967"/>
              <a:gd name="connsiteY5" fmla="*/ 3181206 h 63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4967" h="6393258">
                <a:moveTo>
                  <a:pt x="1078707" y="0"/>
                </a:moveTo>
                <a:lnTo>
                  <a:pt x="12624967" y="3915192"/>
                </a:lnTo>
                <a:lnTo>
                  <a:pt x="11784686" y="6393258"/>
                </a:lnTo>
                <a:lnTo>
                  <a:pt x="1248280" y="6393258"/>
                </a:lnTo>
                <a:cubicBezTo>
                  <a:pt x="558874" y="6393258"/>
                  <a:pt x="0" y="5834384"/>
                  <a:pt x="0" y="5144978"/>
                </a:cubicBezTo>
                <a:lnTo>
                  <a:pt x="0" y="3181206"/>
                </a:lnTo>
                <a:close/>
              </a:path>
            </a:pathLst>
          </a:cu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圆: 空心 7"/>
          <p:cNvSpPr/>
          <p:nvPr/>
        </p:nvSpPr>
        <p:spPr>
          <a:xfrm>
            <a:off x="10416026" y="5305671"/>
            <a:ext cx="2861824" cy="2923929"/>
          </a:xfrm>
          <a:prstGeom prst="donut">
            <a:avLst>
              <a:gd name="adj" fmla="val 19545"/>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7450" y="2236020"/>
            <a:ext cx="5695950" cy="5695950"/>
          </a:xfrm>
          <a:prstGeom prst="rect">
            <a:avLst/>
          </a:prstGeom>
        </p:spPr>
      </p:pic>
      <p:sp>
        <p:nvSpPr>
          <p:cNvPr id="19" name="TextBox 74"/>
          <p:cNvSpPr txBox="1"/>
          <p:nvPr/>
        </p:nvSpPr>
        <p:spPr>
          <a:xfrm>
            <a:off x="10135310" y="343558"/>
            <a:ext cx="1751890" cy="700576"/>
          </a:xfrm>
          <a:prstGeom prst="rect">
            <a:avLst/>
          </a:prstGeom>
          <a:noFill/>
        </p:spPr>
        <p:txBody>
          <a:bodyPr wrap="square" rtlCol="0">
            <a:spAutoFit/>
          </a:bodyPr>
          <a:lstStyle/>
          <a:p>
            <a:pPr>
              <a:lnSpc>
                <a:spcPct val="150000"/>
              </a:lnSpc>
            </a:pPr>
            <a:r>
              <a:rPr lang="zh-CN" altLang="en-US" sz="1400" cap="all">
                <a:solidFill>
                  <a:schemeClr val="bg1">
                    <a:alpha val="43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物流管理  仓储管理  货运快递  管理报告</a:t>
            </a:r>
            <a:r>
              <a:rPr lang="en-US" altLang="zh-CN" sz="1400" cap="all">
                <a:solidFill>
                  <a:schemeClr val="bg1">
                    <a:alpha val="43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 </a:t>
            </a:r>
          </a:p>
        </p:txBody>
      </p:sp>
      <p:grpSp>
        <p:nvGrpSpPr>
          <p:cNvPr id="24" name="组合 23"/>
          <p:cNvGrpSpPr/>
          <p:nvPr/>
        </p:nvGrpSpPr>
        <p:grpSpPr>
          <a:xfrm>
            <a:off x="5133333" y="5880108"/>
            <a:ext cx="1154687" cy="330192"/>
            <a:chOff x="5285733" y="5803908"/>
            <a:chExt cx="1154687" cy="266700"/>
          </a:xfrm>
        </p:grpSpPr>
        <p:sp>
          <p:nvSpPr>
            <p:cNvPr id="20" name="箭头: V 形 19"/>
            <p:cNvSpPr/>
            <p:nvPr/>
          </p:nvSpPr>
          <p:spPr>
            <a:xfrm flipH="1">
              <a:off x="6173720"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箭头: V 形 20"/>
            <p:cNvSpPr/>
            <p:nvPr/>
          </p:nvSpPr>
          <p:spPr>
            <a:xfrm flipH="1">
              <a:off x="5729726"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p:cNvSpPr/>
            <p:nvPr/>
          </p:nvSpPr>
          <p:spPr>
            <a:xfrm flipH="1">
              <a:off x="5285733"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8" name="组合 27"/>
          <p:cNvGrpSpPr/>
          <p:nvPr/>
        </p:nvGrpSpPr>
        <p:grpSpPr>
          <a:xfrm>
            <a:off x="2009338" y="4337653"/>
            <a:ext cx="3201733" cy="341888"/>
            <a:chOff x="2318443" y="4268212"/>
            <a:chExt cx="3201733" cy="341888"/>
          </a:xfrm>
        </p:grpSpPr>
        <p:sp>
          <p:nvSpPr>
            <p:cNvPr id="26" name="TextBox 77"/>
            <p:cNvSpPr txBox="1"/>
            <p:nvPr/>
          </p:nvSpPr>
          <p:spPr>
            <a:xfrm>
              <a:off x="2318443" y="4268212"/>
              <a:ext cx="176732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主讲：第一</a:t>
              </a:r>
              <a:r>
                <a:rPr lang="en-US" altLang="zh-CN"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PPT</a:t>
              </a:r>
              <a:endParaRPr lang="zh-CN" altLang="en-US" sz="1600" dirty="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sp>
          <p:nvSpPr>
            <p:cNvPr id="27" name="TextBox 77"/>
            <p:cNvSpPr txBox="1"/>
            <p:nvPr/>
          </p:nvSpPr>
          <p:spPr>
            <a:xfrm>
              <a:off x="4085769" y="4268212"/>
              <a:ext cx="1434407" cy="341888"/>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时间：</a:t>
              </a:r>
              <a:r>
                <a:rPr lang="en-US" altLang="zh-CN" sz="160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202X</a:t>
              </a:r>
              <a:endParaRPr lang="zh-CN" altLang="en-US" sz="1600">
                <a:solidFill>
                  <a:schemeClr val="bg1"/>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grpSp>
      <p:sp>
        <p:nvSpPr>
          <p:cNvPr id="32" name="TextBox 77"/>
          <p:cNvSpPr txBox="1"/>
          <p:nvPr/>
        </p:nvSpPr>
        <p:spPr>
          <a:xfrm>
            <a:off x="89593" y="6381750"/>
            <a:ext cx="3777557" cy="418191"/>
          </a:xfrm>
          <a:prstGeom prst="rect">
            <a:avLst/>
          </a:prstGeom>
          <a:noFill/>
        </p:spPr>
        <p:txBody>
          <a:bodyPr wrap="square" rtlCol="0">
            <a:spAutoFit/>
          </a:bodyPr>
          <a:lstStyle/>
          <a:p>
            <a:pPr algn="dist">
              <a:lnSpc>
                <a:spcPct val="150000"/>
              </a:lnSpc>
            </a:pPr>
            <a:r>
              <a:rPr lang="en-US" altLang="zh-CN" sz="1600">
                <a:solidFill>
                  <a:schemeClr val="tx1">
                    <a:lumMod val="50000"/>
                    <a:lumOff val="50000"/>
                    <a:alpha val="6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TRANSPORTATION MANAGEMENT</a:t>
            </a:r>
          </a:p>
        </p:txBody>
      </p:sp>
      <p:sp>
        <p:nvSpPr>
          <p:cNvPr id="17" name="文本框 16">
            <a:extLst>
              <a:ext uri="{FF2B5EF4-FFF2-40B4-BE49-F238E27FC236}">
                <a16:creationId xmlns:a16="http://schemas.microsoft.com/office/drawing/2014/main" xmlns="" id="{48FAA058-4603-4840-923B-7D533AA26503}"/>
              </a:ext>
            </a:extLst>
          </p:cNvPr>
          <p:cNvSpPr txBox="1"/>
          <p:nvPr/>
        </p:nvSpPr>
        <p:spPr>
          <a:xfrm>
            <a:off x="116700" y="576475"/>
            <a:ext cx="8285150" cy="3770263"/>
          </a:xfrm>
          <a:prstGeom prst="rect">
            <a:avLst/>
          </a:prstGeom>
          <a:noFill/>
        </p:spPr>
        <p:txBody>
          <a:bodyPr wrap="square" rtlCol="0">
            <a:spAutoFit/>
          </a:bodyPr>
          <a:lstStyle/>
          <a:p>
            <a:pPr algn="dist"/>
            <a:r>
              <a:rPr lang="en-US" altLang="zh-CN" sz="23900" b="1" dirty="0">
                <a:solidFill>
                  <a:schemeClr val="bg1">
                    <a:alpha val="19000"/>
                  </a:schemeClr>
                </a:solidFill>
                <a:latin typeface="微软雅黑" panose="020B0503020204020204" pitchFamily="34" charset="-122"/>
                <a:ea typeface="微软雅黑" panose="020B0503020204020204" pitchFamily="34" charset="-122"/>
              </a:rPr>
              <a:t>202X</a:t>
            </a:r>
            <a:endParaRPr lang="zh-CN" altLang="en-US" sz="23900" b="1" dirty="0">
              <a:solidFill>
                <a:schemeClr val="bg1">
                  <a:alpha val="19000"/>
                </a:schemeClr>
              </a:solidFill>
              <a:latin typeface="微软雅黑" panose="020B0503020204020204" pitchFamily="34" charset="-122"/>
              <a:ea typeface="微软雅黑" panose="020B0503020204020204" pitchFamily="34" charset="-122"/>
            </a:endParaRPr>
          </a:p>
        </p:txBody>
      </p:sp>
      <p:sp>
        <p:nvSpPr>
          <p:cNvPr id="16" name="TextBox 77"/>
          <p:cNvSpPr txBox="1"/>
          <p:nvPr/>
        </p:nvSpPr>
        <p:spPr>
          <a:xfrm>
            <a:off x="877768" y="895751"/>
            <a:ext cx="5913002" cy="3323987"/>
          </a:xfrm>
          <a:prstGeom prst="rect">
            <a:avLst/>
          </a:prstGeom>
          <a:noFill/>
        </p:spPr>
        <p:txBody>
          <a:bodyPr wrap="square" rtlCol="0">
            <a:spAutoFit/>
          </a:bodyPr>
          <a:lstStyle/>
          <a:p>
            <a:r>
              <a:rPr lang="zh-CN" altLang="en-US" sz="10500" dirty="0">
                <a:solidFill>
                  <a:srgbClr val="EE9424"/>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演示完毕</a:t>
            </a:r>
            <a:r>
              <a:rPr lang="zh-CN" altLang="en-US" sz="10500" dirty="0">
                <a:solidFill>
                  <a:schemeClr val="bg1"/>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感谢欣赏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75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nodeType="afterGroup">
                            <p:stCondLst>
                              <p:cond delay="750"/>
                            </p:stCondLst>
                            <p:childTnLst>
                              <p:par>
                                <p:cTn id="9" presetID="42" presetClass="entr" presetSubtype="0" dur="75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 presetClass="entr" presetSubtype="2" dur="75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750" fill="hold"/>
                                        <p:tgtEl>
                                          <p:spTgt spid="19"/>
                                        </p:tgtEl>
                                        <p:attrNameLst>
                                          <p:attrName>ppt_x</p:attrName>
                                        </p:attrNameLst>
                                      </p:cBhvr>
                                      <p:tavLst>
                                        <p:tav tm="0">
                                          <p:val>
                                            <p:strVal val="1+#ppt_w/2"/>
                                          </p:val>
                                        </p:tav>
                                        <p:tav tm="100000">
                                          <p:val>
                                            <p:strVal val="#ppt_x"/>
                                          </p:val>
                                        </p:tav>
                                      </p:tavLst>
                                    </p:anim>
                                    <p:anim calcmode="lin" valueType="num">
                                      <p:cBhvr additive="base">
                                        <p:cTn id="18" dur="75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dur="75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750" fill="hold"/>
                                        <p:tgtEl>
                                          <p:spTgt spid="32"/>
                                        </p:tgtEl>
                                        <p:attrNameLst>
                                          <p:attrName>ppt_x</p:attrName>
                                        </p:attrNameLst>
                                      </p:cBhvr>
                                      <p:tavLst>
                                        <p:tav tm="0">
                                          <p:val>
                                            <p:strVal val="0-#ppt_w/2"/>
                                          </p:val>
                                        </p:tav>
                                        <p:tav tm="100000">
                                          <p:val>
                                            <p:strVal val="#ppt_x"/>
                                          </p:val>
                                        </p:tav>
                                      </p:tavLst>
                                    </p:anim>
                                    <p:anim calcmode="lin" valueType="num">
                                      <p:cBhvr additive="base">
                                        <p:cTn id="22" dur="750" fill="hold"/>
                                        <p:tgtEl>
                                          <p:spTgt spid="3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250"/>
                            </p:stCondLst>
                            <p:childTnLst>
                              <p:par>
                                <p:cTn id="24" presetID="53" presetClass="entr" presetSubtype="16" dur="75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Effect transition="in" filter="fade">
                                      <p:cBhvr>
                                        <p:cTn id="28" dur="750"/>
                                        <p:tgtEl>
                                          <p:spTgt spid="12"/>
                                        </p:tgtEl>
                                      </p:cBhvr>
                                    </p:animEffect>
                                  </p:childTnLst>
                                </p:cTn>
                              </p:par>
                            </p:childTnLst>
                          </p:cTn>
                        </p:par>
                        <p:par>
                          <p:cTn id="29" fill="hold" nodeType="afterGroup">
                            <p:stCondLst>
                              <p:cond delay="3000"/>
                            </p:stCondLst>
                            <p:childTnLst>
                              <p:par>
                                <p:cTn id="30" presetID="22" presetClass="entr" presetSubtype="2" dur="75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750"/>
                                        <p:tgtEl>
                                          <p:spTgt spid="24"/>
                                        </p:tgtEl>
                                      </p:cBhvr>
                                    </p:animEffect>
                                  </p:childTnLst>
                                </p:cTn>
                              </p:par>
                            </p:childTnLst>
                          </p:cTn>
                        </p:par>
                        <p:par>
                          <p:cTn id="33" fill="hold" nodeType="afterGroup">
                            <p:stCondLst>
                              <p:cond delay="3750"/>
                            </p:stCondLst>
                            <p:childTnLst>
                              <p:par>
                                <p:cTn id="34" presetID="47" presetClass="entr" presetSubtype="0" dur="75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4500"/>
                            </p:stCondLst>
                            <p:childTnLst>
                              <p:par>
                                <p:cTn id="40" presetID="42" presetClass="entr" presetSubtype="0" dur="750"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750"/>
                                        <p:tgtEl>
                                          <p:spTgt spid="28"/>
                                        </p:tgtEl>
                                      </p:cBhvr>
                                    </p:animEffect>
                                    <p:anim calcmode="lin" valueType="num">
                                      <p:cBhvr>
                                        <p:cTn id="43" dur="750" fill="hold"/>
                                        <p:tgtEl>
                                          <p:spTgt spid="28"/>
                                        </p:tgtEl>
                                        <p:attrNameLst>
                                          <p:attrName>ppt_x</p:attrName>
                                        </p:attrNameLst>
                                      </p:cBhvr>
                                      <p:tavLst>
                                        <p:tav tm="0">
                                          <p:val>
                                            <p:strVal val="#ppt_x"/>
                                          </p:val>
                                        </p:tav>
                                        <p:tav tm="100000">
                                          <p:val>
                                            <p:strVal val="#ppt_x"/>
                                          </p:val>
                                        </p:tav>
                                      </p:tavLst>
                                    </p:anim>
                                    <p:anim calcmode="lin" valueType="num">
                                      <p:cBhvr>
                                        <p:cTn id="44"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9" grpId="0"/>
      <p:bldP spid="3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550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9527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77"/>
          <p:cNvSpPr txBox="1"/>
          <p:nvPr/>
        </p:nvSpPr>
        <p:spPr>
          <a:xfrm>
            <a:off x="905242" y="460713"/>
            <a:ext cx="10381516" cy="2031325"/>
          </a:xfrm>
          <a:prstGeom prst="rect">
            <a:avLst/>
          </a:prstGeom>
          <a:noFill/>
        </p:spPr>
        <p:txBody>
          <a:bodyPr wrap="square" rtlCol="0">
            <a:spAutoFit/>
          </a:bodyPr>
          <a:lstStyle/>
          <a:p>
            <a:pPr algn="dist"/>
            <a:r>
              <a:rPr lang="en-US" altLang="zh-CN" sz="12600" b="1" dirty="0">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PART ONE </a:t>
            </a:r>
            <a:endParaRPr lang="zh-CN" altLang="en-US" sz="12600" b="1" dirty="0">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sp>
        <p:nvSpPr>
          <p:cNvPr id="5" name="TextBox 77"/>
          <p:cNvSpPr txBox="1"/>
          <p:nvPr/>
        </p:nvSpPr>
        <p:spPr>
          <a:xfrm>
            <a:off x="820618" y="3703026"/>
            <a:ext cx="7885232" cy="1446550"/>
          </a:xfrm>
          <a:prstGeom prst="rect">
            <a:avLst/>
          </a:prstGeom>
          <a:noFill/>
        </p:spPr>
        <p:txBody>
          <a:bodyPr wrap="square" rtlCol="0">
            <a:spAutoFit/>
          </a:bodyPr>
          <a:lstStyle/>
          <a:p>
            <a:pPr algn="dist"/>
            <a:r>
              <a:rPr lang="zh-CN" altLang="en-US" sz="88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物流运营状况</a:t>
            </a:r>
          </a:p>
        </p:txBody>
      </p:sp>
      <p:sp>
        <p:nvSpPr>
          <p:cNvPr id="6" name="文本框 5"/>
          <p:cNvSpPr txBox="1"/>
          <p:nvPr/>
        </p:nvSpPr>
        <p:spPr>
          <a:xfrm>
            <a:off x="879473" y="4971474"/>
            <a:ext cx="8302627" cy="831318"/>
          </a:xfrm>
          <a:prstGeom prst="rect">
            <a:avLst/>
          </a:prstGeom>
          <a:noFill/>
        </p:spPr>
        <p:txBody>
          <a:bodyPr wrap="square" rtlCol="0">
            <a:spAutoFit/>
          </a:bodyPr>
          <a:lstStyle/>
          <a:p>
            <a:pPr>
              <a:lnSpc>
                <a:spcPct val="250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The average person is always waiting for an opportunity to come The</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20" name="组合 19"/>
          <p:cNvGrpSpPr/>
          <p:nvPr/>
        </p:nvGrpSpPr>
        <p:grpSpPr>
          <a:xfrm>
            <a:off x="838200" y="2377738"/>
            <a:ext cx="3829050" cy="1072068"/>
            <a:chOff x="838200" y="2377738"/>
            <a:chExt cx="3829050" cy="1072068"/>
          </a:xfrm>
        </p:grpSpPr>
        <p:sp>
          <p:nvSpPr>
            <p:cNvPr id="4" name="矩形: 圆角 3"/>
            <p:cNvSpPr/>
            <p:nvPr/>
          </p:nvSpPr>
          <p:spPr>
            <a:xfrm>
              <a:off x="838200" y="2377738"/>
              <a:ext cx="3829050" cy="1072068"/>
            </a:xfrm>
            <a:prstGeom prst="roundRect">
              <a:avLst>
                <a:gd name="adj" fmla="val 50000"/>
              </a:avLst>
            </a:prstGeom>
            <a:solidFill>
              <a:schemeClr val="bg1"/>
            </a:solidFill>
            <a:ln w="19050">
              <a:solidFill>
                <a:srgbClr val="194D97"/>
              </a:solidFill>
            </a:ln>
            <a:effectLst>
              <a:outerShdw blurRad="3302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77"/>
            <p:cNvSpPr txBox="1"/>
            <p:nvPr/>
          </p:nvSpPr>
          <p:spPr>
            <a:xfrm>
              <a:off x="1506418" y="2529326"/>
              <a:ext cx="2398832" cy="830997"/>
            </a:xfrm>
            <a:prstGeom prst="rect">
              <a:avLst/>
            </a:prstGeom>
            <a:noFill/>
          </p:spPr>
          <p:txBody>
            <a:bodyPr wrap="square" rtlCol="0">
              <a:spAutoFit/>
            </a:bodyPr>
            <a:lstStyle/>
            <a:p>
              <a:pPr algn="dist"/>
              <a:r>
                <a:rPr lang="zh-CN" altLang="en-US" sz="4800" dirty="0">
                  <a:solidFill>
                    <a:srgbClr val="EE9424"/>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第一章</a:t>
              </a:r>
            </a:p>
          </p:txBody>
        </p:sp>
      </p:grpSp>
      <p:grpSp>
        <p:nvGrpSpPr>
          <p:cNvPr id="8" name="组合 7"/>
          <p:cNvGrpSpPr/>
          <p:nvPr/>
        </p:nvGrpSpPr>
        <p:grpSpPr>
          <a:xfrm>
            <a:off x="10600683" y="6280158"/>
            <a:ext cx="1154687" cy="330192"/>
            <a:chOff x="5285733" y="5803908"/>
            <a:chExt cx="1154687" cy="266700"/>
          </a:xfrm>
        </p:grpSpPr>
        <p:sp>
          <p:nvSpPr>
            <p:cNvPr id="9" name="箭头: V 形 8"/>
            <p:cNvSpPr/>
            <p:nvPr/>
          </p:nvSpPr>
          <p:spPr>
            <a:xfrm flipH="1">
              <a:off x="6173720"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flipH="1">
              <a:off x="5729726"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p:cNvSpPr/>
            <p:nvPr/>
          </p:nvSpPr>
          <p:spPr>
            <a:xfrm flipH="1">
              <a:off x="5285733"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t="29810" b="24565"/>
          <a:stretch>
            <a:fillRect/>
          </a:stretch>
        </p:blipFill>
        <p:spPr>
          <a:xfrm flipH="1">
            <a:off x="6258133" y="1638300"/>
            <a:ext cx="5469710" cy="2495550"/>
          </a:xfrm>
          <a:prstGeom prst="rect">
            <a:avLst/>
          </a:prstGeom>
          <a:effectLst>
            <a:outerShdw blurRad="114300" dist="38100" dir="2700000" algn="tl" rotWithShape="0">
              <a:prstClr val="black">
                <a:alpha val="34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dur="75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nodeType="afterGroup">
                            <p:stCondLst>
                              <p:cond delay="750"/>
                            </p:stCondLst>
                            <p:childTnLst>
                              <p:par>
                                <p:cTn id="9" presetID="2" presetClass="entr" presetSubtype="2" dur="75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6" presetClass="entr" presetSubtype="21" dur="75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750"/>
                                        <p:tgtEl>
                                          <p:spTgt spid="3"/>
                                        </p:tgtEl>
                                      </p:cBhvr>
                                    </p:animEffect>
                                  </p:childTnLst>
                                </p:cTn>
                              </p:par>
                              <p:par>
                                <p:cTn id="17" presetID="2" presetClass="entr" presetSubtype="6" dur="75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1+#ppt_w/2"/>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00"/>
                            </p:stCondLst>
                            <p:childTnLst>
                              <p:par>
                                <p:cTn id="22" presetID="53" presetClass="entr" presetSubtype="16" dur="75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nodeType="afterGroup">
                            <p:stCondLst>
                              <p:cond delay="3250"/>
                            </p:stCondLst>
                            <p:childTnLst>
                              <p:par>
                                <p:cTn id="28" presetID="41" presetClass="entr" presetSubtype="0" dur="750" fill="hold" grpId="0" nodeType="afterEffect">
                                  <p:stCondLst>
                                    <p:cond delay="0"/>
                                  </p:stCondLst>
                                  <p:iterate type="lt">
                                    <p:tmPct val="6000"/>
                                  </p:iterate>
                                  <p:childTnLst>
                                    <p:set>
                                      <p:cBhvr>
                                        <p:cTn id="29" dur="1" fill="hold">
                                          <p:stCondLst>
                                            <p:cond delay="0"/>
                                          </p:stCondLst>
                                        </p:cTn>
                                        <p:tgtEl>
                                          <p:spTgt spid="5"/>
                                        </p:tgtEl>
                                        <p:attrNameLst>
                                          <p:attrName>style.visibility</p:attrName>
                                        </p:attrNameLst>
                                      </p:cBhvr>
                                      <p:to>
                                        <p:strVal val="visible"/>
                                      </p:to>
                                    </p:set>
                                    <p:anim calcmode="lin" valueType="num">
                                      <p:cBhvr>
                                        <p:cTn id="30"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5"/>
                                        </p:tgtEl>
                                        <p:attrNameLst>
                                          <p:attrName>ppt_y</p:attrName>
                                        </p:attrNameLst>
                                      </p:cBhvr>
                                      <p:tavLst>
                                        <p:tav tm="0">
                                          <p:val>
                                            <p:strVal val="#ppt_y"/>
                                          </p:val>
                                        </p:tav>
                                        <p:tav tm="100000">
                                          <p:val>
                                            <p:strVal val="#ppt_y"/>
                                          </p:val>
                                        </p:tav>
                                      </p:tavLst>
                                    </p:anim>
                                    <p:anim calcmode="lin" valueType="num">
                                      <p:cBhvr>
                                        <p:cTn id="32"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5"/>
                                        </p:tgtEl>
                                      </p:cBhvr>
                                    </p:animEffect>
                                  </p:childTnLst>
                                </p:cTn>
                              </p:par>
                            </p:childTnLst>
                          </p:cTn>
                        </p:par>
                        <p:par>
                          <p:cTn id="35" fill="hold" nodeType="afterGroup">
                            <p:stCondLst>
                              <p:cond delay="4000"/>
                            </p:stCondLst>
                            <p:childTnLst>
                              <p:par>
                                <p:cTn id="36" presetID="42" presetClass="entr" presetSubtype="0" dur="75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750"/>
                                        <p:tgtEl>
                                          <p:spTgt spid="6"/>
                                        </p:tgtEl>
                                      </p:cBhvr>
                                    </p:animEffect>
                                    <p:anim calcmode="lin" valueType="num">
                                      <p:cBhvr>
                                        <p:cTn id="39" dur="750" fill="hold"/>
                                        <p:tgtEl>
                                          <p:spTgt spid="6"/>
                                        </p:tgtEl>
                                        <p:attrNameLst>
                                          <p:attrName>ppt_x</p:attrName>
                                        </p:attrNameLst>
                                      </p:cBhvr>
                                      <p:tavLst>
                                        <p:tav tm="0">
                                          <p:val>
                                            <p:strVal val="#ppt_x"/>
                                          </p:val>
                                        </p:tav>
                                        <p:tav tm="100000">
                                          <p:val>
                                            <p:strVal val="#ppt_x"/>
                                          </p:val>
                                        </p:tav>
                                      </p:tavLst>
                                    </p:anim>
                                    <p:anim calcmode="lin" valueType="num">
                                      <p:cBhvr>
                                        <p:cTn id="4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104736" y="1765624"/>
            <a:ext cx="5266764" cy="2454658"/>
            <a:chOff x="572561" y="2032324"/>
            <a:chExt cx="5266764" cy="2454658"/>
          </a:xfrm>
        </p:grpSpPr>
        <p:sp>
          <p:nvSpPr>
            <p:cNvPr id="20" name="Rectangle 123"/>
            <p:cNvSpPr/>
            <p:nvPr/>
          </p:nvSpPr>
          <p:spPr>
            <a:xfrm>
              <a:off x="860462" y="2591335"/>
              <a:ext cx="4978863" cy="1895647"/>
            </a:xfrm>
            <a:prstGeom prst="rect">
              <a:avLst/>
            </a:prstGeom>
          </p:spPr>
          <p:txBody>
            <a:bodyPr wrap="square">
              <a:spAutoFit/>
            </a:bodyPr>
            <a:lstStyle/>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sym typeface="思源黑体 CN Bold" panose="020B0800000000000000" pitchFamily="34" charset="-122"/>
                </a:rPr>
                <a:t>请您单击此处添加合适文字加以解释说明，可以根据自己的需要适当地调整文字大小或者颜色等属性。</a:t>
              </a:r>
              <a:endParaRPr kumimoji="0" lang="en-US" altLang="zh-CN" sz="16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sym typeface="思源黑体 CN Bold" panose="020B0800000000000000" pitchFamily="34" charset="-122"/>
              </a:endParaRPr>
            </a:p>
            <a:p>
              <a:pPr marL="285750" marR="0" lvl="0" indent="-285750" algn="l" defTabSz="914400" rtl="0" eaLnBrk="1" fontAlgn="auto" latinLnBrk="0" hangingPunct="1">
                <a:lnSpc>
                  <a:spcPct val="150000"/>
                </a:lnSpc>
                <a:spcBef>
                  <a:spcPct val="0"/>
                </a:spcBef>
                <a:spcAft>
                  <a:spcPct val="0"/>
                </a:spcAft>
                <a:buClrTx/>
                <a:buSzTx/>
                <a:buFont typeface="Arial" panose="020B0604020202020204" pitchFamily="34" charset="0"/>
                <a:buChar char="•"/>
                <a:defRPr/>
              </a:pPr>
              <a:endParaRPr kumimoji="0" lang="en-US" altLang="zh-CN" sz="16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sym typeface="思源黑体 CN Bold" panose="020B0800000000000000" pitchFamily="34" charset="-122"/>
              </a:endParaRPr>
            </a:p>
            <a:p>
              <a:pPr marL="285750" indent="-285750" defTabSz="914400">
                <a:lnSpc>
                  <a:spcPct val="150000"/>
                </a:lnSpc>
                <a:buFont typeface="Arial" panose="020B0604020202020204" pitchFamily="34" charset="0"/>
                <a:buChar char="•"/>
                <a:defRPr/>
              </a:pPr>
              <a:r>
                <a:rPr kumimoji="0" lang="zh-CN" altLang="en-US" sz="16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sym typeface="思源黑体 CN Bold" panose="020B0800000000000000" pitchFamily="34" charset="-122"/>
                </a:rPr>
                <a:t>请您单击此处添加合适文字加以解释说明，可以根据自己的需要适当地调整文字大小或者颜色等属性。</a:t>
              </a:r>
            </a:p>
          </p:txBody>
        </p:sp>
        <p:sp>
          <p:nvSpPr>
            <p:cNvPr id="21" name="Rectangle: Rounded Corners 115"/>
            <p:cNvSpPr/>
            <p:nvPr/>
          </p:nvSpPr>
          <p:spPr>
            <a:xfrm>
              <a:off x="572561" y="2032324"/>
              <a:ext cx="2472532" cy="55901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404040"/>
                  </a:solidFill>
                  <a:latin typeface="微软雅黑" panose="020B0503020204020204" pitchFamily="34" charset="-122"/>
                  <a:ea typeface="微软雅黑" panose="020B0503020204020204" pitchFamily="34" charset="-122"/>
                </a:rPr>
                <a:t>运营状况</a:t>
              </a:r>
            </a:p>
          </p:txBody>
        </p:sp>
      </p:grpSp>
      <p:pic>
        <p:nvPicPr>
          <p:cNvPr id="46" name="图片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472" y="1846226"/>
            <a:ext cx="3625428" cy="3625428"/>
          </a:xfrm>
          <a:prstGeom prst="rect">
            <a:avLst/>
          </a:prstGeom>
        </p:spPr>
      </p:pic>
      <p:grpSp>
        <p:nvGrpSpPr>
          <p:cNvPr id="23" name="组合 22"/>
          <p:cNvGrpSpPr/>
          <p:nvPr/>
        </p:nvGrpSpPr>
        <p:grpSpPr>
          <a:xfrm>
            <a:off x="1428586" y="4798344"/>
            <a:ext cx="2472532" cy="578060"/>
            <a:chOff x="639010" y="4723866"/>
            <a:chExt cx="2472532" cy="578060"/>
          </a:xfrm>
        </p:grpSpPr>
        <p:sp>
          <p:nvSpPr>
            <p:cNvPr id="24" name="矩形: 圆角 23"/>
            <p:cNvSpPr/>
            <p:nvPr/>
          </p:nvSpPr>
          <p:spPr>
            <a:xfrm>
              <a:off x="733197" y="4723866"/>
              <a:ext cx="2333853" cy="559010"/>
            </a:xfrm>
            <a:prstGeom prst="roundRect">
              <a:avLst/>
            </a:prstGeom>
            <a:gradFill flip="none" rotWithShape="1">
              <a:gsLst>
                <a:gs pos="0">
                  <a:srgbClr val="194D97"/>
                </a:gs>
                <a:gs pos="100000">
                  <a:srgbClr val="194D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Rectangle: Rounded Corners 115"/>
            <p:cNvSpPr/>
            <p:nvPr/>
          </p:nvSpPr>
          <p:spPr>
            <a:xfrm>
              <a:off x="639010" y="4742915"/>
              <a:ext cx="2472532" cy="55901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单击添加标题</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091618" y="4798344"/>
            <a:ext cx="2472532" cy="578060"/>
            <a:chOff x="639010" y="4723866"/>
            <a:chExt cx="2472532" cy="578060"/>
          </a:xfrm>
        </p:grpSpPr>
        <p:sp>
          <p:nvSpPr>
            <p:cNvPr id="44" name="矩形: 圆角 43"/>
            <p:cNvSpPr/>
            <p:nvPr/>
          </p:nvSpPr>
          <p:spPr>
            <a:xfrm>
              <a:off x="714147" y="4723866"/>
              <a:ext cx="2333853" cy="559010"/>
            </a:xfrm>
            <a:prstGeom prst="roundRect">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5" name="Rectangle: Rounded Corners 115"/>
            <p:cNvSpPr/>
            <p:nvPr/>
          </p:nvSpPr>
          <p:spPr>
            <a:xfrm>
              <a:off x="639010" y="4742915"/>
              <a:ext cx="2472532" cy="55901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6" presetClass="entr" presetSubtype="21" dur="50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par>
                          <p:cTn id="14" fill="hold" nodeType="afterGroup">
                            <p:stCondLst>
                              <p:cond delay="1000"/>
                            </p:stCondLst>
                            <p:childTnLst>
                              <p:par>
                                <p:cTn id="15" presetID="16" presetClass="entr" presetSubtype="21" dur="50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par>
                          <p:cTn id="18" fill="hold" nodeType="afterGroup">
                            <p:stCondLst>
                              <p:cond delay="1500"/>
                            </p:stCondLst>
                            <p:childTnLst>
                              <p:par>
                                <p:cTn id="19" presetID="2" presetClass="entr" presetSubtype="2" dur="50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1+#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15" y="1421997"/>
            <a:ext cx="4245147" cy="4245147"/>
          </a:xfrm>
          <a:prstGeom prst="rect">
            <a:avLst/>
          </a:prstGeom>
        </p:spPr>
      </p:pic>
      <p:sp>
        <p:nvSpPr>
          <p:cNvPr id="27" name="PA-íş1ïḋê"/>
          <p:cNvSpPr txBox="1"/>
          <p:nvPr>
            <p:custDataLst>
              <p:tags r:id="rId1"/>
            </p:custDataLst>
          </p:nvPr>
        </p:nvSpPr>
        <p:spPr>
          <a:xfrm>
            <a:off x="4267425" y="1747192"/>
            <a:ext cx="6362065" cy="782320"/>
          </a:xfrm>
          <a:prstGeom prst="rect">
            <a:avLst/>
          </a:prstGeom>
          <a:noFill/>
          <a:ln>
            <a:noFill/>
          </a:ln>
        </p:spPr>
        <p:txBody>
          <a:bodyPr wrap="square" lIns="90000" tIns="46800" rIns="90000" bIns="46800" anchor="b" anchorCtr="0">
            <a:noAutofit/>
          </a:bodyPr>
          <a:lstStyle/>
          <a:p>
            <a:r>
              <a:rPr lang="zh-CN" altLang="en-US" sz="2400" b="1" dirty="0">
                <a:solidFill>
                  <a:srgbClr val="404040"/>
                </a:solidFill>
                <a:latin typeface="微软雅黑" panose="020B0503020204020204" pitchFamily="34" charset="-122"/>
                <a:ea typeface="微软雅黑" panose="020B0503020204020204" pitchFamily="34" charset="-122"/>
              </a:rPr>
              <a:t>运营状况</a:t>
            </a:r>
          </a:p>
        </p:txBody>
      </p:sp>
      <p:sp>
        <p:nvSpPr>
          <p:cNvPr id="28" name="îṩ1ïḋê"/>
          <p:cNvSpPr txBox="1"/>
          <p:nvPr/>
        </p:nvSpPr>
        <p:spPr>
          <a:xfrm>
            <a:off x="4267425" y="2660322"/>
            <a:ext cx="6361138" cy="1232535"/>
          </a:xfrm>
          <a:prstGeom prst="rect">
            <a:avLst/>
          </a:prstGeom>
          <a:noFill/>
          <a:ln>
            <a:noFill/>
          </a:ln>
        </p:spPr>
        <p:txBody>
          <a:bodyPr wrap="square" lIns="90000" tIns="46800" rIns="90000" bIns="46800" anchor="t" anchorCtr="0"/>
          <a:lstStyle/>
          <a:p>
            <a:pPr>
              <a:lnSpc>
                <a:spcPct val="150000"/>
              </a:lnSpc>
            </a:pPr>
            <a:r>
              <a:rPr lang="zh-CN" altLang="en-US" sz="1600" dirty="0">
                <a:solidFill>
                  <a:srgbClr val="404040"/>
                </a:solidFill>
                <a:latin typeface="微软雅黑" panose="020B0503020204020204" pitchFamily="34" charset="-122"/>
                <a:ea typeface="微软雅黑" panose="020B0503020204020204" pitchFamily="34" charset="-122"/>
              </a:rPr>
              <a:t>点击在此输入说明文本点击在此输入说明文本点击在此输入说明文本点击在此输入说明文本点击在此输入说明文本点击在此输入说明文本点击在此输入说明文本点击在此输入说明文本</a:t>
            </a:r>
            <a:endParaRPr lang="en-US" altLang="zh-CN" sz="1600" dirty="0">
              <a:solidFill>
                <a:srgbClr val="404040"/>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9" name="iṣḻîḋê"/>
          <p:cNvSpPr txBox="1"/>
          <p:nvPr/>
        </p:nvSpPr>
        <p:spPr>
          <a:xfrm>
            <a:off x="3637434" y="1305156"/>
            <a:ext cx="468542" cy="327476"/>
          </a:xfrm>
          <a:custGeom>
            <a:avLst/>
            <a:gdLst/>
            <a:ahLst/>
            <a:cxnLst/>
            <a:rect l="l" t="t" r="r" b="b"/>
            <a:pathLst>
              <a:path w="518207" h="362188">
                <a:moveTo>
                  <a:pt x="409551" y="0"/>
                </a:moveTo>
                <a:cubicBezTo>
                  <a:pt x="419581" y="0"/>
                  <a:pt x="431654" y="4272"/>
                  <a:pt x="445770" y="12816"/>
                </a:cubicBezTo>
                <a:cubicBezTo>
                  <a:pt x="459886" y="21360"/>
                  <a:pt x="466944" y="30275"/>
                  <a:pt x="466944" y="39562"/>
                </a:cubicBezTo>
                <a:cubicBezTo>
                  <a:pt x="466944" y="48849"/>
                  <a:pt x="463229" y="60922"/>
                  <a:pt x="455799" y="75781"/>
                </a:cubicBezTo>
                <a:cubicBezTo>
                  <a:pt x="448370" y="90640"/>
                  <a:pt x="444655" y="103270"/>
                  <a:pt x="444655" y="113671"/>
                </a:cubicBezTo>
                <a:cubicBezTo>
                  <a:pt x="444655" y="124816"/>
                  <a:pt x="449484" y="133359"/>
                  <a:pt x="459143" y="139303"/>
                </a:cubicBezTo>
                <a:cubicBezTo>
                  <a:pt x="475488" y="148218"/>
                  <a:pt x="489418" y="162149"/>
                  <a:pt x="500934" y="181094"/>
                </a:cubicBezTo>
                <a:cubicBezTo>
                  <a:pt x="512449" y="200039"/>
                  <a:pt x="518207" y="219913"/>
                  <a:pt x="518207" y="240716"/>
                </a:cubicBezTo>
                <a:cubicBezTo>
                  <a:pt x="518207" y="273406"/>
                  <a:pt x="506877" y="301823"/>
                  <a:pt x="484217" y="325969"/>
                </a:cubicBezTo>
                <a:cubicBezTo>
                  <a:pt x="461557" y="350115"/>
                  <a:pt x="432582" y="362188"/>
                  <a:pt x="397292" y="362188"/>
                </a:cubicBezTo>
                <a:cubicBezTo>
                  <a:pt x="362002" y="362188"/>
                  <a:pt x="333213" y="350487"/>
                  <a:pt x="310924" y="327084"/>
                </a:cubicBezTo>
                <a:cubicBezTo>
                  <a:pt x="288636" y="303681"/>
                  <a:pt x="277491" y="276377"/>
                  <a:pt x="277491" y="245173"/>
                </a:cubicBezTo>
                <a:cubicBezTo>
                  <a:pt x="277491" y="230314"/>
                  <a:pt x="282321" y="210626"/>
                  <a:pt x="291979" y="186109"/>
                </a:cubicBezTo>
                <a:cubicBezTo>
                  <a:pt x="301637" y="161592"/>
                  <a:pt x="315568" y="129830"/>
                  <a:pt x="333770" y="90826"/>
                </a:cubicBezTo>
                <a:cubicBezTo>
                  <a:pt x="351972" y="51821"/>
                  <a:pt x="363674" y="28418"/>
                  <a:pt x="368874" y="20617"/>
                </a:cubicBezTo>
                <a:cubicBezTo>
                  <a:pt x="374075" y="12816"/>
                  <a:pt x="379647" y="7429"/>
                  <a:pt x="385591" y="4458"/>
                </a:cubicBezTo>
                <a:cubicBezTo>
                  <a:pt x="391534" y="1486"/>
                  <a:pt x="399521" y="0"/>
                  <a:pt x="409551" y="0"/>
                </a:cubicBezTo>
                <a:close/>
                <a:moveTo>
                  <a:pt x="132059" y="0"/>
                </a:moveTo>
                <a:cubicBezTo>
                  <a:pt x="142089" y="0"/>
                  <a:pt x="154162" y="4272"/>
                  <a:pt x="168278" y="12816"/>
                </a:cubicBezTo>
                <a:cubicBezTo>
                  <a:pt x="182394" y="21360"/>
                  <a:pt x="189452" y="30275"/>
                  <a:pt x="189452" y="39562"/>
                </a:cubicBezTo>
                <a:cubicBezTo>
                  <a:pt x="189452" y="48849"/>
                  <a:pt x="185737" y="60922"/>
                  <a:pt x="178308" y="75781"/>
                </a:cubicBezTo>
                <a:cubicBezTo>
                  <a:pt x="170878" y="90640"/>
                  <a:pt x="167163" y="103270"/>
                  <a:pt x="167163" y="113671"/>
                </a:cubicBezTo>
                <a:cubicBezTo>
                  <a:pt x="167163" y="124816"/>
                  <a:pt x="171993" y="133359"/>
                  <a:pt x="181651" y="139303"/>
                </a:cubicBezTo>
                <a:cubicBezTo>
                  <a:pt x="197996" y="148218"/>
                  <a:pt x="211926" y="162149"/>
                  <a:pt x="223442" y="181094"/>
                </a:cubicBezTo>
                <a:cubicBezTo>
                  <a:pt x="234958" y="200039"/>
                  <a:pt x="240715" y="219913"/>
                  <a:pt x="240715" y="240716"/>
                </a:cubicBezTo>
                <a:cubicBezTo>
                  <a:pt x="240715" y="273406"/>
                  <a:pt x="229385" y="301823"/>
                  <a:pt x="206725" y="325969"/>
                </a:cubicBezTo>
                <a:cubicBezTo>
                  <a:pt x="184066" y="350115"/>
                  <a:pt x="155090" y="362188"/>
                  <a:pt x="119800" y="362188"/>
                </a:cubicBezTo>
                <a:cubicBezTo>
                  <a:pt x="84510" y="362188"/>
                  <a:pt x="55721" y="350487"/>
                  <a:pt x="33432" y="327084"/>
                </a:cubicBezTo>
                <a:cubicBezTo>
                  <a:pt x="11144" y="303681"/>
                  <a:pt x="0" y="276377"/>
                  <a:pt x="0" y="245173"/>
                </a:cubicBezTo>
                <a:cubicBezTo>
                  <a:pt x="0" y="230314"/>
                  <a:pt x="4829" y="210626"/>
                  <a:pt x="14487" y="186109"/>
                </a:cubicBezTo>
                <a:cubicBezTo>
                  <a:pt x="24145" y="161592"/>
                  <a:pt x="38076" y="129830"/>
                  <a:pt x="56278" y="90826"/>
                </a:cubicBezTo>
                <a:cubicBezTo>
                  <a:pt x="74480" y="51821"/>
                  <a:pt x="86182" y="28418"/>
                  <a:pt x="91382" y="20617"/>
                </a:cubicBezTo>
                <a:cubicBezTo>
                  <a:pt x="96583" y="12816"/>
                  <a:pt x="102155" y="7429"/>
                  <a:pt x="108099" y="4458"/>
                </a:cubicBezTo>
                <a:cubicBezTo>
                  <a:pt x="114042" y="1486"/>
                  <a:pt x="122029" y="0"/>
                  <a:pt x="132059" y="0"/>
                </a:cubicBezTo>
                <a:close/>
              </a:path>
            </a:pathLst>
          </a:custGeom>
          <a:gradFill flip="none" rotWithShape="1">
            <a:gsLst>
              <a:gs pos="0">
                <a:srgbClr val="EE9424"/>
              </a:gs>
              <a:gs pos="100000">
                <a:srgbClr val="EE9424"/>
              </a:gs>
            </a:gsLst>
            <a:lin ang="5400000" scaled="1"/>
          </a:gradFill>
          <a:ln w="57150" cap="rnd">
            <a:noFill/>
            <a:prstDash val="solid"/>
            <a:round/>
          </a:ln>
          <a:effectLst>
            <a:outerShdw blurRad="762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algn="ctr" defTabSz="913765">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0" name="ïṧ1iḋé"/>
          <p:cNvSpPr txBox="1"/>
          <p:nvPr/>
        </p:nvSpPr>
        <p:spPr>
          <a:xfrm>
            <a:off x="10160021" y="5341355"/>
            <a:ext cx="468542" cy="327477"/>
          </a:xfrm>
          <a:custGeom>
            <a:avLst/>
            <a:gdLst/>
            <a:ahLst/>
            <a:cxnLst/>
            <a:rect l="l" t="t" r="r" b="b"/>
            <a:pathLst>
              <a:path w="518207" h="362189">
                <a:moveTo>
                  <a:pt x="398407" y="0"/>
                </a:moveTo>
                <a:cubicBezTo>
                  <a:pt x="433697" y="0"/>
                  <a:pt x="462486" y="11702"/>
                  <a:pt x="484774" y="35105"/>
                </a:cubicBezTo>
                <a:cubicBezTo>
                  <a:pt x="507063" y="58508"/>
                  <a:pt x="518207" y="85811"/>
                  <a:pt x="518207" y="117015"/>
                </a:cubicBezTo>
                <a:cubicBezTo>
                  <a:pt x="518207" y="131874"/>
                  <a:pt x="513378" y="151562"/>
                  <a:pt x="503720" y="176079"/>
                </a:cubicBezTo>
                <a:cubicBezTo>
                  <a:pt x="494061" y="200597"/>
                  <a:pt x="480131" y="232358"/>
                  <a:pt x="461929" y="271363"/>
                </a:cubicBezTo>
                <a:cubicBezTo>
                  <a:pt x="443726" y="310368"/>
                  <a:pt x="432025" y="333771"/>
                  <a:pt x="426824" y="341572"/>
                </a:cubicBezTo>
                <a:cubicBezTo>
                  <a:pt x="421624" y="349373"/>
                  <a:pt x="416052" y="354759"/>
                  <a:pt x="410108" y="357731"/>
                </a:cubicBezTo>
                <a:cubicBezTo>
                  <a:pt x="404164" y="360703"/>
                  <a:pt x="396178" y="362189"/>
                  <a:pt x="386148" y="362189"/>
                </a:cubicBezTo>
                <a:cubicBezTo>
                  <a:pt x="376118" y="362189"/>
                  <a:pt x="364045" y="357917"/>
                  <a:pt x="349929" y="349373"/>
                </a:cubicBezTo>
                <a:cubicBezTo>
                  <a:pt x="335813" y="340829"/>
                  <a:pt x="328755" y="331913"/>
                  <a:pt x="328755" y="322626"/>
                </a:cubicBezTo>
                <a:cubicBezTo>
                  <a:pt x="328755" y="313340"/>
                  <a:pt x="332470" y="301267"/>
                  <a:pt x="339899" y="286408"/>
                </a:cubicBezTo>
                <a:cubicBezTo>
                  <a:pt x="347329" y="271549"/>
                  <a:pt x="351043" y="258733"/>
                  <a:pt x="351043" y="247960"/>
                </a:cubicBezTo>
                <a:cubicBezTo>
                  <a:pt x="351043" y="237187"/>
                  <a:pt x="346214" y="228829"/>
                  <a:pt x="336556" y="222885"/>
                </a:cubicBezTo>
                <a:cubicBezTo>
                  <a:pt x="320211" y="213970"/>
                  <a:pt x="306281" y="200040"/>
                  <a:pt x="294765" y="181094"/>
                </a:cubicBezTo>
                <a:cubicBezTo>
                  <a:pt x="283249" y="162149"/>
                  <a:pt x="277491" y="142275"/>
                  <a:pt x="277491" y="121473"/>
                </a:cubicBezTo>
                <a:cubicBezTo>
                  <a:pt x="277491" y="88783"/>
                  <a:pt x="288821" y="60365"/>
                  <a:pt x="311481" y="36219"/>
                </a:cubicBezTo>
                <a:cubicBezTo>
                  <a:pt x="334141" y="12073"/>
                  <a:pt x="363116" y="0"/>
                  <a:pt x="398407" y="0"/>
                </a:cubicBezTo>
                <a:close/>
                <a:moveTo>
                  <a:pt x="120915" y="0"/>
                </a:moveTo>
                <a:cubicBezTo>
                  <a:pt x="156205" y="0"/>
                  <a:pt x="184994" y="11702"/>
                  <a:pt x="207283" y="35105"/>
                </a:cubicBezTo>
                <a:cubicBezTo>
                  <a:pt x="229571" y="58508"/>
                  <a:pt x="240715" y="85811"/>
                  <a:pt x="240715" y="117015"/>
                </a:cubicBezTo>
                <a:cubicBezTo>
                  <a:pt x="240715" y="131874"/>
                  <a:pt x="235886" y="151562"/>
                  <a:pt x="226228" y="176079"/>
                </a:cubicBezTo>
                <a:cubicBezTo>
                  <a:pt x="216570" y="200597"/>
                  <a:pt x="202639" y="232358"/>
                  <a:pt x="184437" y="271363"/>
                </a:cubicBezTo>
                <a:cubicBezTo>
                  <a:pt x="166235" y="310368"/>
                  <a:pt x="154533" y="333771"/>
                  <a:pt x="149333" y="341572"/>
                </a:cubicBezTo>
                <a:cubicBezTo>
                  <a:pt x="144132" y="349373"/>
                  <a:pt x="138560" y="354759"/>
                  <a:pt x="132616" y="357731"/>
                </a:cubicBezTo>
                <a:cubicBezTo>
                  <a:pt x="126673" y="360703"/>
                  <a:pt x="118686" y="362189"/>
                  <a:pt x="108656" y="362189"/>
                </a:cubicBezTo>
                <a:cubicBezTo>
                  <a:pt x="98626" y="362189"/>
                  <a:pt x="86553" y="357917"/>
                  <a:pt x="72437" y="349373"/>
                </a:cubicBezTo>
                <a:cubicBezTo>
                  <a:pt x="58321" y="340829"/>
                  <a:pt x="51263" y="331913"/>
                  <a:pt x="51263" y="322626"/>
                </a:cubicBezTo>
                <a:cubicBezTo>
                  <a:pt x="51263" y="313340"/>
                  <a:pt x="54978" y="301267"/>
                  <a:pt x="62407" y="286408"/>
                </a:cubicBezTo>
                <a:cubicBezTo>
                  <a:pt x="69837" y="271549"/>
                  <a:pt x="73552" y="258733"/>
                  <a:pt x="73552" y="247960"/>
                </a:cubicBezTo>
                <a:cubicBezTo>
                  <a:pt x="73552" y="237187"/>
                  <a:pt x="68722" y="228829"/>
                  <a:pt x="59064" y="222885"/>
                </a:cubicBezTo>
                <a:cubicBezTo>
                  <a:pt x="42719" y="213970"/>
                  <a:pt x="28789" y="200040"/>
                  <a:pt x="17273" y="181094"/>
                </a:cubicBezTo>
                <a:cubicBezTo>
                  <a:pt x="5757" y="162149"/>
                  <a:pt x="0" y="142275"/>
                  <a:pt x="0" y="121473"/>
                </a:cubicBezTo>
                <a:cubicBezTo>
                  <a:pt x="0" y="88783"/>
                  <a:pt x="11330" y="60365"/>
                  <a:pt x="33990" y="36219"/>
                </a:cubicBezTo>
                <a:cubicBezTo>
                  <a:pt x="56650" y="12073"/>
                  <a:pt x="85625" y="0"/>
                  <a:pt x="120915" y="0"/>
                </a:cubicBezTo>
                <a:close/>
              </a:path>
            </a:pathLst>
          </a:custGeom>
          <a:gradFill flip="none" rotWithShape="1">
            <a:gsLst>
              <a:gs pos="0">
                <a:srgbClr val="EE9424"/>
              </a:gs>
              <a:gs pos="100000">
                <a:srgbClr val="EE9424"/>
              </a:gs>
            </a:gsLst>
            <a:lin ang="5400000" scaled="1"/>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algn="ctr" defTabSz="913765">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1" name="îṩ1ïḋê"/>
          <p:cNvSpPr txBox="1"/>
          <p:nvPr/>
        </p:nvSpPr>
        <p:spPr>
          <a:xfrm>
            <a:off x="4267425" y="3964347"/>
            <a:ext cx="6361138" cy="1232535"/>
          </a:xfrm>
          <a:prstGeom prst="rect">
            <a:avLst/>
          </a:prstGeom>
          <a:noFill/>
          <a:ln>
            <a:noFill/>
          </a:ln>
        </p:spPr>
        <p:txBody>
          <a:bodyPr wrap="square" lIns="90000" tIns="46800" rIns="90000" bIns="46800" anchor="t" anchorCtr="0"/>
          <a:lstStyle/>
          <a:p>
            <a:pPr>
              <a:lnSpc>
                <a:spcPct val="150000"/>
              </a:lnSpc>
            </a:pPr>
            <a:r>
              <a:rPr lang="zh-CN" altLang="en-US" sz="1600" dirty="0">
                <a:solidFill>
                  <a:srgbClr val="404040"/>
                </a:solidFill>
                <a:latin typeface="微软雅黑" panose="020B0503020204020204" pitchFamily="34" charset="-122"/>
                <a:ea typeface="微软雅黑" panose="020B0503020204020204" pitchFamily="34" charset="-122"/>
              </a:rPr>
              <a:t>点击在此输入说明文本点击在此输入说明文本点击在此输入说明文本点击在此输入说明文本点击在此输入说明文本点击在此输入说明文本点击在此输入说明文本点击在此输入说明文本</a:t>
            </a:r>
            <a:endParaRPr lang="en-US" altLang="zh-CN" sz="1600" dirty="0">
              <a:solidFill>
                <a:srgbClr val="404040"/>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dur="50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dur="50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strVal val="#ppt_x"/>
                                          </p:val>
                                        </p:tav>
                                        <p:tav tm="100000">
                                          <p:val>
                                            <p:strVal val="#ppt_x"/>
                                          </p:val>
                                        </p:tav>
                                      </p:tavLst>
                                    </p:anim>
                                    <p:anim calcmode="lin" valueType="num">
                                      <p:cBhvr>
                                        <p:cTn id="20" dur="500" fill="hold"/>
                                        <p:tgtEl>
                                          <p:spTgt spid="30"/>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0" presetClass="entr" presetSubtype="0" dur="214"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to="" calcmode="lin" valueType="num">
                                      <p:cBhvr>
                                        <p:cTn id="24" dur="500" fill="hold">
                                          <p:stCondLst>
                                            <p:cond delay="0"/>
                                          </p:stCondLst>
                                        </p:cTn>
                                        <p:tgtEl>
                                          <p:spTgt spid="27"/>
                                        </p:tgtEl>
                                        <p:attrNameLst>
                                          <p:attrName>ppt_x</p:attrName>
                                        </p:attrNameLst>
                                      </p:cBhvr>
                                      <p:tavLst>
                                        <p:tav tm="0" fmla="#ppt_x-#ppt_h*((1.5-1.5*$)^3-(1.5-1.5*$)^2)">
                                          <p:val>
                                            <p:fltVal val="0"/>
                                          </p:val>
                                        </p:tav>
                                        <p:tav tm="100000">
                                          <p:val>
                                            <p:fltVal val="1"/>
                                          </p:val>
                                        </p:tav>
                                      </p:tavLst>
                                    </p:anim>
                                    <p:anim to="" calcmode="lin" valueType="num">
                                      <p:cBhvr>
                                        <p:cTn id="25" dur="500" fill="hold">
                                          <p:stCondLst>
                                            <p:cond delay="0"/>
                                          </p:stCondLst>
                                        </p:cTn>
                                        <p:tgtEl>
                                          <p:spTgt spid="27"/>
                                        </p:tgtEl>
                                        <p:attrNameLst>
                                          <p:attrName>style.rotation</p:attrName>
                                        </p:attrNameLst>
                                      </p:cBhvr>
                                      <p:tavLst>
                                        <p:tav tm="0" fmla="#ppt_r+180*((1.5-1.5*$)^3-(1.5-1.5*$)^2)">
                                          <p:val>
                                            <p:fltVal val="0"/>
                                          </p:val>
                                        </p:tav>
                                        <p:tav tm="100000">
                                          <p:val>
                                            <p:fltVal val="1"/>
                                          </p:val>
                                        </p:tav>
                                      </p:tavLst>
                                    </p:anim>
                                    <p:animEffect filter="fade">
                                      <p:cBhvr>
                                        <p:cTn id="26" dur="214">
                                          <p:stCondLst>
                                            <p:cond delay="0"/>
                                          </p:stCondLst>
                                        </p:cTn>
                                        <p:tgtEl>
                                          <p:spTgt spid="27"/>
                                        </p:tgtEl>
                                      </p:cBhvr>
                                    </p:animEffect>
                                  </p:childTnLst>
                                </p:cTn>
                              </p:par>
                            </p:childTnLst>
                          </p:cTn>
                        </p:par>
                        <p:par>
                          <p:cTn id="27" fill="hold" nodeType="afterGroup">
                            <p:stCondLst>
                              <p:cond delay="1500"/>
                            </p:stCondLst>
                            <p:childTnLst>
                              <p:par>
                                <p:cTn id="28" presetID="22" presetClass="entr" presetSubtype="8" dur="50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nodeType="afterGroup">
                            <p:stCondLst>
                              <p:cond delay="2000"/>
                            </p:stCondLst>
                            <p:childTnLst>
                              <p:par>
                                <p:cTn id="32" presetID="22" presetClass="entr" presetSubtype="8" dur="50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985" y="1483179"/>
            <a:ext cx="3041650" cy="3041650"/>
          </a:xfrm>
          <a:prstGeom prst="rect">
            <a:avLst/>
          </a:prstGeom>
        </p:spPr>
      </p:pic>
      <p:sp>
        <p:nvSpPr>
          <p:cNvPr id="33" name="矩形: 圆角 32"/>
          <p:cNvSpPr/>
          <p:nvPr/>
        </p:nvSpPr>
        <p:spPr>
          <a:xfrm>
            <a:off x="1963585" y="1739900"/>
            <a:ext cx="1562100" cy="596900"/>
          </a:xfrm>
          <a:prstGeom prst="roundRect">
            <a:avLst>
              <a:gd name="adj" fmla="val 50000"/>
            </a:avLst>
          </a:prstGeom>
          <a:gradFill flip="none" rotWithShape="1">
            <a:gsLst>
              <a:gs pos="0">
                <a:srgbClr val="194D97"/>
              </a:gs>
              <a:gs pos="70000">
                <a:srgbClr val="194D97"/>
              </a:gs>
            </a:gsLst>
            <a:lin ang="2700000" scaled="0"/>
          </a:gra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r>
              <a:rPr lang="en-US" altLang="zh-CN" sz="2400" b="1">
                <a:solidFill>
                  <a:srgbClr val="FFFFFF"/>
                </a:solidFill>
                <a:latin typeface="微软雅黑" panose="020B0503020204020204" pitchFamily="34" charset="-122"/>
                <a:ea typeface="微软雅黑" panose="020B0503020204020204" pitchFamily="34" charset="-122"/>
              </a:rPr>
              <a:t>-01-</a:t>
            </a:r>
            <a:endParaRPr lang="zh-CN" altLang="en-US" sz="2400" b="1">
              <a:solidFill>
                <a:srgbClr val="FFFFFF"/>
              </a:solidFill>
              <a:latin typeface="微软雅黑" panose="020B0503020204020204" pitchFamily="34" charset="-122"/>
              <a:ea typeface="微软雅黑" panose="020B0503020204020204" pitchFamily="34" charset="-122"/>
            </a:endParaRPr>
          </a:p>
        </p:txBody>
      </p:sp>
      <p:sp>
        <p:nvSpPr>
          <p:cNvPr id="34" name="矩形: 圆角 33"/>
          <p:cNvSpPr/>
          <p:nvPr/>
        </p:nvSpPr>
        <p:spPr>
          <a:xfrm>
            <a:off x="8542185" y="1739900"/>
            <a:ext cx="1562100" cy="596900"/>
          </a:xfrm>
          <a:prstGeom prst="roundRect">
            <a:avLst>
              <a:gd name="adj" fmla="val 50000"/>
            </a:avLst>
          </a:prstGeom>
          <a:solidFill>
            <a:srgbClr val="EE9424"/>
          </a:soli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r>
              <a:rPr lang="en-US" altLang="zh-CN" sz="2400" b="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4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055535" y="2464987"/>
            <a:ext cx="2844800" cy="2480294"/>
          </a:xfrm>
          <a:prstGeom prst="rect">
            <a:avLst/>
          </a:prstGeom>
          <a:noFill/>
        </p:spPr>
        <p:txBody>
          <a:bodyPr wrap="square">
            <a:spAutoFit/>
          </a:bodyPr>
          <a:lstStyle/>
          <a:p>
            <a:pPr algn="ctr" defTabSz="987425" fontAlgn="base">
              <a:lnSpc>
                <a:spcPct val="200000"/>
              </a:lnSpc>
              <a:spcBef>
                <a:spcPct val="0"/>
              </a:spcBef>
              <a:spcAft>
                <a:spcPct val="0"/>
              </a:spcAft>
              <a:defRPr/>
            </a:pPr>
            <a:r>
              <a:rPr lang="zh-CN" altLang="en-US"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rPr>
              <a:t>语言尽可能精炼，可根据实际情况调整文本框大小，或者字体的大小。语言尽可能精炼，可根据</a:t>
            </a:r>
            <a:endParaRPr lang="en-US" altLang="zh-CN"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a:p>
            <a:pPr algn="ctr" defTabSz="987425" fontAlgn="base">
              <a:lnSpc>
                <a:spcPct val="200000"/>
              </a:lnSpc>
              <a:spcBef>
                <a:spcPct val="0"/>
              </a:spcBef>
              <a:spcAft>
                <a:spcPct val="0"/>
              </a:spcAft>
              <a:defRPr/>
            </a:pPr>
            <a:endParaRPr lang="en-US" altLang="zh-CN"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p:txBody>
      </p:sp>
      <p:sp>
        <p:nvSpPr>
          <p:cNvPr id="36" name="文本框 35"/>
          <p:cNvSpPr txBox="1"/>
          <p:nvPr/>
        </p:nvSpPr>
        <p:spPr>
          <a:xfrm>
            <a:off x="7951635" y="2464987"/>
            <a:ext cx="2844800" cy="1987852"/>
          </a:xfrm>
          <a:prstGeom prst="rect">
            <a:avLst/>
          </a:prstGeom>
          <a:noFill/>
        </p:spPr>
        <p:txBody>
          <a:bodyPr wrap="square">
            <a:spAutoFit/>
          </a:bodyPr>
          <a:lstStyle/>
          <a:p>
            <a:pPr algn="ctr" defTabSz="987425" fontAlgn="base">
              <a:lnSpc>
                <a:spcPct val="200000"/>
              </a:lnSpc>
              <a:spcBef>
                <a:spcPct val="0"/>
              </a:spcBef>
              <a:spcAft>
                <a:spcPct val="0"/>
              </a:spcAft>
              <a:defRPr/>
            </a:pPr>
            <a:r>
              <a:rPr lang="zh-CN" altLang="en-US" sz="1600" dirty="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rPr>
              <a:t>语言尽可能精炼，可根据实际情况调整文本框大小，或者字体的大小。语言尽可能精炼，可根据</a:t>
            </a:r>
            <a:endParaRPr lang="en-US" altLang="zh-CN" sz="1600" dirty="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p:txBody>
      </p:sp>
      <p:sp>
        <p:nvSpPr>
          <p:cNvPr id="37" name="文本框 36"/>
          <p:cNvSpPr txBox="1"/>
          <p:nvPr/>
        </p:nvSpPr>
        <p:spPr>
          <a:xfrm>
            <a:off x="1652435" y="4871637"/>
            <a:ext cx="8763000" cy="787523"/>
          </a:xfrm>
          <a:prstGeom prst="rect">
            <a:avLst/>
          </a:prstGeom>
          <a:noFill/>
        </p:spPr>
        <p:txBody>
          <a:bodyPr wrap="square">
            <a:spAutoFit/>
          </a:bodyPr>
          <a:lstStyle/>
          <a:p>
            <a:pPr algn="ctr" defTabSz="987425" fontAlgn="base">
              <a:lnSpc>
                <a:spcPct val="150000"/>
              </a:lnSpc>
              <a:spcBef>
                <a:spcPct val="0"/>
              </a:spcBef>
              <a:spcAft>
                <a:spcPct val="0"/>
              </a:spcAft>
              <a:defRPr/>
            </a:pPr>
            <a:r>
              <a:rPr lang="zh-CN" altLang="en-US"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rPr>
              <a:t>语言尽可能精炼，可根据实际情况调整文本框大小，或者字体的大小。语言尽可能精炼，可根据实际情况调整文本框大小，或者字体的大小。</a:t>
            </a:r>
            <a:endParaRPr lang="en-US" altLang="zh-CN"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p:txBody>
      </p:sp>
      <p:grpSp>
        <p:nvGrpSpPr>
          <p:cNvPr id="38" name="组合 37"/>
          <p:cNvGrpSpPr/>
          <p:nvPr/>
        </p:nvGrpSpPr>
        <p:grpSpPr>
          <a:xfrm>
            <a:off x="3811435" y="4432300"/>
            <a:ext cx="4445000" cy="101600"/>
            <a:chOff x="3937000" y="4838700"/>
            <a:chExt cx="4445000" cy="101600"/>
          </a:xfrm>
        </p:grpSpPr>
        <p:grpSp>
          <p:nvGrpSpPr>
            <p:cNvPr id="39" name="组合 38"/>
            <p:cNvGrpSpPr/>
            <p:nvPr/>
          </p:nvGrpSpPr>
          <p:grpSpPr>
            <a:xfrm>
              <a:off x="7899400" y="4838700"/>
              <a:ext cx="482600" cy="101600"/>
              <a:chOff x="7899400" y="4838700"/>
              <a:chExt cx="482600" cy="101600"/>
            </a:xfrm>
          </p:grpSpPr>
          <p:sp>
            <p:nvSpPr>
              <p:cNvPr id="44" name="椭圆 43"/>
              <p:cNvSpPr/>
              <p:nvPr/>
            </p:nvSpPr>
            <p:spPr>
              <a:xfrm>
                <a:off x="7899400" y="4838700"/>
                <a:ext cx="101600" cy="101600"/>
              </a:xfrm>
              <a:prstGeom prst="ellipse">
                <a:avLst/>
              </a:prstGeom>
              <a:gradFill flip="none" rotWithShape="1">
                <a:gsLst>
                  <a:gs pos="0">
                    <a:srgbClr val="194D97"/>
                  </a:gs>
                  <a:gs pos="70000">
                    <a:srgbClr val="194D97"/>
                  </a:gs>
                </a:gsLst>
                <a:lin ang="2700000" scaled="0"/>
              </a:gra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45" name="椭圆 44"/>
              <p:cNvSpPr/>
              <p:nvPr/>
            </p:nvSpPr>
            <p:spPr>
              <a:xfrm>
                <a:off x="8102600" y="4838700"/>
                <a:ext cx="101600" cy="101600"/>
              </a:xfrm>
              <a:prstGeom prst="ellipse">
                <a:avLst/>
              </a:prstGeom>
              <a:gradFill flip="none" rotWithShape="1">
                <a:gsLst>
                  <a:gs pos="0">
                    <a:srgbClr val="194D97"/>
                  </a:gs>
                  <a:gs pos="70000">
                    <a:srgbClr val="194D97"/>
                  </a:gs>
                </a:gsLst>
                <a:lin ang="2700000" scaled="0"/>
              </a:gra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46" name="椭圆 45"/>
              <p:cNvSpPr/>
              <p:nvPr/>
            </p:nvSpPr>
            <p:spPr>
              <a:xfrm>
                <a:off x="8280400" y="4838700"/>
                <a:ext cx="101600" cy="101600"/>
              </a:xfrm>
              <a:prstGeom prst="ellipse">
                <a:avLst/>
              </a:prstGeom>
              <a:gradFill flip="none" rotWithShape="1">
                <a:gsLst>
                  <a:gs pos="0">
                    <a:srgbClr val="194D97"/>
                  </a:gs>
                  <a:gs pos="70000">
                    <a:srgbClr val="194D97"/>
                  </a:gs>
                </a:gsLst>
                <a:lin ang="2700000" scaled="0"/>
              </a:gra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400" b="1">
                  <a:solidFill>
                    <a:srgbClr val="40404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937000" y="4838700"/>
              <a:ext cx="482600" cy="101600"/>
              <a:chOff x="7899400" y="4838700"/>
              <a:chExt cx="482600" cy="101600"/>
            </a:xfrm>
          </p:grpSpPr>
          <p:sp>
            <p:nvSpPr>
              <p:cNvPr id="41" name="椭圆 40"/>
              <p:cNvSpPr/>
              <p:nvPr/>
            </p:nvSpPr>
            <p:spPr>
              <a:xfrm>
                <a:off x="7899400" y="4838700"/>
                <a:ext cx="101600" cy="101600"/>
              </a:xfrm>
              <a:prstGeom prst="ellipse">
                <a:avLst/>
              </a:prstGeom>
              <a:gradFill flip="none" rotWithShape="1">
                <a:gsLst>
                  <a:gs pos="0">
                    <a:srgbClr val="194D97"/>
                  </a:gs>
                  <a:gs pos="70000">
                    <a:srgbClr val="194D97"/>
                  </a:gs>
                </a:gsLst>
                <a:lin ang="2700000" scaled="0"/>
              </a:gra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42" name="椭圆 41"/>
              <p:cNvSpPr/>
              <p:nvPr/>
            </p:nvSpPr>
            <p:spPr>
              <a:xfrm>
                <a:off x="8102600" y="4838700"/>
                <a:ext cx="101600" cy="101600"/>
              </a:xfrm>
              <a:prstGeom prst="ellipse">
                <a:avLst/>
              </a:prstGeom>
              <a:gradFill flip="none" rotWithShape="1">
                <a:gsLst>
                  <a:gs pos="0">
                    <a:srgbClr val="194D97"/>
                  </a:gs>
                  <a:gs pos="70000">
                    <a:srgbClr val="194D97"/>
                  </a:gs>
                </a:gsLst>
                <a:lin ang="2700000" scaled="0"/>
              </a:gra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43" name="椭圆 42"/>
              <p:cNvSpPr/>
              <p:nvPr/>
            </p:nvSpPr>
            <p:spPr>
              <a:xfrm>
                <a:off x="8280400" y="4838700"/>
                <a:ext cx="101600" cy="101600"/>
              </a:xfrm>
              <a:prstGeom prst="ellipse">
                <a:avLst/>
              </a:prstGeom>
              <a:gradFill flip="none" rotWithShape="1">
                <a:gsLst>
                  <a:gs pos="0">
                    <a:srgbClr val="194D97"/>
                  </a:gs>
                  <a:gs pos="70000">
                    <a:srgbClr val="194D97"/>
                  </a:gs>
                </a:gsLst>
                <a:lin ang="2700000" scaled="0"/>
              </a:gradFill>
              <a:ln w="190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400" b="1">
                  <a:solidFill>
                    <a:srgbClr val="404040"/>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dur="50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dur="50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dur="5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dur="50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dur="50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dur="50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 calcmode="lin" valueType="num">
                                      <p:cBhvr>
                                        <p:cTn id="32" dur="500" fill="hold"/>
                                        <p:tgtEl>
                                          <p:spTgt spid="81"/>
                                        </p:tgtEl>
                                        <p:attrNameLst>
                                          <p:attrName>ppt_w</p:attrName>
                                        </p:attrNameLst>
                                      </p:cBhvr>
                                      <p:tavLst>
                                        <p:tav tm="0">
                                          <p:val>
                                            <p:fltVal val="0"/>
                                          </p:val>
                                        </p:tav>
                                        <p:tav tm="100000">
                                          <p:val>
                                            <p:strVal val="#ppt_w"/>
                                          </p:val>
                                        </p:tav>
                                      </p:tavLst>
                                    </p:anim>
                                    <p:anim calcmode="lin" valueType="num">
                                      <p:cBhvr>
                                        <p:cTn id="33" dur="500" fill="hold"/>
                                        <p:tgtEl>
                                          <p:spTgt spid="81"/>
                                        </p:tgtEl>
                                        <p:attrNameLst>
                                          <p:attrName>ppt_h</p:attrName>
                                        </p:attrNameLst>
                                      </p:cBhvr>
                                      <p:tavLst>
                                        <p:tav tm="0">
                                          <p:val>
                                            <p:fltVal val="0"/>
                                          </p:val>
                                        </p:tav>
                                        <p:tav tm="100000">
                                          <p:val>
                                            <p:strVal val="#ppt_h"/>
                                          </p:val>
                                        </p:tav>
                                      </p:tavLst>
                                    </p:anim>
                                    <p:animEffect transition="in" filter="fade">
                                      <p:cBhvr>
                                        <p:cTn id="34" dur="500"/>
                                        <p:tgtEl>
                                          <p:spTgt spid="81"/>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16" presetClass="entr" presetSubtype="21" dur="50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4121150" y="1739900"/>
            <a:ext cx="3759200" cy="3759200"/>
            <a:chOff x="3276600" y="1943100"/>
            <a:chExt cx="5130800" cy="5130800"/>
          </a:xfrm>
        </p:grpSpPr>
        <p:sp>
          <p:nvSpPr>
            <p:cNvPr id="34" name="椭圆 33"/>
            <p:cNvSpPr/>
            <p:nvPr/>
          </p:nvSpPr>
          <p:spPr>
            <a:xfrm>
              <a:off x="3276600" y="1943100"/>
              <a:ext cx="5130800" cy="5130800"/>
            </a:xfrm>
            <a:prstGeom prst="ellipse">
              <a:avLst/>
            </a:prstGeom>
            <a:gradFill flip="none" rotWithShape="1">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5" name="椭圆 34"/>
            <p:cNvSpPr/>
            <p:nvPr/>
          </p:nvSpPr>
          <p:spPr>
            <a:xfrm>
              <a:off x="4067077" y="2733577"/>
              <a:ext cx="3549847" cy="3549847"/>
            </a:xfrm>
            <a:prstGeom prst="ellipse">
              <a:avLst/>
            </a:prstGeom>
            <a:solidFill>
              <a:srgbClr val="EE9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404040"/>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4057650" y="2597150"/>
            <a:ext cx="3886200" cy="2120900"/>
            <a:chOff x="4152900" y="2787650"/>
            <a:chExt cx="3886200" cy="2120900"/>
          </a:xfrm>
        </p:grpSpPr>
        <p:sp>
          <p:nvSpPr>
            <p:cNvPr id="37" name="椭圆 36"/>
            <p:cNvSpPr/>
            <p:nvPr/>
          </p:nvSpPr>
          <p:spPr>
            <a:xfrm>
              <a:off x="7670800" y="2787650"/>
              <a:ext cx="368300" cy="368300"/>
            </a:xfrm>
            <a:prstGeom prst="ellipse">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FFF"/>
                  </a:solidFill>
                  <a:latin typeface="微软雅黑" panose="020B0503020204020204" pitchFamily="34" charset="-122"/>
                  <a:ea typeface="微软雅黑" panose="020B0503020204020204" pitchFamily="34" charset="-122"/>
                </a:rPr>
                <a:t>3</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38" name="椭圆 37"/>
            <p:cNvSpPr/>
            <p:nvPr/>
          </p:nvSpPr>
          <p:spPr>
            <a:xfrm>
              <a:off x="7670800" y="4540250"/>
              <a:ext cx="368300" cy="368300"/>
            </a:xfrm>
            <a:prstGeom prst="ellipse">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FFF"/>
                  </a:solidFill>
                  <a:latin typeface="微软雅黑" panose="020B0503020204020204" pitchFamily="34" charset="-122"/>
                  <a:ea typeface="微软雅黑" panose="020B0503020204020204" pitchFamily="34" charset="-122"/>
                </a:rPr>
                <a:t>4</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39" name="椭圆 38"/>
            <p:cNvSpPr/>
            <p:nvPr/>
          </p:nvSpPr>
          <p:spPr>
            <a:xfrm>
              <a:off x="4152900" y="2787650"/>
              <a:ext cx="368300" cy="368300"/>
            </a:xfrm>
            <a:prstGeom prst="ellipse">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FFF"/>
                  </a:solidFill>
                  <a:latin typeface="微软雅黑" panose="020B0503020204020204" pitchFamily="34" charset="-122"/>
                  <a:ea typeface="微软雅黑" panose="020B0503020204020204" pitchFamily="34" charset="-122"/>
                </a:rPr>
                <a:t>1</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40" name="椭圆 39"/>
            <p:cNvSpPr/>
            <p:nvPr/>
          </p:nvSpPr>
          <p:spPr>
            <a:xfrm>
              <a:off x="4152900" y="4540250"/>
              <a:ext cx="368300" cy="368300"/>
            </a:xfrm>
            <a:prstGeom prst="ellipse">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rgbClr val="FFFFFF"/>
                  </a:solidFill>
                  <a:latin typeface="微软雅黑" panose="020B0503020204020204" pitchFamily="34" charset="-122"/>
                  <a:ea typeface="微软雅黑" panose="020B0503020204020204" pitchFamily="34" charset="-122"/>
                </a:rPr>
                <a:t>2</a:t>
              </a:r>
              <a:endParaRPr lang="zh-CN" altLang="en-US" sz="2000">
                <a:solidFill>
                  <a:srgbClr val="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253743" y="1822992"/>
            <a:ext cx="2839324" cy="1546000"/>
            <a:chOff x="1373942" y="1804860"/>
            <a:chExt cx="2954463" cy="1546000"/>
          </a:xfrm>
        </p:grpSpPr>
        <p:sp>
          <p:nvSpPr>
            <p:cNvPr id="42" name="矩形 3"/>
            <p:cNvSpPr>
              <a:spLocks noChangeArrowheads="1"/>
            </p:cNvSpPr>
            <p:nvPr/>
          </p:nvSpPr>
          <p:spPr bwMode="auto">
            <a:xfrm>
              <a:off x="1373942" y="1804860"/>
              <a:ext cx="1104873"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just" defTabSz="457200">
                <a:spcBef>
                  <a:spcPct val="0"/>
                </a:spcBef>
              </a:pPr>
              <a:r>
                <a:rPr lang="zh-CN" altLang="en-US" sz="2400" b="1">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小标题</a:t>
              </a:r>
            </a:p>
          </p:txBody>
        </p:sp>
        <p:sp>
          <p:nvSpPr>
            <p:cNvPr id="43" name="文本框 42"/>
            <p:cNvSpPr txBox="1"/>
            <p:nvPr/>
          </p:nvSpPr>
          <p:spPr>
            <a:xfrm>
              <a:off x="1395471" y="2194005"/>
              <a:ext cx="2932934" cy="1156855"/>
            </a:xfrm>
            <a:prstGeom prst="rect">
              <a:avLst/>
            </a:prstGeom>
            <a:noFill/>
          </p:spPr>
          <p:txBody>
            <a:bodyPr wrap="square">
              <a:spAutoFit/>
            </a:bodyPr>
            <a:lstStyle/>
            <a:p>
              <a:pPr algn="just" fontAlgn="base">
                <a:lnSpc>
                  <a:spcPct val="150000"/>
                </a:lnSpc>
                <a:spcBef>
                  <a:spcPct val="0"/>
                </a:spcBef>
                <a:spcAft>
                  <a:spcPct val="0"/>
                </a:spcAft>
                <a:defRPr/>
              </a:pPr>
              <a:r>
                <a:rPr lang="zh-CN" altLang="en-US"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rPr>
                <a:t>语言尽可能精炼，可根据实际情况调整文本框大小，或者字体的大小</a:t>
              </a:r>
              <a:endParaRPr lang="en-US" altLang="zh-CN"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p:txBody>
        </p:sp>
      </p:grpSp>
      <p:grpSp>
        <p:nvGrpSpPr>
          <p:cNvPr id="44" name="组合 43"/>
          <p:cNvGrpSpPr/>
          <p:nvPr/>
        </p:nvGrpSpPr>
        <p:grpSpPr>
          <a:xfrm>
            <a:off x="8253743" y="3867692"/>
            <a:ext cx="2839324" cy="1546000"/>
            <a:chOff x="1373942" y="1804860"/>
            <a:chExt cx="2954463" cy="1546000"/>
          </a:xfrm>
        </p:grpSpPr>
        <p:sp>
          <p:nvSpPr>
            <p:cNvPr id="45" name="矩形 3"/>
            <p:cNvSpPr>
              <a:spLocks noChangeArrowheads="1"/>
            </p:cNvSpPr>
            <p:nvPr/>
          </p:nvSpPr>
          <p:spPr bwMode="auto">
            <a:xfrm>
              <a:off x="1373942" y="1804860"/>
              <a:ext cx="1104873"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just" defTabSz="457200">
                <a:spcBef>
                  <a:spcPct val="0"/>
                </a:spcBef>
              </a:pPr>
              <a:r>
                <a:rPr lang="zh-CN" altLang="en-US" sz="2400" b="1">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小标题</a:t>
              </a:r>
            </a:p>
          </p:txBody>
        </p:sp>
        <p:sp>
          <p:nvSpPr>
            <p:cNvPr id="46" name="文本框 45"/>
            <p:cNvSpPr txBox="1"/>
            <p:nvPr/>
          </p:nvSpPr>
          <p:spPr>
            <a:xfrm>
              <a:off x="1395471" y="2194005"/>
              <a:ext cx="2932934" cy="1156855"/>
            </a:xfrm>
            <a:prstGeom prst="rect">
              <a:avLst/>
            </a:prstGeom>
            <a:noFill/>
          </p:spPr>
          <p:txBody>
            <a:bodyPr wrap="square">
              <a:spAutoFit/>
            </a:bodyPr>
            <a:lstStyle/>
            <a:p>
              <a:pPr algn="just" fontAlgn="base">
                <a:lnSpc>
                  <a:spcPct val="150000"/>
                </a:lnSpc>
                <a:spcBef>
                  <a:spcPct val="0"/>
                </a:spcBef>
                <a:spcAft>
                  <a:spcPct val="0"/>
                </a:spcAft>
                <a:defRPr/>
              </a:pPr>
              <a:r>
                <a:rPr lang="zh-CN" altLang="en-US"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rPr>
                <a:t>语言尽可能精炼，可根据实际情况调整文本框大小，或者字体的大小</a:t>
              </a:r>
              <a:endParaRPr lang="en-US" altLang="zh-CN"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p:txBody>
        </p:sp>
      </p:grpSp>
      <p:grpSp>
        <p:nvGrpSpPr>
          <p:cNvPr id="47" name="组合 46"/>
          <p:cNvGrpSpPr/>
          <p:nvPr/>
        </p:nvGrpSpPr>
        <p:grpSpPr>
          <a:xfrm flipH="1">
            <a:off x="756033" y="1822992"/>
            <a:ext cx="2839324" cy="1546000"/>
            <a:chOff x="1373942" y="1804860"/>
            <a:chExt cx="2954463" cy="1546000"/>
          </a:xfrm>
        </p:grpSpPr>
        <p:sp>
          <p:nvSpPr>
            <p:cNvPr id="48" name="矩形 3"/>
            <p:cNvSpPr>
              <a:spLocks noChangeArrowheads="1"/>
            </p:cNvSpPr>
            <p:nvPr/>
          </p:nvSpPr>
          <p:spPr bwMode="auto">
            <a:xfrm>
              <a:off x="1373942" y="1804860"/>
              <a:ext cx="1104873"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just" defTabSz="457200">
                <a:spcBef>
                  <a:spcPct val="0"/>
                </a:spcBef>
              </a:pPr>
              <a:r>
                <a:rPr lang="zh-CN" altLang="en-US" sz="2400" b="1">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小标题</a:t>
              </a:r>
            </a:p>
          </p:txBody>
        </p:sp>
        <p:sp>
          <p:nvSpPr>
            <p:cNvPr id="49" name="文本框 48"/>
            <p:cNvSpPr txBox="1"/>
            <p:nvPr/>
          </p:nvSpPr>
          <p:spPr>
            <a:xfrm>
              <a:off x="1395471" y="2194005"/>
              <a:ext cx="2932934" cy="1156855"/>
            </a:xfrm>
            <a:prstGeom prst="rect">
              <a:avLst/>
            </a:prstGeom>
            <a:noFill/>
          </p:spPr>
          <p:txBody>
            <a:bodyPr wrap="square">
              <a:spAutoFit/>
            </a:bodyPr>
            <a:lstStyle/>
            <a:p>
              <a:pPr algn="r" fontAlgn="base">
                <a:lnSpc>
                  <a:spcPct val="150000"/>
                </a:lnSpc>
                <a:spcBef>
                  <a:spcPct val="0"/>
                </a:spcBef>
                <a:spcAft>
                  <a:spcPct val="0"/>
                </a:spcAft>
                <a:defRPr/>
              </a:pPr>
              <a:r>
                <a:rPr lang="zh-CN" altLang="en-US" sz="1600" dirty="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rPr>
                <a:t>语言尽可能精炼，可根据实际情况调整文本框大小，或者字体的大小</a:t>
              </a:r>
              <a:endParaRPr lang="en-US" altLang="zh-CN" sz="1600" dirty="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p:txBody>
        </p:sp>
      </p:grpSp>
      <p:grpSp>
        <p:nvGrpSpPr>
          <p:cNvPr id="50" name="组合 49"/>
          <p:cNvGrpSpPr/>
          <p:nvPr/>
        </p:nvGrpSpPr>
        <p:grpSpPr>
          <a:xfrm flipH="1">
            <a:off x="756033" y="3867692"/>
            <a:ext cx="2839324" cy="1546000"/>
            <a:chOff x="1373942" y="1804860"/>
            <a:chExt cx="2954463" cy="1546000"/>
          </a:xfrm>
        </p:grpSpPr>
        <p:sp>
          <p:nvSpPr>
            <p:cNvPr id="51" name="矩形 3"/>
            <p:cNvSpPr>
              <a:spLocks noChangeArrowheads="1"/>
            </p:cNvSpPr>
            <p:nvPr/>
          </p:nvSpPr>
          <p:spPr bwMode="auto">
            <a:xfrm>
              <a:off x="1373942" y="1804860"/>
              <a:ext cx="1104873"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just" defTabSz="457200">
                <a:spcBef>
                  <a:spcPct val="0"/>
                </a:spcBef>
              </a:pPr>
              <a:r>
                <a:rPr lang="zh-CN" altLang="en-US" sz="2400" b="1">
                  <a:solidFill>
                    <a:srgbClr val="404040"/>
                  </a:solidFill>
                  <a:latin typeface="微软雅黑" panose="020B0503020204020204" pitchFamily="34" charset="-122"/>
                  <a:ea typeface="微软雅黑" panose="020B0503020204020204" pitchFamily="34" charset="-122"/>
                  <a:cs typeface="OPPOSans B" panose="00020600040101010101" pitchFamily="18" charset="-122"/>
                  <a:sym typeface="+mn-lt"/>
                </a:rPr>
                <a:t>小标题</a:t>
              </a:r>
            </a:p>
          </p:txBody>
        </p:sp>
        <p:sp>
          <p:nvSpPr>
            <p:cNvPr id="52" name="文本框 51"/>
            <p:cNvSpPr txBox="1"/>
            <p:nvPr/>
          </p:nvSpPr>
          <p:spPr>
            <a:xfrm>
              <a:off x="1395471" y="2194005"/>
              <a:ext cx="2932934" cy="1156855"/>
            </a:xfrm>
            <a:prstGeom prst="rect">
              <a:avLst/>
            </a:prstGeom>
            <a:noFill/>
          </p:spPr>
          <p:txBody>
            <a:bodyPr wrap="square">
              <a:spAutoFit/>
            </a:bodyPr>
            <a:lstStyle/>
            <a:p>
              <a:pPr algn="r" fontAlgn="base">
                <a:lnSpc>
                  <a:spcPct val="150000"/>
                </a:lnSpc>
                <a:spcBef>
                  <a:spcPct val="0"/>
                </a:spcBef>
                <a:spcAft>
                  <a:spcPct val="0"/>
                </a:spcAft>
                <a:defRPr/>
              </a:pPr>
              <a:r>
                <a:rPr lang="zh-CN" altLang="en-US"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rPr>
                <a:t>语言尽可能精炼，可根据实际情况调整文本框大小，或者字体的大小</a:t>
              </a:r>
              <a:endParaRPr lang="en-US" altLang="zh-CN" sz="1600">
                <a:solidFill>
                  <a:srgbClr val="404040"/>
                </a:solidFill>
                <a:latin typeface="微软雅黑" panose="020B0503020204020204" pitchFamily="34" charset="-122"/>
                <a:ea typeface="微软雅黑" panose="020B0503020204020204" pitchFamily="34" charset="-122"/>
                <a:cs typeface="Open Sans" panose="020B0606030504020204" pitchFamily="34" charset="0"/>
                <a:sym typeface="+mn-lt"/>
              </a:endParaRPr>
            </a:p>
          </p:txBody>
        </p:sp>
      </p:grpSp>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541" y="1979009"/>
            <a:ext cx="2963810" cy="29638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dur="50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90"/>
                                          </p:val>
                                        </p:tav>
                                        <p:tav tm="100000">
                                          <p:val>
                                            <p:fltVal val="0"/>
                                          </p:val>
                                        </p:tav>
                                      </p:tavLst>
                                    </p:anim>
                                    <p:animEffect transition="in" filter="fade">
                                      <p:cBhvr>
                                        <p:cTn id="10" dur="500"/>
                                        <p:tgtEl>
                                          <p:spTgt spid="33"/>
                                        </p:tgtEl>
                                      </p:cBhvr>
                                    </p:animEffect>
                                  </p:childTnLst>
                                </p:cTn>
                              </p:par>
                            </p:childTnLst>
                          </p:cTn>
                        </p:par>
                        <p:par>
                          <p:cTn id="11" fill="hold" nodeType="afterGroup">
                            <p:stCondLst>
                              <p:cond delay="500"/>
                            </p:stCondLst>
                            <p:childTnLst>
                              <p:par>
                                <p:cTn id="12" presetID="2" presetClass="entr" presetSubtype="3" dur="50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additive="base">
                                        <p:cTn id="14" dur="500" fill="hold"/>
                                        <p:tgtEl>
                                          <p:spTgt spid="55"/>
                                        </p:tgtEl>
                                        <p:attrNameLst>
                                          <p:attrName>ppt_x</p:attrName>
                                        </p:attrNameLst>
                                      </p:cBhvr>
                                      <p:tavLst>
                                        <p:tav tm="0">
                                          <p:val>
                                            <p:strVal val="1+#ppt_w/2"/>
                                          </p:val>
                                        </p:tav>
                                        <p:tav tm="100000">
                                          <p:val>
                                            <p:strVal val="#ppt_x"/>
                                          </p:val>
                                        </p:tav>
                                      </p:tavLst>
                                    </p:anim>
                                    <p:anim calcmode="lin" valueType="num">
                                      <p:cBhvr additive="base">
                                        <p:cTn id="15" dur="500" fill="hold"/>
                                        <p:tgtEl>
                                          <p:spTgt spid="55"/>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000"/>
                            </p:stCondLst>
                            <p:childTnLst>
                              <p:par>
                                <p:cTn id="17" presetID="42" presetClass="entr" presetSubtype="0" dur="50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53" presetClass="entr" presetSubtype="16" dur="50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nodeType="afterGroup">
                            <p:stCondLst>
                              <p:cond delay="2000"/>
                            </p:stCondLst>
                            <p:childTnLst>
                              <p:par>
                                <p:cTn id="29" presetID="53" presetClass="entr" presetSubtype="16" dur="50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nodeType="afterGroup">
                            <p:stCondLst>
                              <p:cond delay="2500"/>
                            </p:stCondLst>
                            <p:childTnLst>
                              <p:par>
                                <p:cTn id="35" presetID="53" presetClass="entr" presetSubtype="16" dur="50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par>
                          <p:cTn id="40" fill="hold" nodeType="afterGroup">
                            <p:stCondLst>
                              <p:cond delay="3000"/>
                            </p:stCondLst>
                            <p:childTnLst>
                              <p:par>
                                <p:cTn id="41" presetID="53" presetClass="entr" presetSubtype="16" dur="50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2952750"/>
          </a:xfrm>
          <a:prstGeom prst="rect">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77"/>
          <p:cNvSpPr txBox="1"/>
          <p:nvPr/>
        </p:nvSpPr>
        <p:spPr>
          <a:xfrm>
            <a:off x="905242" y="460713"/>
            <a:ext cx="10381516" cy="2031325"/>
          </a:xfrm>
          <a:prstGeom prst="rect">
            <a:avLst/>
          </a:prstGeom>
          <a:noFill/>
        </p:spPr>
        <p:txBody>
          <a:bodyPr wrap="square" rtlCol="0">
            <a:spAutoFit/>
          </a:bodyPr>
          <a:lstStyle/>
          <a:p>
            <a:pPr algn="dist"/>
            <a:r>
              <a:rPr lang="en-US" altLang="zh-CN" sz="12600" b="1">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rPr>
              <a:t>PART TWO </a:t>
            </a:r>
            <a:endParaRPr lang="zh-CN" altLang="en-US" sz="12600" b="1">
              <a:solidFill>
                <a:schemeClr val="bg1">
                  <a:lumMod val="95000"/>
                  <a:alpha val="15000"/>
                </a:schemeClr>
              </a:solidFill>
              <a:latin typeface="微软雅黑" panose="020B0503020204020204" pitchFamily="34" charset="-122"/>
              <a:ea typeface="微软雅黑" panose="020B0503020204020204" pitchFamily="34" charset="-122"/>
              <a:cs typeface="阿里巴巴普惠体 Medium" panose="00020600040101010101" pitchFamily="18" charset="-122"/>
              <a:sym typeface="思源黑体" panose="020B0500000000000000" pitchFamily="34" charset="-122"/>
            </a:endParaRPr>
          </a:p>
        </p:txBody>
      </p:sp>
      <p:sp>
        <p:nvSpPr>
          <p:cNvPr id="5" name="TextBox 77"/>
          <p:cNvSpPr txBox="1"/>
          <p:nvPr/>
        </p:nvSpPr>
        <p:spPr>
          <a:xfrm>
            <a:off x="820618" y="3703026"/>
            <a:ext cx="7370882" cy="1446550"/>
          </a:xfrm>
          <a:prstGeom prst="rect">
            <a:avLst/>
          </a:prstGeom>
          <a:noFill/>
        </p:spPr>
        <p:txBody>
          <a:bodyPr wrap="square" rtlCol="0">
            <a:spAutoFit/>
          </a:bodyPr>
          <a:lstStyle/>
          <a:p>
            <a:pPr algn="dist"/>
            <a:r>
              <a:rPr lang="zh-CN" altLang="en-US" sz="88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内部运作管理</a:t>
            </a:r>
          </a:p>
        </p:txBody>
      </p:sp>
      <p:sp>
        <p:nvSpPr>
          <p:cNvPr id="6" name="文本框 5"/>
          <p:cNvSpPr txBox="1"/>
          <p:nvPr/>
        </p:nvSpPr>
        <p:spPr>
          <a:xfrm>
            <a:off x="879473" y="4971474"/>
            <a:ext cx="8302627" cy="831318"/>
          </a:xfrm>
          <a:prstGeom prst="rect">
            <a:avLst/>
          </a:prstGeom>
          <a:noFill/>
        </p:spPr>
        <p:txBody>
          <a:bodyPr wrap="square" rtlCol="0">
            <a:spAutoFit/>
          </a:bodyPr>
          <a:lstStyle/>
          <a:p>
            <a:pPr>
              <a:lnSpc>
                <a:spcPct val="250000"/>
              </a:lnSpc>
            </a:pPr>
            <a:r>
              <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The average person is always waiting for an opportunity to come The</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nvGrpSpPr>
          <p:cNvPr id="20" name="组合 19"/>
          <p:cNvGrpSpPr/>
          <p:nvPr/>
        </p:nvGrpSpPr>
        <p:grpSpPr>
          <a:xfrm>
            <a:off x="838200" y="2377738"/>
            <a:ext cx="3829050" cy="1072068"/>
            <a:chOff x="838200" y="2377738"/>
            <a:chExt cx="3829050" cy="1072068"/>
          </a:xfrm>
        </p:grpSpPr>
        <p:sp>
          <p:nvSpPr>
            <p:cNvPr id="4" name="矩形: 圆角 3"/>
            <p:cNvSpPr/>
            <p:nvPr/>
          </p:nvSpPr>
          <p:spPr>
            <a:xfrm>
              <a:off x="838200" y="2377738"/>
              <a:ext cx="3829050" cy="1072068"/>
            </a:xfrm>
            <a:prstGeom prst="roundRect">
              <a:avLst>
                <a:gd name="adj" fmla="val 50000"/>
              </a:avLst>
            </a:prstGeom>
            <a:solidFill>
              <a:schemeClr val="bg1"/>
            </a:solidFill>
            <a:ln w="19050">
              <a:solidFill>
                <a:srgbClr val="194D97"/>
              </a:solidFill>
            </a:ln>
            <a:effectLst>
              <a:outerShdw blurRad="3302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77"/>
            <p:cNvSpPr txBox="1"/>
            <p:nvPr/>
          </p:nvSpPr>
          <p:spPr>
            <a:xfrm>
              <a:off x="1506418" y="2529326"/>
              <a:ext cx="2398832" cy="830997"/>
            </a:xfrm>
            <a:prstGeom prst="rect">
              <a:avLst/>
            </a:prstGeom>
            <a:noFill/>
          </p:spPr>
          <p:txBody>
            <a:bodyPr wrap="square" rtlCol="0">
              <a:spAutoFit/>
            </a:bodyPr>
            <a:lstStyle/>
            <a:p>
              <a:pPr algn="dist"/>
              <a:r>
                <a:rPr lang="zh-CN" altLang="en-US" sz="4800" dirty="0">
                  <a:solidFill>
                    <a:srgbClr val="EE9424"/>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rPr>
                <a:t>第二章</a:t>
              </a:r>
            </a:p>
          </p:txBody>
        </p:sp>
      </p:grpSp>
      <p:grpSp>
        <p:nvGrpSpPr>
          <p:cNvPr id="8" name="组合 7"/>
          <p:cNvGrpSpPr/>
          <p:nvPr/>
        </p:nvGrpSpPr>
        <p:grpSpPr>
          <a:xfrm>
            <a:off x="10600683" y="6280158"/>
            <a:ext cx="1154687" cy="330192"/>
            <a:chOff x="5285733" y="5803908"/>
            <a:chExt cx="1154687" cy="266700"/>
          </a:xfrm>
        </p:grpSpPr>
        <p:sp>
          <p:nvSpPr>
            <p:cNvPr id="9" name="箭头: V 形 8"/>
            <p:cNvSpPr/>
            <p:nvPr/>
          </p:nvSpPr>
          <p:spPr>
            <a:xfrm flipH="1">
              <a:off x="6173720"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flipH="1">
              <a:off x="5729726"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箭头: V 形 10"/>
            <p:cNvSpPr/>
            <p:nvPr/>
          </p:nvSpPr>
          <p:spPr>
            <a:xfrm flipH="1">
              <a:off x="5285733" y="5803908"/>
              <a:ext cx="266700" cy="266700"/>
            </a:xfrm>
            <a:prstGeom prst="chevron">
              <a:avLst/>
            </a:prstGeom>
            <a:solidFill>
              <a:srgbClr val="194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t="29810" b="24565"/>
          <a:stretch>
            <a:fillRect/>
          </a:stretch>
        </p:blipFill>
        <p:spPr>
          <a:xfrm flipH="1">
            <a:off x="6258133" y="1638300"/>
            <a:ext cx="5469710" cy="2495550"/>
          </a:xfrm>
          <a:prstGeom prst="rect">
            <a:avLst/>
          </a:prstGeom>
          <a:effectLst>
            <a:outerShdw blurRad="114300" dist="38100" dir="2700000" algn="tl" rotWithShape="0">
              <a:prstClr val="black">
                <a:alpha val="34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dur="75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nodeType="afterGroup">
                            <p:stCondLst>
                              <p:cond delay="750"/>
                            </p:stCondLst>
                            <p:childTnLst>
                              <p:par>
                                <p:cTn id="9" presetID="2" presetClass="entr" presetSubtype="2" dur="75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6" presetClass="entr" presetSubtype="21" dur="75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750"/>
                                        <p:tgtEl>
                                          <p:spTgt spid="3"/>
                                        </p:tgtEl>
                                      </p:cBhvr>
                                    </p:animEffect>
                                  </p:childTnLst>
                                </p:cTn>
                              </p:par>
                              <p:par>
                                <p:cTn id="17" presetID="2" presetClass="entr" presetSubtype="6" dur="75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1+#ppt_w/2"/>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500"/>
                            </p:stCondLst>
                            <p:childTnLst>
                              <p:par>
                                <p:cTn id="22" presetID="53" presetClass="entr" presetSubtype="16" dur="75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fltVal val="0"/>
                                          </p:val>
                                        </p:tav>
                                        <p:tav tm="100000">
                                          <p:val>
                                            <p:strVal val="#ppt_w"/>
                                          </p:val>
                                        </p:tav>
                                      </p:tavLst>
                                    </p:anim>
                                    <p:anim calcmode="lin" valueType="num">
                                      <p:cBhvr>
                                        <p:cTn id="25" dur="750" fill="hold"/>
                                        <p:tgtEl>
                                          <p:spTgt spid="20"/>
                                        </p:tgtEl>
                                        <p:attrNameLst>
                                          <p:attrName>ppt_h</p:attrName>
                                        </p:attrNameLst>
                                      </p:cBhvr>
                                      <p:tavLst>
                                        <p:tav tm="0">
                                          <p:val>
                                            <p:fltVal val="0"/>
                                          </p:val>
                                        </p:tav>
                                        <p:tav tm="100000">
                                          <p:val>
                                            <p:strVal val="#ppt_h"/>
                                          </p:val>
                                        </p:tav>
                                      </p:tavLst>
                                    </p:anim>
                                    <p:animEffect transition="in" filter="fade">
                                      <p:cBhvr>
                                        <p:cTn id="26" dur="750"/>
                                        <p:tgtEl>
                                          <p:spTgt spid="20"/>
                                        </p:tgtEl>
                                      </p:cBhvr>
                                    </p:animEffect>
                                  </p:childTnLst>
                                </p:cTn>
                              </p:par>
                            </p:childTnLst>
                          </p:cTn>
                        </p:par>
                        <p:par>
                          <p:cTn id="27" fill="hold" nodeType="afterGroup">
                            <p:stCondLst>
                              <p:cond delay="3250"/>
                            </p:stCondLst>
                            <p:childTnLst>
                              <p:par>
                                <p:cTn id="28" presetID="41" presetClass="entr" presetSubtype="0" dur="750" fill="hold" grpId="0" nodeType="afterEffect">
                                  <p:stCondLst>
                                    <p:cond delay="0"/>
                                  </p:stCondLst>
                                  <p:iterate type="lt">
                                    <p:tmPct val="6000"/>
                                  </p:iterate>
                                  <p:childTnLst>
                                    <p:set>
                                      <p:cBhvr>
                                        <p:cTn id="29" dur="1" fill="hold">
                                          <p:stCondLst>
                                            <p:cond delay="0"/>
                                          </p:stCondLst>
                                        </p:cTn>
                                        <p:tgtEl>
                                          <p:spTgt spid="5"/>
                                        </p:tgtEl>
                                        <p:attrNameLst>
                                          <p:attrName>style.visibility</p:attrName>
                                        </p:attrNameLst>
                                      </p:cBhvr>
                                      <p:to>
                                        <p:strVal val="visible"/>
                                      </p:to>
                                    </p:set>
                                    <p:anim calcmode="lin" valueType="num">
                                      <p:cBhvr>
                                        <p:cTn id="30"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1" dur="750" fill="hold"/>
                                        <p:tgtEl>
                                          <p:spTgt spid="5"/>
                                        </p:tgtEl>
                                        <p:attrNameLst>
                                          <p:attrName>ppt_y</p:attrName>
                                        </p:attrNameLst>
                                      </p:cBhvr>
                                      <p:tavLst>
                                        <p:tav tm="0">
                                          <p:val>
                                            <p:strVal val="#ppt_y"/>
                                          </p:val>
                                        </p:tav>
                                        <p:tav tm="100000">
                                          <p:val>
                                            <p:strVal val="#ppt_y"/>
                                          </p:val>
                                        </p:tav>
                                      </p:tavLst>
                                    </p:anim>
                                    <p:anim calcmode="lin" valueType="num">
                                      <p:cBhvr>
                                        <p:cTn id="32"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3"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750" tmFilter="0,0; .5, 1; 1, 1"/>
                                        <p:tgtEl>
                                          <p:spTgt spid="5"/>
                                        </p:tgtEl>
                                      </p:cBhvr>
                                    </p:animEffect>
                                  </p:childTnLst>
                                </p:cTn>
                              </p:par>
                            </p:childTnLst>
                          </p:cTn>
                        </p:par>
                        <p:par>
                          <p:cTn id="35" fill="hold" nodeType="afterGroup">
                            <p:stCondLst>
                              <p:cond delay="4000"/>
                            </p:stCondLst>
                            <p:childTnLst>
                              <p:par>
                                <p:cTn id="36" presetID="42" presetClass="entr" presetSubtype="0" dur="75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750"/>
                                        <p:tgtEl>
                                          <p:spTgt spid="6"/>
                                        </p:tgtEl>
                                      </p:cBhvr>
                                    </p:animEffect>
                                    <p:anim calcmode="lin" valueType="num">
                                      <p:cBhvr>
                                        <p:cTn id="39" dur="750" fill="hold"/>
                                        <p:tgtEl>
                                          <p:spTgt spid="6"/>
                                        </p:tgtEl>
                                        <p:attrNameLst>
                                          <p:attrName>ppt_x</p:attrName>
                                        </p:attrNameLst>
                                      </p:cBhvr>
                                      <p:tavLst>
                                        <p:tav tm="0">
                                          <p:val>
                                            <p:strVal val="#ppt_x"/>
                                          </p:val>
                                        </p:tav>
                                        <p:tav tm="100000">
                                          <p:val>
                                            <p:strVal val="#ppt_x"/>
                                          </p:val>
                                        </p:tav>
                                      </p:tavLst>
                                    </p:anim>
                                    <p:anim calcmode="lin" valueType="num">
                                      <p:cBhvr>
                                        <p:cTn id="4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a:stCxn id="85" idx="2"/>
          </p:cNvCxnSpPr>
          <p:nvPr/>
        </p:nvCxnSpPr>
        <p:spPr>
          <a:xfrm flipH="1" flipV="1">
            <a:off x="2102383" y="3032126"/>
            <a:ext cx="7777174" cy="8640"/>
          </a:xfrm>
          <a:prstGeom prst="line">
            <a:avLst/>
          </a:prstGeom>
          <a:ln w="12700">
            <a:gradFill>
              <a:gsLst>
                <a:gs pos="0">
                  <a:srgbClr val="00ADE6"/>
                </a:gs>
                <a:gs pos="100000">
                  <a:srgbClr val="4D3FC6"/>
                </a:gs>
              </a:gsLst>
            </a:gradFill>
          </a:ln>
        </p:spPr>
        <p:style>
          <a:lnRef idx="1">
            <a:schemeClr val="accent1"/>
          </a:lnRef>
          <a:fillRef idx="0">
            <a:schemeClr val="accent1"/>
          </a:fillRef>
          <a:effectRef idx="0">
            <a:schemeClr val="accent1"/>
          </a:effectRef>
          <a:fontRef idx="minor">
            <a:schemeClr val="tx1"/>
          </a:fontRef>
        </p:style>
      </p:cxnSp>
      <p:grpSp>
        <p:nvGrpSpPr>
          <p:cNvPr id="31" name="PA-íṧliḓê"/>
          <p:cNvGrpSpPr/>
          <p:nvPr>
            <p:custDataLst>
              <p:tags r:id="rId2"/>
            </p:custDataLst>
          </p:nvPr>
        </p:nvGrpSpPr>
        <p:grpSpPr>
          <a:xfrm>
            <a:off x="658472" y="1478671"/>
            <a:ext cx="2863740" cy="3995438"/>
            <a:chOff x="699250" y="2100562"/>
            <a:chExt cx="2863740" cy="3995438"/>
          </a:xfrm>
        </p:grpSpPr>
        <p:sp>
          <p:nvSpPr>
            <p:cNvPr id="32" name="PA-îṥ1îďè"/>
            <p:cNvSpPr txBox="1"/>
            <p:nvPr>
              <p:custDataLst>
                <p:tags r:id="rId23"/>
              </p:custDataLst>
            </p:nvPr>
          </p:nvSpPr>
          <p:spPr>
            <a:xfrm>
              <a:off x="1321845" y="3790568"/>
              <a:ext cx="1561486" cy="46166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a:solidFill>
                    <a:srgbClr val="404040"/>
                  </a:solidFill>
                  <a:latin typeface="微软雅黑" panose="020B0503020204020204" pitchFamily="34" charset="-122"/>
                  <a:ea typeface="微软雅黑" panose="020B0503020204020204" pitchFamily="34" charset="-122"/>
                </a:rPr>
                <a:t>添加标题</a:t>
              </a:r>
              <a:endParaRPr lang="en-US" altLang="zh-CN" sz="2400">
                <a:solidFill>
                  <a:srgbClr val="404040"/>
                </a:solidFill>
                <a:latin typeface="微软雅黑" panose="020B0503020204020204" pitchFamily="34" charset="-122"/>
                <a:ea typeface="微软雅黑" panose="020B0503020204020204" pitchFamily="34" charset="-122"/>
              </a:endParaRPr>
            </a:p>
          </p:txBody>
        </p:sp>
        <p:sp>
          <p:nvSpPr>
            <p:cNvPr id="34" name="PA-íšľîďé"/>
            <p:cNvSpPr/>
            <p:nvPr>
              <p:custDataLst>
                <p:tags r:id="rId24"/>
              </p:custDataLst>
            </p:nvPr>
          </p:nvSpPr>
          <p:spPr>
            <a:xfrm rot="16200000">
              <a:off x="1216187" y="3749197"/>
              <a:ext cx="1829866" cy="2863740"/>
            </a:xfrm>
            <a:custGeom>
              <a:avLst/>
              <a:gdLst>
                <a:gd name="connsiteX0" fmla="*/ 1429786 w 1429786"/>
                <a:gd name="connsiteY0" fmla="*/ 1636498 h 3272996"/>
                <a:gd name="connsiteX1" fmla="*/ 1417850 w 1429786"/>
                <a:gd name="connsiteY1" fmla="*/ 1665315 h 3272996"/>
                <a:gd name="connsiteX2" fmla="*/ 1302585 w 1429786"/>
                <a:gd name="connsiteY2" fmla="*/ 1780580 h 3272996"/>
                <a:gd name="connsiteX3" fmla="*/ 1289513 w 1429786"/>
                <a:gd name="connsiteY3" fmla="*/ 1785994 h 3272996"/>
                <a:gd name="connsiteX4" fmla="*/ 1289513 w 1429786"/>
                <a:gd name="connsiteY4" fmla="*/ 3058073 h 3272996"/>
                <a:gd name="connsiteX5" fmla="*/ 1074590 w 1429786"/>
                <a:gd name="connsiteY5" fmla="*/ 3272996 h 3272996"/>
                <a:gd name="connsiteX6" fmla="*/ 214923 w 1429786"/>
                <a:gd name="connsiteY6" fmla="*/ 3272996 h 3272996"/>
                <a:gd name="connsiteX7" fmla="*/ 0 w 1429786"/>
                <a:gd name="connsiteY7" fmla="*/ 3058073 h 3272996"/>
                <a:gd name="connsiteX8" fmla="*/ 0 w 1429786"/>
                <a:gd name="connsiteY8" fmla="*/ 214923 h 3272996"/>
                <a:gd name="connsiteX9" fmla="*/ 214923 w 1429786"/>
                <a:gd name="connsiteY9" fmla="*/ 0 h 3272996"/>
                <a:gd name="connsiteX10" fmla="*/ 1074590 w 1429786"/>
                <a:gd name="connsiteY10" fmla="*/ 0 h 3272996"/>
                <a:gd name="connsiteX11" fmla="*/ 1289513 w 1429786"/>
                <a:gd name="connsiteY11" fmla="*/ 214923 h 3272996"/>
                <a:gd name="connsiteX12" fmla="*/ 1289513 w 1429786"/>
                <a:gd name="connsiteY12" fmla="*/ 1487002 h 3272996"/>
                <a:gd name="connsiteX13" fmla="*/ 1302585 w 1429786"/>
                <a:gd name="connsiteY13" fmla="*/ 1492417 h 3272996"/>
                <a:gd name="connsiteX14" fmla="*/ 1417850 w 1429786"/>
                <a:gd name="connsiteY14" fmla="*/ 1607681 h 3272996"/>
                <a:gd name="connsiteX15" fmla="*/ 1429786 w 1429786"/>
                <a:gd name="connsiteY15" fmla="*/ 1636498 h 327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9786" h="3272996">
                  <a:moveTo>
                    <a:pt x="1429786" y="1636498"/>
                  </a:moveTo>
                  <a:cubicBezTo>
                    <a:pt x="1429786" y="1646928"/>
                    <a:pt x="1425807" y="1657357"/>
                    <a:pt x="1417850" y="1665315"/>
                  </a:cubicBezTo>
                  <a:lnTo>
                    <a:pt x="1302585" y="1780580"/>
                  </a:lnTo>
                  <a:lnTo>
                    <a:pt x="1289513" y="1785994"/>
                  </a:lnTo>
                  <a:lnTo>
                    <a:pt x="1289513" y="3058073"/>
                  </a:lnTo>
                  <a:cubicBezTo>
                    <a:pt x="1289513" y="3176772"/>
                    <a:pt x="1193289" y="3272996"/>
                    <a:pt x="1074590" y="3272996"/>
                  </a:cubicBezTo>
                  <a:lnTo>
                    <a:pt x="214923" y="3272996"/>
                  </a:lnTo>
                  <a:cubicBezTo>
                    <a:pt x="96224" y="3272996"/>
                    <a:pt x="0" y="3176772"/>
                    <a:pt x="0" y="3058073"/>
                  </a:cubicBezTo>
                  <a:lnTo>
                    <a:pt x="0" y="214923"/>
                  </a:lnTo>
                  <a:cubicBezTo>
                    <a:pt x="0" y="96224"/>
                    <a:pt x="96224" y="0"/>
                    <a:pt x="214923" y="0"/>
                  </a:cubicBezTo>
                  <a:lnTo>
                    <a:pt x="1074590" y="0"/>
                  </a:lnTo>
                  <a:cubicBezTo>
                    <a:pt x="1193289" y="0"/>
                    <a:pt x="1289513" y="96224"/>
                    <a:pt x="1289513" y="214923"/>
                  </a:cubicBezTo>
                  <a:lnTo>
                    <a:pt x="1289513" y="1487002"/>
                  </a:lnTo>
                  <a:lnTo>
                    <a:pt x="1302585" y="1492417"/>
                  </a:lnTo>
                  <a:lnTo>
                    <a:pt x="1417850" y="1607681"/>
                  </a:lnTo>
                  <a:cubicBezTo>
                    <a:pt x="1425807" y="1615639"/>
                    <a:pt x="1429786" y="1626069"/>
                    <a:pt x="1429786" y="1636498"/>
                  </a:cubicBezTo>
                  <a:close/>
                </a:path>
              </a:pathLst>
            </a:custGeom>
            <a:solidFill>
              <a:srgbClr val="194D97">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5400" b="1">
                <a:solidFill>
                  <a:srgbClr val="404040"/>
                </a:solidFill>
                <a:latin typeface="微软雅黑" panose="020B0503020204020204" pitchFamily="34" charset="-122"/>
                <a:ea typeface="微软雅黑" panose="020B0503020204020204" pitchFamily="34" charset="-122"/>
              </a:endParaRPr>
            </a:p>
          </p:txBody>
        </p:sp>
        <p:sp>
          <p:nvSpPr>
            <p:cNvPr id="36" name="PA-îś1îḑé"/>
            <p:cNvSpPr txBox="1"/>
            <p:nvPr>
              <p:custDataLst>
                <p:tags r:id="rId25"/>
              </p:custDataLst>
            </p:nvPr>
          </p:nvSpPr>
          <p:spPr>
            <a:xfrm>
              <a:off x="855438" y="4609510"/>
              <a:ext cx="2551362" cy="369332"/>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a:solidFill>
                    <a:srgbClr val="404040"/>
                  </a:solidFill>
                  <a:latin typeface="微软雅黑" panose="020B0503020204020204" pitchFamily="34" charset="-122"/>
                  <a:ea typeface="微软雅黑" panose="020B0503020204020204" pitchFamily="34" charset="-122"/>
                </a:rPr>
                <a:t>添加标题</a:t>
              </a:r>
              <a:endParaRPr lang="en-US" altLang="zh-CN" sz="1800">
                <a:solidFill>
                  <a:srgbClr val="404040"/>
                </a:solidFill>
                <a:latin typeface="微软雅黑" panose="020B0503020204020204" pitchFamily="34" charset="-122"/>
                <a:ea typeface="微软雅黑" panose="020B0503020204020204" pitchFamily="34" charset="-122"/>
              </a:endParaRPr>
            </a:p>
          </p:txBody>
        </p:sp>
        <p:sp>
          <p:nvSpPr>
            <p:cNvPr id="37" name="PA-îṡlîďe"/>
            <p:cNvSpPr txBox="1"/>
            <p:nvPr>
              <p:custDataLst>
                <p:tags r:id="rId26"/>
              </p:custDataLst>
            </p:nvPr>
          </p:nvSpPr>
          <p:spPr>
            <a:xfrm>
              <a:off x="855439" y="4984588"/>
              <a:ext cx="2551361" cy="613694"/>
            </a:xfrm>
            <a:prstGeom prst="rect">
              <a:avLst/>
            </a:prstGeom>
            <a:noFill/>
            <a:ln>
              <a:noFill/>
            </a:ln>
          </p:spPr>
          <p:txBody>
            <a:bodyPr wrap="square" lIns="91440" tIns="45720" rIns="91440" bIns="45720" anchor="t" anchorCtr="0">
              <a:spAutoFit/>
            </a:bodyPr>
            <a:lstStyle/>
            <a:p>
              <a:pPr algn="ctr">
                <a:lnSpc>
                  <a:spcPct val="150000"/>
                </a:lnSpc>
              </a:pPr>
              <a:r>
                <a:rPr lang="zh-CN" altLang="en-US" sz="1200">
                  <a:solidFill>
                    <a:srgbClr val="404040"/>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GB" altLang="zh-CN" sz="1200">
                <a:solidFill>
                  <a:srgbClr val="404040"/>
                </a:solidFill>
                <a:latin typeface="微软雅黑" panose="020B0503020204020204" pitchFamily="34" charset="-122"/>
                <a:ea typeface="微软雅黑" panose="020B0503020204020204" pitchFamily="34" charset="-122"/>
              </a:endParaRPr>
            </a:p>
          </p:txBody>
        </p:sp>
        <p:sp>
          <p:nvSpPr>
            <p:cNvPr id="39" name="PA-ïṩḻíďè"/>
            <p:cNvSpPr/>
            <p:nvPr>
              <p:custDataLst>
                <p:tags r:id="rId27"/>
              </p:custDataLst>
            </p:nvPr>
          </p:nvSpPr>
          <p:spPr>
            <a:xfrm>
              <a:off x="2015942" y="3576011"/>
              <a:ext cx="173292" cy="173292"/>
            </a:xfrm>
            <a:prstGeom prst="donut">
              <a:avLst/>
            </a:prstGeom>
            <a:solidFill>
              <a:srgbClr val="194D97"/>
            </a:solidFill>
            <a:ln w="12700" cap="rnd">
              <a:gradFill>
                <a:gsLst>
                  <a:gs pos="0">
                    <a:srgbClr val="00ADE6"/>
                  </a:gs>
                  <a:gs pos="100000">
                    <a:srgbClr val="4D3FC6"/>
                  </a:gs>
                </a:gsLst>
              </a:grad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a:solidFill>
                  <a:srgbClr val="404040"/>
                </a:solidFill>
                <a:latin typeface="微软雅黑" panose="020B0503020204020204" pitchFamily="34" charset="-122"/>
                <a:ea typeface="微软雅黑" panose="020B0503020204020204" pitchFamily="34" charset="-122"/>
              </a:endParaRPr>
            </a:p>
          </p:txBody>
        </p:sp>
        <p:grpSp>
          <p:nvGrpSpPr>
            <p:cNvPr id="40" name="isḷíḑè"/>
            <p:cNvGrpSpPr/>
            <p:nvPr/>
          </p:nvGrpSpPr>
          <p:grpSpPr>
            <a:xfrm>
              <a:off x="1649676" y="2100562"/>
              <a:ext cx="905824" cy="1205121"/>
              <a:chOff x="1649676" y="2100562"/>
              <a:chExt cx="905824" cy="1205121"/>
            </a:xfrm>
          </p:grpSpPr>
          <p:sp>
            <p:nvSpPr>
              <p:cNvPr id="41" name="PA-íşḷíḑe"/>
              <p:cNvSpPr/>
              <p:nvPr>
                <p:custDataLst>
                  <p:tags r:id="rId28"/>
                </p:custDataLst>
              </p:nvPr>
            </p:nvSpPr>
            <p:spPr>
              <a:xfrm>
                <a:off x="1649676" y="2100562"/>
                <a:ext cx="905824" cy="1205121"/>
              </a:xfrm>
              <a:custGeom>
                <a:avLst/>
                <a:gdLst>
                  <a:gd name="T0" fmla="*/ 594 w 1188"/>
                  <a:gd name="T1" fmla="*/ 0 h 1583"/>
                  <a:gd name="T2" fmla="*/ 0 w 1188"/>
                  <a:gd name="T3" fmla="*/ 593 h 1583"/>
                  <a:gd name="T4" fmla="*/ 170 w 1188"/>
                  <a:gd name="T5" fmla="*/ 1061 h 1583"/>
                  <a:gd name="T6" fmla="*/ 538 w 1188"/>
                  <a:gd name="T7" fmla="*/ 1551 h 1583"/>
                  <a:gd name="T8" fmla="*/ 651 w 1188"/>
                  <a:gd name="T9" fmla="*/ 1551 h 1583"/>
                  <a:gd name="T10" fmla="*/ 980 w 1188"/>
                  <a:gd name="T11" fmla="*/ 1137 h 1583"/>
                  <a:gd name="T12" fmla="*/ 1188 w 1188"/>
                  <a:gd name="T13" fmla="*/ 593 h 1583"/>
                  <a:gd name="T14" fmla="*/ 594 w 1188"/>
                  <a:gd name="T15" fmla="*/ 0 h 1583"/>
                  <a:gd name="T16" fmla="*/ 594 w 1188"/>
                  <a:gd name="T17" fmla="*/ 937 h 1583"/>
                  <a:gd name="T18" fmla="*/ 234 w 1188"/>
                  <a:gd name="T19" fmla="*/ 577 h 1583"/>
                  <a:gd name="T20" fmla="*/ 594 w 1188"/>
                  <a:gd name="T21" fmla="*/ 217 h 1583"/>
                  <a:gd name="T22" fmla="*/ 954 w 1188"/>
                  <a:gd name="T23" fmla="*/ 577 h 1583"/>
                  <a:gd name="T24" fmla="*/ 594 w 1188"/>
                  <a:gd name="T25" fmla="*/ 93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8" h="1583">
                    <a:moveTo>
                      <a:pt x="594" y="0"/>
                    </a:moveTo>
                    <a:cubicBezTo>
                      <a:pt x="266" y="0"/>
                      <a:pt x="0" y="265"/>
                      <a:pt x="0" y="593"/>
                    </a:cubicBezTo>
                    <a:cubicBezTo>
                      <a:pt x="0" y="764"/>
                      <a:pt x="86" y="919"/>
                      <a:pt x="170" y="1061"/>
                    </a:cubicBezTo>
                    <a:cubicBezTo>
                      <a:pt x="272" y="1239"/>
                      <a:pt x="395" y="1404"/>
                      <a:pt x="538" y="1551"/>
                    </a:cubicBezTo>
                    <a:cubicBezTo>
                      <a:pt x="568" y="1583"/>
                      <a:pt x="619" y="1583"/>
                      <a:pt x="651" y="1551"/>
                    </a:cubicBezTo>
                    <a:cubicBezTo>
                      <a:pt x="776" y="1427"/>
                      <a:pt x="887" y="1287"/>
                      <a:pt x="980" y="1137"/>
                    </a:cubicBezTo>
                    <a:cubicBezTo>
                      <a:pt x="1080" y="976"/>
                      <a:pt x="1188" y="789"/>
                      <a:pt x="1188" y="593"/>
                    </a:cubicBezTo>
                    <a:cubicBezTo>
                      <a:pt x="1187" y="267"/>
                      <a:pt x="922" y="0"/>
                      <a:pt x="594" y="0"/>
                    </a:cubicBezTo>
                    <a:close/>
                    <a:moveTo>
                      <a:pt x="594" y="937"/>
                    </a:moveTo>
                    <a:cubicBezTo>
                      <a:pt x="395" y="937"/>
                      <a:pt x="234" y="776"/>
                      <a:pt x="234" y="577"/>
                    </a:cubicBezTo>
                    <a:cubicBezTo>
                      <a:pt x="234" y="379"/>
                      <a:pt x="395" y="217"/>
                      <a:pt x="594" y="217"/>
                    </a:cubicBezTo>
                    <a:cubicBezTo>
                      <a:pt x="792" y="217"/>
                      <a:pt x="954" y="377"/>
                      <a:pt x="954" y="577"/>
                    </a:cubicBezTo>
                    <a:cubicBezTo>
                      <a:pt x="954" y="777"/>
                      <a:pt x="792" y="937"/>
                      <a:pt x="594" y="937"/>
                    </a:cubicBezTo>
                    <a:close/>
                  </a:path>
                </a:pathLst>
              </a:custGeom>
              <a:gradFill flip="none" rotWithShape="1">
                <a:gsLst>
                  <a:gs pos="0">
                    <a:srgbClr val="194D97"/>
                  </a:gs>
                  <a:gs pos="100000">
                    <a:srgbClr val="194D97"/>
                  </a:gs>
                </a:gsLst>
                <a:lin ang="5400000" scaled="1"/>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en-US" sz="2000" b="1">
                  <a:solidFill>
                    <a:srgbClr val="404040"/>
                  </a:solidFill>
                  <a:latin typeface="微软雅黑" panose="020B0503020204020204" pitchFamily="34" charset="-122"/>
                  <a:ea typeface="微软雅黑" panose="020B0503020204020204" pitchFamily="34" charset="-122"/>
                </a:endParaRPr>
              </a:p>
            </p:txBody>
          </p:sp>
          <p:sp>
            <p:nvSpPr>
              <p:cNvPr id="43" name="PA-ïšḷïḓe"/>
              <p:cNvSpPr/>
              <p:nvPr>
                <p:custDataLst>
                  <p:tags r:id="rId29"/>
                </p:custDataLst>
              </p:nvPr>
            </p:nvSpPr>
            <p:spPr>
              <a:xfrm>
                <a:off x="1768919" y="2230403"/>
                <a:ext cx="667339" cy="667336"/>
              </a:xfrm>
              <a:prstGeom prst="ellipse">
                <a:avLst/>
              </a:pr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rgbClr val="404040"/>
                  </a:solidFill>
                  <a:latin typeface="微软雅黑" panose="020B0503020204020204" pitchFamily="34" charset="-122"/>
                  <a:ea typeface="微软雅黑" panose="020B0503020204020204" pitchFamily="34" charset="-122"/>
                </a:endParaRPr>
              </a:p>
            </p:txBody>
          </p:sp>
          <p:sp>
            <p:nvSpPr>
              <p:cNvPr id="44" name="PA-íṩḷîḑè"/>
              <p:cNvSpPr/>
              <p:nvPr>
                <p:custDataLst>
                  <p:tags r:id="rId30"/>
                </p:custDataLst>
              </p:nvPr>
            </p:nvSpPr>
            <p:spPr bwMode="auto">
              <a:xfrm>
                <a:off x="1942911" y="2431138"/>
                <a:ext cx="319354" cy="265866"/>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gradFill flip="none" rotWithShape="1">
                <a:gsLst>
                  <a:gs pos="0">
                    <a:srgbClr val="194D97"/>
                  </a:gs>
                  <a:gs pos="100000">
                    <a:srgbClr val="194D97"/>
                  </a:gs>
                </a:gsLst>
                <a:lin ang="5400000" scaled="1"/>
              </a:gra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404040"/>
                  </a:solidFill>
                  <a:latin typeface="微软雅黑" panose="020B0503020204020204" pitchFamily="34" charset="-122"/>
                  <a:ea typeface="微软雅黑" panose="020B0503020204020204" pitchFamily="34" charset="-122"/>
                </a:endParaRPr>
              </a:p>
            </p:txBody>
          </p:sp>
        </p:grpSp>
      </p:grpSp>
      <p:grpSp>
        <p:nvGrpSpPr>
          <p:cNvPr id="45" name="PA-组合 1"/>
          <p:cNvGrpSpPr/>
          <p:nvPr>
            <p:custDataLst>
              <p:tags r:id="rId3"/>
            </p:custDataLst>
          </p:nvPr>
        </p:nvGrpSpPr>
        <p:grpSpPr>
          <a:xfrm>
            <a:off x="4610668" y="1478671"/>
            <a:ext cx="2863740" cy="3995438"/>
            <a:chOff x="4651446" y="2100562"/>
            <a:chExt cx="2863740" cy="3995438"/>
          </a:xfrm>
        </p:grpSpPr>
        <p:grpSp>
          <p:nvGrpSpPr>
            <p:cNvPr id="46" name="PA-îšḻiḑè"/>
            <p:cNvGrpSpPr/>
            <p:nvPr>
              <p:custDataLst>
                <p:tags r:id="rId14"/>
              </p:custDataLst>
            </p:nvPr>
          </p:nvGrpSpPr>
          <p:grpSpPr>
            <a:xfrm>
              <a:off x="4651446" y="2100562"/>
              <a:ext cx="2863740" cy="3995438"/>
              <a:chOff x="699250" y="2100562"/>
              <a:chExt cx="2863740" cy="3995438"/>
            </a:xfrm>
          </p:grpSpPr>
          <p:sp>
            <p:nvSpPr>
              <p:cNvPr id="57" name="PA-ïṣļïďe"/>
              <p:cNvSpPr txBox="1"/>
              <p:nvPr>
                <p:custDataLst>
                  <p:tags r:id="rId16"/>
                </p:custDataLst>
              </p:nvPr>
            </p:nvSpPr>
            <p:spPr>
              <a:xfrm>
                <a:off x="1321845" y="3790568"/>
                <a:ext cx="1561486" cy="46166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a:solidFill>
                      <a:srgbClr val="404040"/>
                    </a:solidFill>
                    <a:latin typeface="微软雅黑" panose="020B0503020204020204" pitchFamily="34" charset="-122"/>
                    <a:ea typeface="微软雅黑" panose="020B0503020204020204" pitchFamily="34" charset="-122"/>
                  </a:rPr>
                  <a:t>添加标题</a:t>
                </a:r>
                <a:endParaRPr lang="en-US" altLang="zh-CN" sz="2400">
                  <a:solidFill>
                    <a:srgbClr val="404040"/>
                  </a:solidFill>
                  <a:latin typeface="微软雅黑" panose="020B0503020204020204" pitchFamily="34" charset="-122"/>
                  <a:ea typeface="微软雅黑" panose="020B0503020204020204" pitchFamily="34" charset="-122"/>
                </a:endParaRPr>
              </a:p>
            </p:txBody>
          </p:sp>
          <p:sp>
            <p:nvSpPr>
              <p:cNvPr id="71" name="PA-îšļïḓè"/>
              <p:cNvSpPr/>
              <p:nvPr>
                <p:custDataLst>
                  <p:tags r:id="rId17"/>
                </p:custDataLst>
              </p:nvPr>
            </p:nvSpPr>
            <p:spPr>
              <a:xfrm rot="16200000">
                <a:off x="1216187" y="3749197"/>
                <a:ext cx="1829866" cy="2863740"/>
              </a:xfrm>
              <a:custGeom>
                <a:avLst/>
                <a:gdLst>
                  <a:gd name="connsiteX0" fmla="*/ 1429786 w 1429786"/>
                  <a:gd name="connsiteY0" fmla="*/ 1636498 h 3272996"/>
                  <a:gd name="connsiteX1" fmla="*/ 1417850 w 1429786"/>
                  <a:gd name="connsiteY1" fmla="*/ 1665315 h 3272996"/>
                  <a:gd name="connsiteX2" fmla="*/ 1302585 w 1429786"/>
                  <a:gd name="connsiteY2" fmla="*/ 1780580 h 3272996"/>
                  <a:gd name="connsiteX3" fmla="*/ 1289513 w 1429786"/>
                  <a:gd name="connsiteY3" fmla="*/ 1785994 h 3272996"/>
                  <a:gd name="connsiteX4" fmla="*/ 1289513 w 1429786"/>
                  <a:gd name="connsiteY4" fmla="*/ 3058073 h 3272996"/>
                  <a:gd name="connsiteX5" fmla="*/ 1074590 w 1429786"/>
                  <a:gd name="connsiteY5" fmla="*/ 3272996 h 3272996"/>
                  <a:gd name="connsiteX6" fmla="*/ 214923 w 1429786"/>
                  <a:gd name="connsiteY6" fmla="*/ 3272996 h 3272996"/>
                  <a:gd name="connsiteX7" fmla="*/ 0 w 1429786"/>
                  <a:gd name="connsiteY7" fmla="*/ 3058073 h 3272996"/>
                  <a:gd name="connsiteX8" fmla="*/ 0 w 1429786"/>
                  <a:gd name="connsiteY8" fmla="*/ 214923 h 3272996"/>
                  <a:gd name="connsiteX9" fmla="*/ 214923 w 1429786"/>
                  <a:gd name="connsiteY9" fmla="*/ 0 h 3272996"/>
                  <a:gd name="connsiteX10" fmla="*/ 1074590 w 1429786"/>
                  <a:gd name="connsiteY10" fmla="*/ 0 h 3272996"/>
                  <a:gd name="connsiteX11" fmla="*/ 1289513 w 1429786"/>
                  <a:gd name="connsiteY11" fmla="*/ 214923 h 3272996"/>
                  <a:gd name="connsiteX12" fmla="*/ 1289513 w 1429786"/>
                  <a:gd name="connsiteY12" fmla="*/ 1487002 h 3272996"/>
                  <a:gd name="connsiteX13" fmla="*/ 1302585 w 1429786"/>
                  <a:gd name="connsiteY13" fmla="*/ 1492417 h 3272996"/>
                  <a:gd name="connsiteX14" fmla="*/ 1417850 w 1429786"/>
                  <a:gd name="connsiteY14" fmla="*/ 1607681 h 3272996"/>
                  <a:gd name="connsiteX15" fmla="*/ 1429786 w 1429786"/>
                  <a:gd name="connsiteY15" fmla="*/ 1636498 h 327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9786" h="3272996">
                    <a:moveTo>
                      <a:pt x="1429786" y="1636498"/>
                    </a:moveTo>
                    <a:cubicBezTo>
                      <a:pt x="1429786" y="1646928"/>
                      <a:pt x="1425807" y="1657357"/>
                      <a:pt x="1417850" y="1665315"/>
                    </a:cubicBezTo>
                    <a:lnTo>
                      <a:pt x="1302585" y="1780580"/>
                    </a:lnTo>
                    <a:lnTo>
                      <a:pt x="1289513" y="1785994"/>
                    </a:lnTo>
                    <a:lnTo>
                      <a:pt x="1289513" y="3058073"/>
                    </a:lnTo>
                    <a:cubicBezTo>
                      <a:pt x="1289513" y="3176772"/>
                      <a:pt x="1193289" y="3272996"/>
                      <a:pt x="1074590" y="3272996"/>
                    </a:cubicBezTo>
                    <a:lnTo>
                      <a:pt x="214923" y="3272996"/>
                    </a:lnTo>
                    <a:cubicBezTo>
                      <a:pt x="96224" y="3272996"/>
                      <a:pt x="0" y="3176772"/>
                      <a:pt x="0" y="3058073"/>
                    </a:cubicBezTo>
                    <a:lnTo>
                      <a:pt x="0" y="214923"/>
                    </a:lnTo>
                    <a:cubicBezTo>
                      <a:pt x="0" y="96224"/>
                      <a:pt x="96224" y="0"/>
                      <a:pt x="214923" y="0"/>
                    </a:cubicBezTo>
                    <a:lnTo>
                      <a:pt x="1074590" y="0"/>
                    </a:lnTo>
                    <a:cubicBezTo>
                      <a:pt x="1193289" y="0"/>
                      <a:pt x="1289513" y="96224"/>
                      <a:pt x="1289513" y="214923"/>
                    </a:cubicBezTo>
                    <a:lnTo>
                      <a:pt x="1289513" y="1487002"/>
                    </a:lnTo>
                    <a:lnTo>
                      <a:pt x="1302585" y="1492417"/>
                    </a:lnTo>
                    <a:lnTo>
                      <a:pt x="1417850" y="1607681"/>
                    </a:lnTo>
                    <a:cubicBezTo>
                      <a:pt x="1425807" y="1615639"/>
                      <a:pt x="1429786" y="1626069"/>
                      <a:pt x="1429786" y="1636498"/>
                    </a:cubicBezTo>
                    <a:close/>
                  </a:path>
                </a:pathLst>
              </a:custGeom>
              <a:solidFill>
                <a:srgbClr val="EE9424">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5400" b="1">
                  <a:solidFill>
                    <a:srgbClr val="404040"/>
                  </a:solidFill>
                  <a:latin typeface="微软雅黑" panose="020B0503020204020204" pitchFamily="34" charset="-122"/>
                  <a:ea typeface="微软雅黑" panose="020B0503020204020204" pitchFamily="34" charset="-122"/>
                </a:endParaRPr>
              </a:p>
            </p:txBody>
          </p:sp>
          <p:sp>
            <p:nvSpPr>
              <p:cNvPr id="72" name="PA-îsḻidê"/>
              <p:cNvSpPr txBox="1"/>
              <p:nvPr>
                <p:custDataLst>
                  <p:tags r:id="rId18"/>
                </p:custDataLst>
              </p:nvPr>
            </p:nvSpPr>
            <p:spPr>
              <a:xfrm>
                <a:off x="855438" y="4609510"/>
                <a:ext cx="2551362" cy="369332"/>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a:solidFill>
                      <a:srgbClr val="404040"/>
                    </a:solidFill>
                    <a:latin typeface="微软雅黑" panose="020B0503020204020204" pitchFamily="34" charset="-122"/>
                    <a:ea typeface="微软雅黑" panose="020B0503020204020204" pitchFamily="34" charset="-122"/>
                  </a:rPr>
                  <a:t>添加标题</a:t>
                </a:r>
                <a:endParaRPr lang="en-US" altLang="zh-CN" sz="1800">
                  <a:solidFill>
                    <a:srgbClr val="404040"/>
                  </a:solidFill>
                  <a:latin typeface="微软雅黑" panose="020B0503020204020204" pitchFamily="34" charset="-122"/>
                  <a:ea typeface="微软雅黑" panose="020B0503020204020204" pitchFamily="34" charset="-122"/>
                </a:endParaRPr>
              </a:p>
            </p:txBody>
          </p:sp>
          <p:sp>
            <p:nvSpPr>
              <p:cNvPr id="73" name="PA-ï$ļïḑé"/>
              <p:cNvSpPr txBox="1"/>
              <p:nvPr>
                <p:custDataLst>
                  <p:tags r:id="rId19"/>
                </p:custDataLst>
              </p:nvPr>
            </p:nvSpPr>
            <p:spPr>
              <a:xfrm>
                <a:off x="855439" y="4984588"/>
                <a:ext cx="2551361" cy="613694"/>
              </a:xfrm>
              <a:prstGeom prst="rect">
                <a:avLst/>
              </a:prstGeom>
              <a:noFill/>
              <a:ln>
                <a:noFill/>
              </a:ln>
            </p:spPr>
            <p:txBody>
              <a:bodyPr wrap="square" lIns="91440" tIns="45720" rIns="91440" bIns="45720" anchor="t" anchorCtr="0">
                <a:spAutoFit/>
              </a:bodyPr>
              <a:lstStyle/>
              <a:p>
                <a:pPr algn="ctr">
                  <a:lnSpc>
                    <a:spcPct val="150000"/>
                  </a:lnSpc>
                </a:pPr>
                <a:r>
                  <a:rPr lang="zh-CN" altLang="en-US" sz="1200">
                    <a:solidFill>
                      <a:srgbClr val="404040"/>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GB" altLang="zh-CN" sz="1200">
                  <a:solidFill>
                    <a:srgbClr val="404040"/>
                  </a:solidFill>
                  <a:latin typeface="微软雅黑" panose="020B0503020204020204" pitchFamily="34" charset="-122"/>
                  <a:ea typeface="微软雅黑" panose="020B0503020204020204" pitchFamily="34" charset="-122"/>
                </a:endParaRPr>
              </a:p>
            </p:txBody>
          </p:sp>
          <p:sp>
            <p:nvSpPr>
              <p:cNvPr id="74" name="PA-ïŝļidé"/>
              <p:cNvSpPr/>
              <p:nvPr>
                <p:custDataLst>
                  <p:tags r:id="rId20"/>
                </p:custDataLst>
              </p:nvPr>
            </p:nvSpPr>
            <p:spPr>
              <a:xfrm>
                <a:off x="2015942" y="3576011"/>
                <a:ext cx="173292" cy="173292"/>
              </a:xfrm>
              <a:prstGeom prst="donut">
                <a:avLst/>
              </a:prstGeom>
              <a:solidFill>
                <a:srgbClr val="EE9424"/>
              </a:solidFill>
              <a:ln w="12700" cap="rnd">
                <a:solidFill>
                  <a:srgbClr val="EE9424"/>
                </a:solidFill>
                <a:prstDash val="solid"/>
                <a:round/>
              </a:ln>
              <a:effectLst>
                <a:outerShdw blurRad="254000" dist="127000" algn="ctr"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a:solidFill>
                    <a:srgbClr val="404040"/>
                  </a:solidFill>
                  <a:latin typeface="微软雅黑" panose="020B0503020204020204" pitchFamily="34" charset="-122"/>
                  <a:ea typeface="微软雅黑" panose="020B0503020204020204" pitchFamily="34" charset="-122"/>
                </a:endParaRPr>
              </a:p>
            </p:txBody>
          </p:sp>
          <p:grpSp>
            <p:nvGrpSpPr>
              <p:cNvPr id="75" name="îṥļîdé"/>
              <p:cNvGrpSpPr/>
              <p:nvPr/>
            </p:nvGrpSpPr>
            <p:grpSpPr>
              <a:xfrm>
                <a:off x="1649676" y="2100562"/>
                <a:ext cx="905824" cy="1205121"/>
                <a:chOff x="1649676" y="2100562"/>
                <a:chExt cx="905824" cy="1205121"/>
              </a:xfrm>
            </p:grpSpPr>
            <p:sp>
              <p:nvSpPr>
                <p:cNvPr id="76" name="PA-íṡḻîḍè"/>
                <p:cNvSpPr/>
                <p:nvPr>
                  <p:custDataLst>
                    <p:tags r:id="rId21"/>
                  </p:custDataLst>
                </p:nvPr>
              </p:nvSpPr>
              <p:spPr>
                <a:xfrm>
                  <a:off x="1649676" y="2100562"/>
                  <a:ext cx="905824" cy="1205121"/>
                </a:xfrm>
                <a:custGeom>
                  <a:avLst/>
                  <a:gdLst>
                    <a:gd name="T0" fmla="*/ 594 w 1188"/>
                    <a:gd name="T1" fmla="*/ 0 h 1583"/>
                    <a:gd name="T2" fmla="*/ 0 w 1188"/>
                    <a:gd name="T3" fmla="*/ 593 h 1583"/>
                    <a:gd name="T4" fmla="*/ 170 w 1188"/>
                    <a:gd name="T5" fmla="*/ 1061 h 1583"/>
                    <a:gd name="T6" fmla="*/ 538 w 1188"/>
                    <a:gd name="T7" fmla="*/ 1551 h 1583"/>
                    <a:gd name="T8" fmla="*/ 651 w 1188"/>
                    <a:gd name="T9" fmla="*/ 1551 h 1583"/>
                    <a:gd name="T10" fmla="*/ 980 w 1188"/>
                    <a:gd name="T11" fmla="*/ 1137 h 1583"/>
                    <a:gd name="T12" fmla="*/ 1188 w 1188"/>
                    <a:gd name="T13" fmla="*/ 593 h 1583"/>
                    <a:gd name="T14" fmla="*/ 594 w 1188"/>
                    <a:gd name="T15" fmla="*/ 0 h 1583"/>
                    <a:gd name="T16" fmla="*/ 594 w 1188"/>
                    <a:gd name="T17" fmla="*/ 937 h 1583"/>
                    <a:gd name="T18" fmla="*/ 234 w 1188"/>
                    <a:gd name="T19" fmla="*/ 577 h 1583"/>
                    <a:gd name="T20" fmla="*/ 594 w 1188"/>
                    <a:gd name="T21" fmla="*/ 217 h 1583"/>
                    <a:gd name="T22" fmla="*/ 954 w 1188"/>
                    <a:gd name="T23" fmla="*/ 577 h 1583"/>
                    <a:gd name="T24" fmla="*/ 594 w 1188"/>
                    <a:gd name="T25" fmla="*/ 93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8" h="1583">
                      <a:moveTo>
                        <a:pt x="594" y="0"/>
                      </a:moveTo>
                      <a:cubicBezTo>
                        <a:pt x="266" y="0"/>
                        <a:pt x="0" y="265"/>
                        <a:pt x="0" y="593"/>
                      </a:cubicBezTo>
                      <a:cubicBezTo>
                        <a:pt x="0" y="764"/>
                        <a:pt x="86" y="919"/>
                        <a:pt x="170" y="1061"/>
                      </a:cubicBezTo>
                      <a:cubicBezTo>
                        <a:pt x="272" y="1239"/>
                        <a:pt x="395" y="1404"/>
                        <a:pt x="538" y="1551"/>
                      </a:cubicBezTo>
                      <a:cubicBezTo>
                        <a:pt x="568" y="1583"/>
                        <a:pt x="619" y="1583"/>
                        <a:pt x="651" y="1551"/>
                      </a:cubicBezTo>
                      <a:cubicBezTo>
                        <a:pt x="776" y="1427"/>
                        <a:pt x="887" y="1287"/>
                        <a:pt x="980" y="1137"/>
                      </a:cubicBezTo>
                      <a:cubicBezTo>
                        <a:pt x="1080" y="976"/>
                        <a:pt x="1188" y="789"/>
                        <a:pt x="1188" y="593"/>
                      </a:cubicBezTo>
                      <a:cubicBezTo>
                        <a:pt x="1187" y="267"/>
                        <a:pt x="922" y="0"/>
                        <a:pt x="594" y="0"/>
                      </a:cubicBezTo>
                      <a:close/>
                      <a:moveTo>
                        <a:pt x="594" y="937"/>
                      </a:moveTo>
                      <a:cubicBezTo>
                        <a:pt x="395" y="937"/>
                        <a:pt x="234" y="776"/>
                        <a:pt x="234" y="577"/>
                      </a:cubicBezTo>
                      <a:cubicBezTo>
                        <a:pt x="234" y="379"/>
                        <a:pt x="395" y="217"/>
                        <a:pt x="594" y="217"/>
                      </a:cubicBezTo>
                      <a:cubicBezTo>
                        <a:pt x="792" y="217"/>
                        <a:pt x="954" y="377"/>
                        <a:pt x="954" y="577"/>
                      </a:cubicBezTo>
                      <a:cubicBezTo>
                        <a:pt x="954" y="777"/>
                        <a:pt x="792" y="937"/>
                        <a:pt x="594" y="937"/>
                      </a:cubicBezTo>
                      <a:close/>
                    </a:path>
                  </a:pathLst>
                </a:custGeom>
                <a:solidFill>
                  <a:srgbClr val="EE9424"/>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en-US" sz="2000" b="1">
                    <a:solidFill>
                      <a:srgbClr val="404040"/>
                    </a:solidFill>
                    <a:latin typeface="微软雅黑" panose="020B0503020204020204" pitchFamily="34" charset="-122"/>
                    <a:ea typeface="微软雅黑" panose="020B0503020204020204" pitchFamily="34" charset="-122"/>
                  </a:endParaRPr>
                </a:p>
              </p:txBody>
            </p:sp>
            <p:sp>
              <p:nvSpPr>
                <p:cNvPr id="77" name="PA-îṣ1îďé"/>
                <p:cNvSpPr/>
                <p:nvPr>
                  <p:custDataLst>
                    <p:tags r:id="rId22"/>
                  </p:custDataLst>
                </p:nvPr>
              </p:nvSpPr>
              <p:spPr>
                <a:xfrm>
                  <a:off x="1768919" y="2230403"/>
                  <a:ext cx="667339" cy="667336"/>
                </a:xfrm>
                <a:prstGeom prst="ellipse">
                  <a:avLst/>
                </a:prstGeom>
                <a:solidFill>
                  <a:srgbClr val="FFFFFF"/>
                </a:solidFill>
                <a:ln w="12700" cap="rnd">
                  <a:solidFill>
                    <a:srgbClr val="EE9424"/>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rgbClr val="404040"/>
                    </a:solidFill>
                    <a:latin typeface="微软雅黑" panose="020B0503020204020204" pitchFamily="34" charset="-122"/>
                    <a:ea typeface="微软雅黑" panose="020B0503020204020204" pitchFamily="34" charset="-122"/>
                  </a:endParaRPr>
                </a:p>
              </p:txBody>
            </p:sp>
          </p:grpSp>
        </p:grpSp>
        <p:sp>
          <p:nvSpPr>
            <p:cNvPr id="56" name="PA-iṥḷîďé"/>
            <p:cNvSpPr/>
            <p:nvPr>
              <p:custDataLst>
                <p:tags r:id="rId15"/>
              </p:custDataLst>
            </p:nvPr>
          </p:nvSpPr>
          <p:spPr bwMode="auto">
            <a:xfrm>
              <a:off x="5912892" y="2431138"/>
              <a:ext cx="283784" cy="258446"/>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rgbClr val="EE9424"/>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404040"/>
                </a:solidFill>
                <a:latin typeface="微软雅黑" panose="020B0503020204020204" pitchFamily="34" charset="-122"/>
                <a:ea typeface="微软雅黑" panose="020B0503020204020204" pitchFamily="34" charset="-122"/>
              </a:endParaRPr>
            </a:p>
          </p:txBody>
        </p:sp>
      </p:grpSp>
      <p:grpSp>
        <p:nvGrpSpPr>
          <p:cNvPr id="78" name="PA-组合 65"/>
          <p:cNvGrpSpPr/>
          <p:nvPr>
            <p:custDataLst>
              <p:tags r:id="rId4"/>
            </p:custDataLst>
          </p:nvPr>
        </p:nvGrpSpPr>
        <p:grpSpPr>
          <a:xfrm>
            <a:off x="8562865" y="1478671"/>
            <a:ext cx="2863740" cy="3995438"/>
            <a:chOff x="8603643" y="2100562"/>
            <a:chExt cx="2863740" cy="3995438"/>
          </a:xfrm>
        </p:grpSpPr>
        <p:grpSp>
          <p:nvGrpSpPr>
            <p:cNvPr id="79" name="PA-îSļíďê"/>
            <p:cNvGrpSpPr/>
            <p:nvPr>
              <p:custDataLst>
                <p:tags r:id="rId5"/>
              </p:custDataLst>
            </p:nvPr>
          </p:nvGrpSpPr>
          <p:grpSpPr>
            <a:xfrm>
              <a:off x="8603643" y="2100562"/>
              <a:ext cx="2863740" cy="3995438"/>
              <a:chOff x="699250" y="2100562"/>
              <a:chExt cx="2863740" cy="3995438"/>
            </a:xfrm>
          </p:grpSpPr>
          <p:sp>
            <p:nvSpPr>
              <p:cNvPr id="81" name="PA-îS1íḍé"/>
              <p:cNvSpPr txBox="1"/>
              <p:nvPr>
                <p:custDataLst>
                  <p:tags r:id="rId7"/>
                </p:custDataLst>
              </p:nvPr>
            </p:nvSpPr>
            <p:spPr>
              <a:xfrm>
                <a:off x="1321845" y="3790568"/>
                <a:ext cx="1561486" cy="46166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a:solidFill>
                      <a:srgbClr val="404040"/>
                    </a:solidFill>
                    <a:latin typeface="微软雅黑" panose="020B0503020204020204" pitchFamily="34" charset="-122"/>
                    <a:ea typeface="微软雅黑" panose="020B0503020204020204" pitchFamily="34" charset="-122"/>
                  </a:rPr>
                  <a:t>添加标题</a:t>
                </a:r>
                <a:endParaRPr lang="en-US" altLang="zh-CN" sz="2400">
                  <a:solidFill>
                    <a:srgbClr val="404040"/>
                  </a:solidFill>
                  <a:latin typeface="微软雅黑" panose="020B0503020204020204" pitchFamily="34" charset="-122"/>
                  <a:ea typeface="微软雅黑" panose="020B0503020204020204" pitchFamily="34" charset="-122"/>
                </a:endParaRPr>
              </a:p>
            </p:txBody>
          </p:sp>
          <p:sp>
            <p:nvSpPr>
              <p:cNvPr id="82" name="PA-iṡľïḑè"/>
              <p:cNvSpPr/>
              <p:nvPr>
                <p:custDataLst>
                  <p:tags r:id="rId8"/>
                </p:custDataLst>
              </p:nvPr>
            </p:nvSpPr>
            <p:spPr>
              <a:xfrm rot="16200000">
                <a:off x="1216187" y="3749197"/>
                <a:ext cx="1829866" cy="2863740"/>
              </a:xfrm>
              <a:custGeom>
                <a:avLst/>
                <a:gdLst>
                  <a:gd name="connsiteX0" fmla="*/ 1429786 w 1429786"/>
                  <a:gd name="connsiteY0" fmla="*/ 1636498 h 3272996"/>
                  <a:gd name="connsiteX1" fmla="*/ 1417850 w 1429786"/>
                  <a:gd name="connsiteY1" fmla="*/ 1665315 h 3272996"/>
                  <a:gd name="connsiteX2" fmla="*/ 1302585 w 1429786"/>
                  <a:gd name="connsiteY2" fmla="*/ 1780580 h 3272996"/>
                  <a:gd name="connsiteX3" fmla="*/ 1289513 w 1429786"/>
                  <a:gd name="connsiteY3" fmla="*/ 1785994 h 3272996"/>
                  <a:gd name="connsiteX4" fmla="*/ 1289513 w 1429786"/>
                  <a:gd name="connsiteY4" fmla="*/ 3058073 h 3272996"/>
                  <a:gd name="connsiteX5" fmla="*/ 1074590 w 1429786"/>
                  <a:gd name="connsiteY5" fmla="*/ 3272996 h 3272996"/>
                  <a:gd name="connsiteX6" fmla="*/ 214923 w 1429786"/>
                  <a:gd name="connsiteY6" fmla="*/ 3272996 h 3272996"/>
                  <a:gd name="connsiteX7" fmla="*/ 0 w 1429786"/>
                  <a:gd name="connsiteY7" fmla="*/ 3058073 h 3272996"/>
                  <a:gd name="connsiteX8" fmla="*/ 0 w 1429786"/>
                  <a:gd name="connsiteY8" fmla="*/ 214923 h 3272996"/>
                  <a:gd name="connsiteX9" fmla="*/ 214923 w 1429786"/>
                  <a:gd name="connsiteY9" fmla="*/ 0 h 3272996"/>
                  <a:gd name="connsiteX10" fmla="*/ 1074590 w 1429786"/>
                  <a:gd name="connsiteY10" fmla="*/ 0 h 3272996"/>
                  <a:gd name="connsiteX11" fmla="*/ 1289513 w 1429786"/>
                  <a:gd name="connsiteY11" fmla="*/ 214923 h 3272996"/>
                  <a:gd name="connsiteX12" fmla="*/ 1289513 w 1429786"/>
                  <a:gd name="connsiteY12" fmla="*/ 1487002 h 3272996"/>
                  <a:gd name="connsiteX13" fmla="*/ 1302585 w 1429786"/>
                  <a:gd name="connsiteY13" fmla="*/ 1492417 h 3272996"/>
                  <a:gd name="connsiteX14" fmla="*/ 1417850 w 1429786"/>
                  <a:gd name="connsiteY14" fmla="*/ 1607681 h 3272996"/>
                  <a:gd name="connsiteX15" fmla="*/ 1429786 w 1429786"/>
                  <a:gd name="connsiteY15" fmla="*/ 1636498 h 327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29786" h="3272996">
                    <a:moveTo>
                      <a:pt x="1429786" y="1636498"/>
                    </a:moveTo>
                    <a:cubicBezTo>
                      <a:pt x="1429786" y="1646928"/>
                      <a:pt x="1425807" y="1657357"/>
                      <a:pt x="1417850" y="1665315"/>
                    </a:cubicBezTo>
                    <a:lnTo>
                      <a:pt x="1302585" y="1780580"/>
                    </a:lnTo>
                    <a:lnTo>
                      <a:pt x="1289513" y="1785994"/>
                    </a:lnTo>
                    <a:lnTo>
                      <a:pt x="1289513" y="3058073"/>
                    </a:lnTo>
                    <a:cubicBezTo>
                      <a:pt x="1289513" y="3176772"/>
                      <a:pt x="1193289" y="3272996"/>
                      <a:pt x="1074590" y="3272996"/>
                    </a:cubicBezTo>
                    <a:lnTo>
                      <a:pt x="214923" y="3272996"/>
                    </a:lnTo>
                    <a:cubicBezTo>
                      <a:pt x="96224" y="3272996"/>
                      <a:pt x="0" y="3176772"/>
                      <a:pt x="0" y="3058073"/>
                    </a:cubicBezTo>
                    <a:lnTo>
                      <a:pt x="0" y="214923"/>
                    </a:lnTo>
                    <a:cubicBezTo>
                      <a:pt x="0" y="96224"/>
                      <a:pt x="96224" y="0"/>
                      <a:pt x="214923" y="0"/>
                    </a:cubicBezTo>
                    <a:lnTo>
                      <a:pt x="1074590" y="0"/>
                    </a:lnTo>
                    <a:cubicBezTo>
                      <a:pt x="1193289" y="0"/>
                      <a:pt x="1289513" y="96224"/>
                      <a:pt x="1289513" y="214923"/>
                    </a:cubicBezTo>
                    <a:lnTo>
                      <a:pt x="1289513" y="1487002"/>
                    </a:lnTo>
                    <a:lnTo>
                      <a:pt x="1302585" y="1492417"/>
                    </a:lnTo>
                    <a:lnTo>
                      <a:pt x="1417850" y="1607681"/>
                    </a:lnTo>
                    <a:cubicBezTo>
                      <a:pt x="1425807" y="1615639"/>
                      <a:pt x="1429786" y="1626069"/>
                      <a:pt x="1429786" y="1636498"/>
                    </a:cubicBezTo>
                    <a:close/>
                  </a:path>
                </a:pathLst>
              </a:custGeom>
              <a:solidFill>
                <a:srgbClr val="194D97">
                  <a:alpha val="10000"/>
                </a:srgb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5400" b="1">
                  <a:solidFill>
                    <a:srgbClr val="404040"/>
                  </a:solidFill>
                  <a:latin typeface="微软雅黑" panose="020B0503020204020204" pitchFamily="34" charset="-122"/>
                  <a:ea typeface="微软雅黑" panose="020B0503020204020204" pitchFamily="34" charset="-122"/>
                </a:endParaRPr>
              </a:p>
            </p:txBody>
          </p:sp>
          <p:sp>
            <p:nvSpPr>
              <p:cNvPr id="83" name="PA-îšḻïďe"/>
              <p:cNvSpPr txBox="1"/>
              <p:nvPr>
                <p:custDataLst>
                  <p:tags r:id="rId9"/>
                </p:custDataLst>
              </p:nvPr>
            </p:nvSpPr>
            <p:spPr>
              <a:xfrm>
                <a:off x="855438" y="4609510"/>
                <a:ext cx="2551362" cy="369332"/>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00">
                    <a:solidFill>
                      <a:srgbClr val="404040"/>
                    </a:solidFill>
                    <a:latin typeface="微软雅黑" panose="020B0503020204020204" pitchFamily="34" charset="-122"/>
                    <a:ea typeface="微软雅黑" panose="020B0503020204020204" pitchFamily="34" charset="-122"/>
                  </a:rPr>
                  <a:t>添加标题</a:t>
                </a:r>
                <a:endParaRPr lang="en-US" altLang="zh-CN" sz="1800">
                  <a:solidFill>
                    <a:srgbClr val="404040"/>
                  </a:solidFill>
                  <a:latin typeface="微软雅黑" panose="020B0503020204020204" pitchFamily="34" charset="-122"/>
                  <a:ea typeface="微软雅黑" panose="020B0503020204020204" pitchFamily="34" charset="-122"/>
                </a:endParaRPr>
              </a:p>
            </p:txBody>
          </p:sp>
          <p:sp>
            <p:nvSpPr>
              <p:cNvPr id="84" name="PA-îṡḷiḑè"/>
              <p:cNvSpPr txBox="1"/>
              <p:nvPr>
                <p:custDataLst>
                  <p:tags r:id="rId10"/>
                </p:custDataLst>
              </p:nvPr>
            </p:nvSpPr>
            <p:spPr>
              <a:xfrm>
                <a:off x="855439" y="4984588"/>
                <a:ext cx="2551361" cy="613694"/>
              </a:xfrm>
              <a:prstGeom prst="rect">
                <a:avLst/>
              </a:prstGeom>
              <a:noFill/>
              <a:ln>
                <a:noFill/>
              </a:ln>
            </p:spPr>
            <p:txBody>
              <a:bodyPr wrap="square" lIns="91440" tIns="45720" rIns="91440" bIns="45720" anchor="t" anchorCtr="0">
                <a:spAutoFit/>
              </a:bodyPr>
              <a:lstStyle/>
              <a:p>
                <a:pPr algn="ctr">
                  <a:lnSpc>
                    <a:spcPct val="150000"/>
                  </a:lnSpc>
                </a:pPr>
                <a:r>
                  <a:rPr lang="zh-CN" altLang="en-US" sz="1200">
                    <a:solidFill>
                      <a:srgbClr val="404040"/>
                    </a:solidFill>
                    <a:latin typeface="微软雅黑" panose="020B0503020204020204" pitchFamily="34" charset="-122"/>
                    <a:ea typeface="微软雅黑" panose="020B0503020204020204" pitchFamily="34" charset="-122"/>
                  </a:rPr>
                  <a:t>点击在此输入说明文本点击在此输入说明文本点击在此输入说明文本</a:t>
                </a:r>
                <a:endParaRPr lang="en-GB" altLang="zh-CN" sz="1200">
                  <a:solidFill>
                    <a:srgbClr val="404040"/>
                  </a:solidFill>
                  <a:latin typeface="微软雅黑" panose="020B0503020204020204" pitchFamily="34" charset="-122"/>
                  <a:ea typeface="微软雅黑" panose="020B0503020204020204" pitchFamily="34" charset="-122"/>
                </a:endParaRPr>
              </a:p>
            </p:txBody>
          </p:sp>
          <p:sp>
            <p:nvSpPr>
              <p:cNvPr id="85" name="PA-íšļîḍè"/>
              <p:cNvSpPr/>
              <p:nvPr>
                <p:custDataLst>
                  <p:tags r:id="rId11"/>
                </p:custDataLst>
              </p:nvPr>
            </p:nvSpPr>
            <p:spPr>
              <a:xfrm>
                <a:off x="2015942" y="3576011"/>
                <a:ext cx="173292" cy="173292"/>
              </a:xfrm>
              <a:prstGeom prst="donut">
                <a:avLst/>
              </a:prstGeom>
              <a:solidFill>
                <a:srgbClr val="194D97"/>
              </a:solidFill>
              <a:ln w="12700" cap="rnd">
                <a:gradFill>
                  <a:gsLst>
                    <a:gs pos="0">
                      <a:srgbClr val="00ADE6"/>
                    </a:gs>
                    <a:gs pos="100000">
                      <a:srgbClr val="4D3FC6"/>
                    </a:gs>
                  </a:gsLst>
                  <a:lin ang="5400000" scaled="1"/>
                </a:gradFill>
                <a:prstDash val="solid"/>
                <a:round/>
              </a:ln>
              <a:effectLst>
                <a:outerShdw blurRad="254000" dist="127000" algn="ctr" rotWithShape="0">
                  <a:schemeClr val="accent6">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algn="ctr" defTabSz="914400"/>
                <a:endParaRPr lang="zh-CN" altLang="en-US" sz="2000" b="1">
                  <a:solidFill>
                    <a:srgbClr val="404040"/>
                  </a:solidFill>
                  <a:latin typeface="微软雅黑" panose="020B0503020204020204" pitchFamily="34" charset="-122"/>
                  <a:ea typeface="微软雅黑" panose="020B0503020204020204" pitchFamily="34" charset="-122"/>
                </a:endParaRPr>
              </a:p>
            </p:txBody>
          </p:sp>
          <p:grpSp>
            <p:nvGrpSpPr>
              <p:cNvPr id="86" name="iṥḷîḍe"/>
              <p:cNvGrpSpPr/>
              <p:nvPr/>
            </p:nvGrpSpPr>
            <p:grpSpPr>
              <a:xfrm>
                <a:off x="1649676" y="2100562"/>
                <a:ext cx="905824" cy="1205121"/>
                <a:chOff x="1649676" y="2100562"/>
                <a:chExt cx="905824" cy="1205121"/>
              </a:xfrm>
            </p:grpSpPr>
            <p:sp>
              <p:nvSpPr>
                <p:cNvPr id="87" name="PA-ïṡľïḍé"/>
                <p:cNvSpPr/>
                <p:nvPr>
                  <p:custDataLst>
                    <p:tags r:id="rId12"/>
                  </p:custDataLst>
                </p:nvPr>
              </p:nvSpPr>
              <p:spPr>
                <a:xfrm>
                  <a:off x="1649676" y="2100562"/>
                  <a:ext cx="905824" cy="1205121"/>
                </a:xfrm>
                <a:custGeom>
                  <a:avLst/>
                  <a:gdLst>
                    <a:gd name="T0" fmla="*/ 594 w 1188"/>
                    <a:gd name="T1" fmla="*/ 0 h 1583"/>
                    <a:gd name="T2" fmla="*/ 0 w 1188"/>
                    <a:gd name="T3" fmla="*/ 593 h 1583"/>
                    <a:gd name="T4" fmla="*/ 170 w 1188"/>
                    <a:gd name="T5" fmla="*/ 1061 h 1583"/>
                    <a:gd name="T6" fmla="*/ 538 w 1188"/>
                    <a:gd name="T7" fmla="*/ 1551 h 1583"/>
                    <a:gd name="T8" fmla="*/ 651 w 1188"/>
                    <a:gd name="T9" fmla="*/ 1551 h 1583"/>
                    <a:gd name="T10" fmla="*/ 980 w 1188"/>
                    <a:gd name="T11" fmla="*/ 1137 h 1583"/>
                    <a:gd name="T12" fmla="*/ 1188 w 1188"/>
                    <a:gd name="T13" fmla="*/ 593 h 1583"/>
                    <a:gd name="T14" fmla="*/ 594 w 1188"/>
                    <a:gd name="T15" fmla="*/ 0 h 1583"/>
                    <a:gd name="T16" fmla="*/ 594 w 1188"/>
                    <a:gd name="T17" fmla="*/ 937 h 1583"/>
                    <a:gd name="T18" fmla="*/ 234 w 1188"/>
                    <a:gd name="T19" fmla="*/ 577 h 1583"/>
                    <a:gd name="T20" fmla="*/ 594 w 1188"/>
                    <a:gd name="T21" fmla="*/ 217 h 1583"/>
                    <a:gd name="T22" fmla="*/ 954 w 1188"/>
                    <a:gd name="T23" fmla="*/ 577 h 1583"/>
                    <a:gd name="T24" fmla="*/ 594 w 1188"/>
                    <a:gd name="T25" fmla="*/ 93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8" h="1583">
                      <a:moveTo>
                        <a:pt x="594" y="0"/>
                      </a:moveTo>
                      <a:cubicBezTo>
                        <a:pt x="266" y="0"/>
                        <a:pt x="0" y="265"/>
                        <a:pt x="0" y="593"/>
                      </a:cubicBezTo>
                      <a:cubicBezTo>
                        <a:pt x="0" y="764"/>
                        <a:pt x="86" y="919"/>
                        <a:pt x="170" y="1061"/>
                      </a:cubicBezTo>
                      <a:cubicBezTo>
                        <a:pt x="272" y="1239"/>
                        <a:pt x="395" y="1404"/>
                        <a:pt x="538" y="1551"/>
                      </a:cubicBezTo>
                      <a:cubicBezTo>
                        <a:pt x="568" y="1583"/>
                        <a:pt x="619" y="1583"/>
                        <a:pt x="651" y="1551"/>
                      </a:cubicBezTo>
                      <a:cubicBezTo>
                        <a:pt x="776" y="1427"/>
                        <a:pt x="887" y="1287"/>
                        <a:pt x="980" y="1137"/>
                      </a:cubicBezTo>
                      <a:cubicBezTo>
                        <a:pt x="1080" y="976"/>
                        <a:pt x="1188" y="789"/>
                        <a:pt x="1188" y="593"/>
                      </a:cubicBezTo>
                      <a:cubicBezTo>
                        <a:pt x="1187" y="267"/>
                        <a:pt x="922" y="0"/>
                        <a:pt x="594" y="0"/>
                      </a:cubicBezTo>
                      <a:close/>
                      <a:moveTo>
                        <a:pt x="594" y="937"/>
                      </a:moveTo>
                      <a:cubicBezTo>
                        <a:pt x="395" y="937"/>
                        <a:pt x="234" y="776"/>
                        <a:pt x="234" y="577"/>
                      </a:cubicBezTo>
                      <a:cubicBezTo>
                        <a:pt x="234" y="379"/>
                        <a:pt x="395" y="217"/>
                        <a:pt x="594" y="217"/>
                      </a:cubicBezTo>
                      <a:cubicBezTo>
                        <a:pt x="792" y="217"/>
                        <a:pt x="954" y="377"/>
                        <a:pt x="954" y="577"/>
                      </a:cubicBezTo>
                      <a:cubicBezTo>
                        <a:pt x="954" y="777"/>
                        <a:pt x="792" y="937"/>
                        <a:pt x="594" y="937"/>
                      </a:cubicBezTo>
                      <a:close/>
                    </a:path>
                  </a:pathLst>
                </a:custGeom>
                <a:gradFill flip="none" rotWithShape="1">
                  <a:gsLst>
                    <a:gs pos="0">
                      <a:srgbClr val="194D97"/>
                    </a:gs>
                    <a:gs pos="100000">
                      <a:srgbClr val="194D97"/>
                    </a:gs>
                  </a:gsLst>
                  <a:lin ang="5400000" scaled="1"/>
                </a:gra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en-US" sz="2000" b="1">
                    <a:solidFill>
                      <a:srgbClr val="404040"/>
                    </a:solidFill>
                    <a:latin typeface="微软雅黑" panose="020B0503020204020204" pitchFamily="34" charset="-122"/>
                    <a:ea typeface="微软雅黑" panose="020B0503020204020204" pitchFamily="34" charset="-122"/>
                  </a:endParaRPr>
                </a:p>
              </p:txBody>
            </p:sp>
            <p:sp>
              <p:nvSpPr>
                <p:cNvPr id="88" name="PA-îṥľïďê"/>
                <p:cNvSpPr/>
                <p:nvPr>
                  <p:custDataLst>
                    <p:tags r:id="rId13"/>
                  </p:custDataLst>
                </p:nvPr>
              </p:nvSpPr>
              <p:spPr>
                <a:xfrm>
                  <a:off x="1768919" y="2230403"/>
                  <a:ext cx="667339" cy="667336"/>
                </a:xfrm>
                <a:prstGeom prst="ellipse">
                  <a:avLst/>
                </a:pr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a:solidFill>
                      <a:srgbClr val="404040"/>
                    </a:solidFill>
                    <a:latin typeface="微软雅黑" panose="020B0503020204020204" pitchFamily="34" charset="-122"/>
                    <a:ea typeface="微软雅黑" panose="020B0503020204020204" pitchFamily="34" charset="-122"/>
                  </a:endParaRPr>
                </a:p>
              </p:txBody>
            </p:sp>
          </p:grpSp>
        </p:grpSp>
        <p:sp>
          <p:nvSpPr>
            <p:cNvPr id="80" name="PA-íṧļïdè"/>
            <p:cNvSpPr/>
            <p:nvPr>
              <p:custDataLst>
                <p:tags r:id="rId6"/>
              </p:custDataLst>
            </p:nvPr>
          </p:nvSpPr>
          <p:spPr bwMode="auto">
            <a:xfrm>
              <a:off x="9862183" y="2379562"/>
              <a:ext cx="286705" cy="314274"/>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gradFill flip="none" rotWithShape="1">
              <a:gsLst>
                <a:gs pos="0">
                  <a:srgbClr val="194D97"/>
                </a:gs>
                <a:gs pos="100000">
                  <a:srgbClr val="194D97"/>
                </a:gs>
              </a:gsLst>
              <a:lin ang="5400000" scaled="1"/>
            </a:gra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40404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4="http://schemas.microsoft.com/office/powerpoint/2010/main" xmlns:p159="http://schemas.microsoft.com/office/powerpoint/2015/09/main">
      <p:transition spd="slow"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nodeType="afterGroup">
                            <p:stCondLst>
                              <p:cond delay="500"/>
                            </p:stCondLst>
                            <p:childTnLst>
                              <p:par>
                                <p:cTn id="9" presetID="0" presetClass="entr" presetSubtype="0" dur="70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to="" calcmode="lin" valueType="num">
                                      <p:cBhvr>
                                        <p:cTn id="11" dur="700" fill="hold">
                                          <p:stCondLst>
                                            <p:cond delay="0"/>
                                          </p:stCondLst>
                                        </p:cTn>
                                        <p:tgtEl>
                                          <p:spTgt spid="31"/>
                                        </p:tgtEl>
                                        <p:attrNameLst>
                                          <p:attrName>ppt_x</p:attrName>
                                        </p:attrNameLst>
                                      </p:cBhvr>
                                      <p:tavLst>
                                        <p:tav tm="0" fmla="#ppt_x-(-#ppt_w/2*cos(ppt_r/180*pi))*((1.5-1.5*$)^2-(1.5-1.5*$)^3)">
                                          <p:val>
                                            <p:fltVal val="0"/>
                                          </p:val>
                                        </p:tav>
                                        <p:tav tm="100000">
                                          <p:val>
                                            <p:fltVal val="1"/>
                                          </p:val>
                                        </p:tav>
                                      </p:tavLst>
                                    </p:anim>
                                    <p:anim to="" calcmode="lin" valueType="num">
                                      <p:cBhvr>
                                        <p:cTn id="12" dur="700" fill="hold">
                                          <p:stCondLst>
                                            <p:cond delay="0"/>
                                          </p:stCondLst>
                                        </p:cTn>
                                        <p:tgtEl>
                                          <p:spTgt spid="31"/>
                                        </p:tgtEl>
                                        <p:attrNameLst>
                                          <p:attrName>ppt_y</p:attrName>
                                        </p:attrNameLst>
                                      </p:cBhvr>
                                      <p:tavLst>
                                        <p:tav tm="0" fmla="#ppt_y+(-#ppt_h/2*cos(ppt_r/180*pi))*((1.5-1.5*$)^2-(1.5-1.5*$)^3)">
                                          <p:val>
                                            <p:fltVal val="0"/>
                                          </p:val>
                                        </p:tav>
                                        <p:tav tm="100000">
                                          <p:val>
                                            <p:fltVal val="1"/>
                                          </p:val>
                                        </p:tav>
                                      </p:tavLst>
                                    </p:anim>
                                    <p:anim to="" calcmode="lin" valueType="num">
                                      <p:cBhvr>
                                        <p:cTn id="13" dur="700" fill="hold">
                                          <p:stCondLst>
                                            <p:cond delay="0"/>
                                          </p:stCondLst>
                                        </p:cTn>
                                        <p:tgtEl>
                                          <p:spTgt spid="31"/>
                                        </p:tgtEl>
                                        <p:attrNameLst>
                                          <p:attrName>ppt_h</p:attrName>
                                        </p:attrNameLst>
                                      </p:cBhvr>
                                      <p:tavLst>
                                        <p:tav tm="0" fmla="#ppt_h-(-#ppt_h)*((1.5-1.5*$)^2-(1.5-1.5*$)^3)">
                                          <p:val>
                                            <p:fltVal val="0"/>
                                          </p:val>
                                        </p:tav>
                                        <p:tav tm="100000">
                                          <p:val>
                                            <p:fltVal val="1"/>
                                          </p:val>
                                        </p:tav>
                                      </p:tavLst>
                                    </p:anim>
                                    <p:anim to="" calcmode="lin" valueType="num">
                                      <p:cBhvr>
                                        <p:cTn id="14" dur="700" fill="hold">
                                          <p:stCondLst>
                                            <p:cond delay="0"/>
                                          </p:stCondLst>
                                        </p:cTn>
                                        <p:tgtEl>
                                          <p:spTgt spid="31"/>
                                        </p:tgtEl>
                                        <p:attrNameLst>
                                          <p:attrName>ppt_w</p:attrName>
                                        </p:attrNameLst>
                                      </p:cBhvr>
                                      <p:tavLst>
                                        <p:tav tm="0" fmla="#ppt_w-(-#ppt_w)*((1.5-1.5*$)^2-(1.5-1.5*$)^3)">
                                          <p:val>
                                            <p:fltVal val="0"/>
                                          </p:val>
                                        </p:tav>
                                        <p:tav tm="100000">
                                          <p:val>
                                            <p:fltVal val="1"/>
                                          </p:val>
                                        </p:tav>
                                      </p:tavLst>
                                    </p:anim>
                                  </p:childTnLst>
                                </p:cTn>
                              </p:par>
                            </p:childTnLst>
                          </p:cTn>
                        </p:par>
                        <p:par>
                          <p:cTn id="15" fill="hold" nodeType="afterGroup">
                            <p:stCondLst>
                              <p:cond delay="1200"/>
                            </p:stCondLst>
                            <p:childTnLst>
                              <p:par>
                                <p:cTn id="16" presetID="0" presetClass="entr" presetSubtype="0" dur="70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to="" calcmode="lin" valueType="num">
                                      <p:cBhvr>
                                        <p:cTn id="18" dur="700" fill="hold">
                                          <p:stCondLst>
                                            <p:cond delay="0"/>
                                          </p:stCondLst>
                                        </p:cTn>
                                        <p:tgtEl>
                                          <p:spTgt spid="45"/>
                                        </p:tgtEl>
                                        <p:attrNameLst>
                                          <p:attrName>ppt_x</p:attrName>
                                        </p:attrNameLst>
                                      </p:cBhvr>
                                      <p:tavLst>
                                        <p:tav tm="0" fmla="#ppt_x-(-#ppt_w/2*cos(ppt_r/180*pi))*((1.5-1.5*$)^2-(1.5-1.5*$)^3)">
                                          <p:val>
                                            <p:fltVal val="0"/>
                                          </p:val>
                                        </p:tav>
                                        <p:tav tm="100000">
                                          <p:val>
                                            <p:fltVal val="1"/>
                                          </p:val>
                                        </p:tav>
                                      </p:tavLst>
                                    </p:anim>
                                    <p:anim to="" calcmode="lin" valueType="num">
                                      <p:cBhvr>
                                        <p:cTn id="19" dur="700" fill="hold">
                                          <p:stCondLst>
                                            <p:cond delay="0"/>
                                          </p:stCondLst>
                                        </p:cTn>
                                        <p:tgtEl>
                                          <p:spTgt spid="45"/>
                                        </p:tgtEl>
                                        <p:attrNameLst>
                                          <p:attrName>ppt_y</p:attrName>
                                        </p:attrNameLst>
                                      </p:cBhvr>
                                      <p:tavLst>
                                        <p:tav tm="0" fmla="#ppt_y+(-#ppt_h/2*cos(ppt_r/180*pi))*((1.5-1.5*$)^2-(1.5-1.5*$)^3)">
                                          <p:val>
                                            <p:fltVal val="0"/>
                                          </p:val>
                                        </p:tav>
                                        <p:tav tm="100000">
                                          <p:val>
                                            <p:fltVal val="1"/>
                                          </p:val>
                                        </p:tav>
                                      </p:tavLst>
                                    </p:anim>
                                    <p:anim to="" calcmode="lin" valueType="num">
                                      <p:cBhvr>
                                        <p:cTn id="20" dur="700" fill="hold">
                                          <p:stCondLst>
                                            <p:cond delay="0"/>
                                          </p:stCondLst>
                                        </p:cTn>
                                        <p:tgtEl>
                                          <p:spTgt spid="45"/>
                                        </p:tgtEl>
                                        <p:attrNameLst>
                                          <p:attrName>ppt_h</p:attrName>
                                        </p:attrNameLst>
                                      </p:cBhvr>
                                      <p:tavLst>
                                        <p:tav tm="0" fmla="#ppt_h-(-#ppt_h)*((1.5-1.5*$)^2-(1.5-1.5*$)^3)">
                                          <p:val>
                                            <p:fltVal val="0"/>
                                          </p:val>
                                        </p:tav>
                                        <p:tav tm="100000">
                                          <p:val>
                                            <p:fltVal val="1"/>
                                          </p:val>
                                        </p:tav>
                                      </p:tavLst>
                                    </p:anim>
                                    <p:anim to="" calcmode="lin" valueType="num">
                                      <p:cBhvr>
                                        <p:cTn id="21" dur="700" fill="hold">
                                          <p:stCondLst>
                                            <p:cond delay="0"/>
                                          </p:stCondLst>
                                        </p:cTn>
                                        <p:tgtEl>
                                          <p:spTgt spid="45"/>
                                        </p:tgtEl>
                                        <p:attrNameLst>
                                          <p:attrName>ppt_w</p:attrName>
                                        </p:attrNameLst>
                                      </p:cBhvr>
                                      <p:tavLst>
                                        <p:tav tm="0" fmla="#ppt_w-(-#ppt_w)*((1.5-1.5*$)^2-(1.5-1.5*$)^3)">
                                          <p:val>
                                            <p:fltVal val="0"/>
                                          </p:val>
                                        </p:tav>
                                        <p:tav tm="100000">
                                          <p:val>
                                            <p:fltVal val="1"/>
                                          </p:val>
                                        </p:tav>
                                      </p:tavLst>
                                    </p:anim>
                                  </p:childTnLst>
                                </p:cTn>
                              </p:par>
                            </p:childTnLst>
                          </p:cTn>
                        </p:par>
                        <p:par>
                          <p:cTn id="22" fill="hold" nodeType="afterGroup">
                            <p:stCondLst>
                              <p:cond delay="1900"/>
                            </p:stCondLst>
                            <p:childTnLst>
                              <p:par>
                                <p:cTn id="23" presetID="0" presetClass="entr" presetSubtype="0" dur="70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to="" calcmode="lin" valueType="num">
                                      <p:cBhvr>
                                        <p:cTn id="25" dur="700" fill="hold">
                                          <p:stCondLst>
                                            <p:cond delay="0"/>
                                          </p:stCondLst>
                                        </p:cTn>
                                        <p:tgtEl>
                                          <p:spTgt spid="78"/>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78"/>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78"/>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7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NjBhNDhiMGZkNGQzYTdiNDU4OTZkMTE3YjBiODQ2YzgifQ=="/>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 name="RESOURCELIBID_ANIM" val="435"/>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 name="RESOURCELIBID_ANIM" val="443"/>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ISLIDE.ICON" val="#407207;#405318;#405352;#405318;"/>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 name="RESOURCELIBID_ANIM" val="441"/>
</p:tagLst>
</file>

<file path=ppt/tags/tag34.xml><?xml version="1.0" encoding="utf-8"?>
<p:tagLst xmlns:a="http://schemas.openxmlformats.org/drawingml/2006/main" xmlns:r="http://schemas.openxmlformats.org/officeDocument/2006/relationships" xmlns:p="http://schemas.openxmlformats.org/presentationml/2006/main">
  <p:tag name="PA" val="v5.2.11"/>
  <p:tag name="RESOURCELIBID_ANIM" val="440"/>
</p:tagLst>
</file>

<file path=ppt/tags/tag35.xml><?xml version="1.0" encoding="utf-8"?>
<p:tagLst xmlns:a="http://schemas.openxmlformats.org/drawingml/2006/main" xmlns:r="http://schemas.openxmlformats.org/officeDocument/2006/relationships" xmlns:p="http://schemas.openxmlformats.org/presentationml/2006/main">
  <p:tag name="PA" val="v5.2.11"/>
  <p:tag name="RESOURCELIBID_ANIM" val="440"/>
</p:tagLst>
</file>

<file path=ppt/tags/tag36.xml><?xml version="1.0" encoding="utf-8"?>
<p:tagLst xmlns:a="http://schemas.openxmlformats.org/drawingml/2006/main" xmlns:r="http://schemas.openxmlformats.org/officeDocument/2006/relationships" xmlns:p="http://schemas.openxmlformats.org/presentationml/2006/main">
  <p:tag name="PA" val="v5.2.11"/>
  <p:tag name="RESOURCELIBID_ANIM" val="440"/>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 name="RESOURCELIBID_ANIM" val="45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 name="RESOURCELIBID_ANIM" val="45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l1-1"/>
  <p:tag name="KSO_WM_FULL_TEXT_BEAUTIFY_COPY_ID" val="361"/>
  <p:tag name="KSO_WM_TAG_VERSION" val="1.0"/>
  <p:tag name="KSO_WM_TEMPLATE_CATEGORY" val="diagram"/>
  <p:tag name="KSO_WM_TEMPLATE_INDEX" val="20201385"/>
  <p:tag name="KSO_WM_UNIT_COMPATIBLE" val="0"/>
  <p:tag name="KSO_WM_UNIT_DIAGRAM_ISNUMVISUAL" val="0"/>
  <p:tag name="KSO_WM_UNIT_DIAGRAM_ISREFERUNIT" val="0"/>
  <p:tag name="KSO_WM_UNIT_HIGHLIGHT" val="0"/>
  <p:tag name="KSO_WM_UNIT_ID" val="diagram20201385_1*f*1"/>
  <p:tag name="KSO_WM_UNIT_INDEX" val="1"/>
  <p:tag name="KSO_WM_UNIT_LAYERLEVEL" val="1"/>
  <p:tag name="KSO_WM_UNIT_NOCLEAR" val="0"/>
  <p:tag name="KSO_WM_UNIT_PRESET_TEXT" val="作为单位的一员，就必须要具备吃苦耐劳的精神，以单位的利益为中心，端正工作态度，不为失败找理由，要视结果为导向，勇于付出，敢于拼搏，才能蓄势待发的朝着更高更远的目标前进"/>
  <p:tag name="KSO_WM_UNIT_SUBTYPE" val="a"/>
  <p:tag name="KSO_WM_UNIT_TEXT_FILL_FORE_SCHEMECOLOR_INDEX" val="13"/>
  <p:tag name="KSO_WM_UNIT_TEXT_FILL_TYPE" val="1"/>
  <p:tag name="KSO_WM_UNIT_TYPE" val="f"/>
  <p:tag name="KSO_WM_UNIT_USESOURCEFORMAT_APPLY" val="1"/>
  <p:tag name="KSO_WM_UNIT_VALUE" val="94"/>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mixed"/>
  <p:tag name="KSO_WM_TEMPLATE_INDEX" val="20201941"/>
  <p:tag name="KSO_WM_UNIT_COMPATIBLE" val="0"/>
  <p:tag name="KSO_WM_UNIT_DIAGRAM_ISNUMVISUAL" val="0"/>
  <p:tag name="KSO_WM_UNIT_DIAGRAM_ISREFERUNIT" val="0"/>
  <p:tag name="KSO_WM_UNIT_HIGHLIGHT" val="0"/>
  <p:tag name="KSO_WM_UNIT_ID" val="mixed20201941_445*f*1"/>
  <p:tag name="KSO_WM_UNIT_INDEX" val="1"/>
  <p:tag name="KSO_WM_UNIT_LAYERLEVEL" val="1"/>
  <p:tag name="KSO_WM_UNIT_NOCLEAR" val="1"/>
  <p:tag name="KSO_WM_UNIT_PRESET_TEXT" val="点击此处添加正文，文字是您思想的提炼，为了演示发布的良好效果，请言简意赅的阐述您的观点。&#10;您的正文已经经简明扼要，字字珠玑，但信息却千丝万缕、错综复杂，需要用更多。"/>
  <p:tag name="KSO_WM_UNIT_TEXTBOXSTYLE_GUID" val="{469d3fee-cf4d-4090-9f53-649f92735972}"/>
  <p:tag name="KSO_WM_UNIT_TEXTBOXSTYLE_SHAPETYPE" val="0"/>
  <p:tag name="KSO_WM_UNIT_TEXTBOXSTYLE_TEMPLATEID" val="3135635"/>
  <p:tag name="KSO_WM_UNIT_TEXTBOXSTYLE_TEMPLATETYPE" val="1"/>
  <p:tag name="KSO_WM_UNIT_TEXTBOXSTYLE_TYPE" val="8"/>
  <p:tag name="KSO_WM_UNIT_TYPE" val="f"/>
  <p:tag name="KSO_WM_UNIT_VALUE" val="92"/>
</p:tagLst>
</file>

<file path=ppt/tags/tag6.xml><?xml version="1.0" encoding="utf-8"?>
<p:tagLst xmlns:a="http://schemas.openxmlformats.org/drawingml/2006/main" xmlns:r="http://schemas.openxmlformats.org/officeDocument/2006/relationships" xmlns:p="http://schemas.openxmlformats.org/presentationml/2006/main">
  <p:tag name="PA" val="v5.2.11"/>
  <p:tag name="RESOURCELIBID_ANIM" val="451"/>
</p:tagLst>
</file>

<file path=ppt/tags/tag7.xml><?xml version="1.0" encoding="utf-8"?>
<p:tagLst xmlns:a="http://schemas.openxmlformats.org/drawingml/2006/main" xmlns:r="http://schemas.openxmlformats.org/officeDocument/2006/relationships" xmlns:p="http://schemas.openxmlformats.org/presentationml/2006/main">
  <p:tag name="PA" val="v5.2.11"/>
  <p:tag name="RESOURCELIBID_ANIM" val="435"/>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dist">
          <a:defRPr sz="2400" dirty="0">
            <a:solidFill>
              <a:schemeClr val="tx1">
                <a:lumMod val="75000"/>
                <a:lumOff val="25000"/>
              </a:schemeClr>
            </a:solidFill>
            <a:latin typeface="方正正大黑简体" panose="02000000000000000000" pitchFamily="2" charset="-122"/>
            <a:ea typeface="方正正大黑简体" panose="02000000000000000000" pitchFamily="2" charset="-122"/>
            <a:cs typeface="阿里巴巴普惠体 Medium" panose="00020600040101010101" pitchFamily="18" charset="-122"/>
            <a:sym typeface="思源黑体"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1620</Words>
  <Application>Microsoft Office PowerPoint</Application>
  <PresentationFormat>宽屏</PresentationFormat>
  <Paragraphs>182</Paragraphs>
  <Slides>25</Slides>
  <Notes>12</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25</vt:i4>
      </vt:variant>
    </vt:vector>
  </HeadingPairs>
  <TitlesOfParts>
    <vt:vector size="49" baseType="lpstr">
      <vt:lpstr>Meiryo</vt:lpstr>
      <vt:lpstr>OPPOSans B</vt:lpstr>
      <vt:lpstr>阿里巴巴普惠体 B</vt:lpstr>
      <vt:lpstr>阿里巴巴普惠体 Medium</vt:lpstr>
      <vt:lpstr>阿里巴巴普惠体 R</vt:lpstr>
      <vt:lpstr>等线</vt:lpstr>
      <vt:lpstr>等线 Light</vt:lpstr>
      <vt:lpstr>方正正大黑简体</vt:lpstr>
      <vt:lpstr>思源黑体</vt:lpstr>
      <vt:lpstr>思源黑体 CN Bold</vt:lpstr>
      <vt:lpstr>思源宋体 CN Heavy</vt:lpstr>
      <vt:lpstr>宋体</vt:lpstr>
      <vt:lpstr>微软雅黑</vt:lpstr>
      <vt:lpstr>字魂35号-经典雅黑</vt:lpstr>
      <vt:lpstr>字魂58号-创中黑</vt:lpstr>
      <vt:lpstr>字魂59号-创粗黑</vt:lpstr>
      <vt:lpstr>Arial</vt:lpstr>
      <vt:lpstr>Calibri</vt:lpstr>
      <vt:lpstr>Calibri Light</vt:lpstr>
      <vt:lpstr>Open Sans</vt:lpstr>
      <vt:lpstr>Wingdings</vt:lpstr>
      <vt:lpstr>第一PPT，www.1ppt.com</vt:lpstr>
      <vt:lpstr>第一PPT，www.1ppt.com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3</cp:revision>
  <dcterms:created xsi:type="dcterms:W3CDTF">2022-04-29T09:03:00Z</dcterms:created>
  <dcterms:modified xsi:type="dcterms:W3CDTF">2024-10-10T12:43:23Z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8CCE4DF4246640DFADB04702AF38BC61_12</vt:lpwstr>
  </property>
  <property fmtid="{D5CDD505-2E9C-101B-9397-08002B2CF9AE}" pid="3" name="KSOProductBuildVer">
    <vt:lpwstr>2052-12.1.0.17133</vt:lpwstr>
  </property>
</Properties>
</file>