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6" r:id="rId3"/>
  </p:sldMasterIdLst>
  <p:notesMasterIdLst>
    <p:notesMasterId r:id="rId37"/>
  </p:notesMasterIdLst>
  <p:handoutMasterIdLst>
    <p:handoutMasterId r:id="rId38"/>
  </p:handoutMasterIdLst>
  <p:sldIdLst>
    <p:sldId id="337" r:id="rId4"/>
    <p:sldId id="306" r:id="rId5"/>
    <p:sldId id="307" r:id="rId6"/>
    <p:sldId id="308" r:id="rId7"/>
    <p:sldId id="309" r:id="rId8"/>
    <p:sldId id="310" r:id="rId9"/>
    <p:sldId id="311" r:id="rId10"/>
    <p:sldId id="312" r:id="rId11"/>
    <p:sldId id="370"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71" r:id="rId26"/>
    <p:sldId id="328" r:id="rId27"/>
    <p:sldId id="329" r:id="rId28"/>
    <p:sldId id="330" r:id="rId29"/>
    <p:sldId id="331" r:id="rId30"/>
    <p:sldId id="332" r:id="rId31"/>
    <p:sldId id="333" r:id="rId32"/>
    <p:sldId id="334" r:id="rId33"/>
    <p:sldId id="335" r:id="rId34"/>
    <p:sldId id="418" r:id="rId35"/>
    <p:sldId id="419" r:id="rId36"/>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9" userDrawn="1">
          <p15:clr>
            <a:srgbClr val="A4A3A4"/>
          </p15:clr>
        </p15:guide>
        <p15:guide id="2" pos="38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96314" autoAdjust="0"/>
  </p:normalViewPr>
  <p:slideViewPr>
    <p:cSldViewPr snapToGrid="0" showGuides="1">
      <p:cViewPr varScale="1">
        <p:scale>
          <a:sx n="108" d="100"/>
          <a:sy n="108" d="100"/>
        </p:scale>
        <p:origin x="498" y="132"/>
      </p:cViewPr>
      <p:guideLst>
        <p:guide orient="horz" pos="2089"/>
        <p:guide pos="3873"/>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2024/10/10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112206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286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56554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58165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pull/>
  </p:transition>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769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160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5238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487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6776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439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777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med">
    <p:pull/>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B4AA98A8-7709-4848-B048-CB7BD786466B}" type="datetimeFigureOut">
              <a:rPr lang="zh-CN" altLang="en-US" smtClean="0"/>
              <a:t>2024/10/10</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a:extLst>
              <a:ext uri="{FF2B5EF4-FFF2-40B4-BE49-F238E27FC236}">
                <a16:creationId xmlns="" xmlns:a16="http://schemas.microsoft.com/office/drawing/2014/main" id="{3D42C266-146E-40DD-9553-3714E4FCD41E}"/>
              </a:ext>
            </a:extLst>
          </p:cNvPr>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a:extLst>
              <a:ext uri="{FF2B5EF4-FFF2-40B4-BE49-F238E27FC236}">
                <a16:creationId xmlns="" xmlns:a16="http://schemas.microsoft.com/office/drawing/2014/main" id="{8ABF0448-C2A9-4989-8E5C-58E8D06CC1AC}"/>
              </a:ext>
            </a:extLst>
          </p:cNvPr>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a:extLst>
              <a:ext uri="{FF2B5EF4-FFF2-40B4-BE49-F238E27FC236}">
                <a16:creationId xmlns="" xmlns:a16="http://schemas.microsoft.com/office/drawing/2014/main" id="{B58C0CB9-EC48-4663-A57D-52B6BB64C11A}"/>
              </a:ext>
            </a:extLst>
          </p:cNvPr>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a:defRPr>
            </a:lvl9pPr>
          </a:lstStyle>
          <a:p>
            <a:r>
              <a:rPr lang="zh-CN" altLang="en-US" dirty="0">
                <a:latin typeface="微软雅黑" panose="020B0503020204020204" pitchFamily="34" charset="-122"/>
                <a:ea typeface="微软雅黑" panose="020B0503020204020204" pitchFamily="34" charset="-122"/>
              </a:rPr>
              <a:t>单击此处编辑母版标题样式</a:t>
            </a:r>
          </a:p>
        </p:txBody>
      </p:sp>
      <p:sp>
        <p:nvSpPr>
          <p:cNvPr id="8" name="文本占位符 2">
            <a:extLst>
              <a:ext uri="{FF2B5EF4-FFF2-40B4-BE49-F238E27FC236}">
                <a16:creationId xmlns="" xmlns:a16="http://schemas.microsoft.com/office/drawing/2014/main" id="{8B476D33-15A6-46E7-A15D-86FC866CCDFF}"/>
              </a:ext>
            </a:extLst>
          </p:cNvPr>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a:defRPr>
            </a:lvl9pPr>
          </a:lstStyle>
          <a:p>
            <a:pPr lvl="0"/>
            <a:r>
              <a:rPr lang="zh-CN" altLang="en-US" dirty="0">
                <a:latin typeface="微软雅黑" panose="020B0503020204020204" pitchFamily="34" charset="-122"/>
                <a:ea typeface="微软雅黑" panose="020B0503020204020204" pitchFamily="34" charset="-122"/>
              </a:rPr>
              <a:t>单击此处编辑母版文本样式</a:t>
            </a:r>
          </a:p>
        </p:txBody>
      </p:sp>
      <p:sp>
        <p:nvSpPr>
          <p:cNvPr id="9" name="内容占位符 3">
            <a:extLst>
              <a:ext uri="{FF2B5EF4-FFF2-40B4-BE49-F238E27FC236}">
                <a16:creationId xmlns="" xmlns:a16="http://schemas.microsoft.com/office/drawing/2014/main" id="{E7BC5362-962B-465C-9816-C98E2439075D}"/>
              </a:ext>
            </a:extLst>
          </p:cNvPr>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a:defRPr>
            </a:lvl9pPr>
          </a:lstStyle>
          <a:p>
            <a:pPr lvl="0"/>
            <a:r>
              <a:rPr lang="zh-CN" altLang="en-US" dirty="0">
                <a:latin typeface="微软雅黑" panose="020B0503020204020204" pitchFamily="34" charset="-122"/>
                <a:ea typeface="微软雅黑" panose="020B0503020204020204" pitchFamily="34" charset="-122"/>
              </a:rPr>
              <a:t>单击此处编辑母版文本样式</a:t>
            </a:r>
          </a:p>
          <a:p>
            <a:pPr lvl="1"/>
            <a:r>
              <a:rPr lang="zh-CN" altLang="en-US" dirty="0">
                <a:latin typeface="微软雅黑" panose="020B0503020204020204" pitchFamily="34" charset="-122"/>
                <a:ea typeface="微软雅黑" panose="020B0503020204020204" pitchFamily="34" charset="-122"/>
              </a:rPr>
              <a:t>二级</a:t>
            </a:r>
          </a:p>
          <a:p>
            <a:pPr lvl="2"/>
            <a:r>
              <a:rPr lang="zh-CN" altLang="en-US" dirty="0">
                <a:latin typeface="微软雅黑" panose="020B0503020204020204" pitchFamily="34" charset="-122"/>
                <a:ea typeface="微软雅黑" panose="020B0503020204020204" pitchFamily="34" charset="-122"/>
              </a:rPr>
              <a:t>三级</a:t>
            </a:r>
          </a:p>
          <a:p>
            <a:pPr lvl="3"/>
            <a:r>
              <a:rPr lang="zh-CN" altLang="en-US" dirty="0">
                <a:latin typeface="微软雅黑" panose="020B0503020204020204" pitchFamily="34" charset="-122"/>
                <a:ea typeface="微软雅黑" panose="020B0503020204020204" pitchFamily="34" charset="-122"/>
              </a:rPr>
              <a:t>四级</a:t>
            </a:r>
          </a:p>
          <a:p>
            <a:pPr lvl="4"/>
            <a:r>
              <a:rPr lang="zh-CN" altLang="en-US" dirty="0">
                <a:latin typeface="微软雅黑" panose="020B0503020204020204" pitchFamily="34" charset="-122"/>
                <a:ea typeface="微软雅黑" panose="020B0503020204020204" pitchFamily="34" charset="-122"/>
              </a:rPr>
              <a:t>五级</a:t>
            </a:r>
          </a:p>
        </p:txBody>
      </p:sp>
      <p:sp>
        <p:nvSpPr>
          <p:cNvPr id="10" name="文本占位符 4">
            <a:extLst>
              <a:ext uri="{FF2B5EF4-FFF2-40B4-BE49-F238E27FC236}">
                <a16:creationId xmlns="" xmlns:a16="http://schemas.microsoft.com/office/drawing/2014/main" id="{1F1C820A-80DB-4F70-A2B3-B76429A53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a:extLst>
              <a:ext uri="{FF2B5EF4-FFF2-40B4-BE49-F238E27FC236}">
                <a16:creationId xmlns="" xmlns:a16="http://schemas.microsoft.com/office/drawing/2014/main" id="{34D8441D-5ACC-42AB-B892-05E6118936E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a:extLst>
              <a:ext uri="{FF2B5EF4-FFF2-40B4-BE49-F238E27FC236}">
                <a16:creationId xmlns="" xmlns:a16="http://schemas.microsoft.com/office/drawing/2014/main" id="{7AE7ED0D-1B32-4055-BD7E-C11E1593D9AD}"/>
              </a:ext>
            </a:extLst>
          </p:cNvPr>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a:extLst>
              <a:ext uri="{FF2B5EF4-FFF2-40B4-BE49-F238E27FC236}">
                <a16:creationId xmlns="" xmlns:a16="http://schemas.microsoft.com/office/drawing/2014/main" id="{AE41202D-A65C-4658-8915-A0231B7C730E}"/>
              </a:ext>
            </a:extLst>
          </p:cNvPr>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93234" y="322782"/>
            <a:ext cx="3820277" cy="428322"/>
          </a:xfrm>
        </p:spPr>
        <p:txBody>
          <a:bodyPr wrap="none">
            <a:spAutoFit/>
          </a:bodyPr>
          <a:lstStyle>
            <a:lvl1pPr>
              <a:defRPr sz="2400" b="1">
                <a:solidFill>
                  <a:srgbClr val="C0000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圆角矩形 5"/>
          <p:cNvSpPr/>
          <p:nvPr userDrawn="1"/>
        </p:nvSpPr>
        <p:spPr>
          <a:xfrm>
            <a:off x="-635" y="1043305"/>
            <a:ext cx="12192635" cy="5836285"/>
          </a:xfrm>
          <a:prstGeom prst="roundRect">
            <a:avLst>
              <a:gd name="adj" fmla="val 0"/>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pic>
        <p:nvPicPr>
          <p:cNvPr id="9" name="图片 8" descr="51miz-E242251-C77F5093 拷贝"/>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10571480" y="421005"/>
            <a:ext cx="1798955" cy="622300"/>
          </a:xfrm>
          <a:prstGeom prst="rect">
            <a:avLst/>
          </a:prstGeom>
        </p:spPr>
      </p:pic>
    </p:spTree>
  </p:cSld>
  <p:clrMapOvr>
    <a:masterClrMapping/>
  </p:clrMapOvr>
  <p:transition spd="med">
    <p:pull/>
  </p:transition>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6978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539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912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560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D997B5FA-0921-464F-AAE1-844C04324D75}" type="datetimeFigureOut">
              <a:rPr lang="zh-CN" altLang="en-US" smtClean="0"/>
              <a:pPr/>
              <a:t>2024/10/10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565CE74E-AB26-4998-AD42-012C4C1AD076}" type="slidenum">
              <a:rPr lang="zh-CN" altLang="en-US" smtClean="0"/>
              <a:pPr/>
              <a:t>‹#›</a:t>
            </a:fld>
            <a:endParaRPr lang="zh-CN" altLang="en-US" dirty="0"/>
          </a:p>
        </p:txBody>
      </p:sp>
      <p:grpSp>
        <p:nvGrpSpPr>
          <p:cNvPr id="7" name="组合 6"/>
          <p:cNvGrpSpPr/>
          <p:nvPr userDrawn="1"/>
        </p:nvGrpSpPr>
        <p:grpSpPr>
          <a:xfrm>
            <a:off x="0" y="0"/>
            <a:ext cx="12192000" cy="6858000"/>
            <a:chOff x="0" y="0"/>
            <a:chExt cx="19200" cy="10800"/>
          </a:xfrm>
        </p:grpSpPr>
        <p:pic>
          <p:nvPicPr>
            <p:cNvPr id="8" name="图片 7" descr="航空展板-2"/>
            <p:cNvPicPr>
              <a:picLocks noChangeAspect="1"/>
            </p:cNvPicPr>
            <p:nvPr>
              <p:custDataLst>
                <p:tags r:id="rId6"/>
              </p:custDataLst>
            </p:nvPr>
          </p:nvPicPr>
          <p:blipFill>
            <a:blip r:embed="rId8" cstate="screen">
              <a:extLst>
                <a:ext uri="{28A0092B-C50C-407E-A947-70E740481C1C}">
                  <a14:useLocalDpi xmlns:a14="http://schemas.microsoft.com/office/drawing/2010/main"/>
                </a:ext>
              </a:extLst>
            </a:blip>
            <a:srcRect/>
            <a:stretch>
              <a:fillRect/>
            </a:stretch>
          </p:blipFill>
          <p:spPr>
            <a:xfrm>
              <a:off x="0" y="0"/>
              <a:ext cx="19200" cy="5400"/>
            </a:xfrm>
            <a:prstGeom prst="rect">
              <a:avLst/>
            </a:prstGeom>
          </p:spPr>
        </p:pic>
        <p:pic>
          <p:nvPicPr>
            <p:cNvPr id="9" name="图片 8" descr="航空展板-2"/>
            <p:cNvPicPr>
              <a:picLocks noChangeAspect="1"/>
            </p:cNvPicPr>
            <p:nvPr>
              <p:custDataLst>
                <p:tags r:id="rId7"/>
              </p:custDataLst>
            </p:nvPr>
          </p:nvPicPr>
          <p:blipFill>
            <a:blip r:embed="rId9" cstate="screen">
              <a:extLst>
                <a:ext uri="{28A0092B-C50C-407E-A947-70E740481C1C}">
                  <a14:useLocalDpi xmlns:a14="http://schemas.microsoft.com/office/drawing/2010/main"/>
                </a:ext>
              </a:extLst>
            </a:blip>
            <a:srcRect/>
            <a:stretch>
              <a:fillRect/>
            </a:stretch>
          </p:blipFill>
          <p:spPr>
            <a:xfrm>
              <a:off x="0" y="5400"/>
              <a:ext cx="19200" cy="5400"/>
            </a:xfrm>
            <a:prstGeom prst="rect">
              <a:avLst/>
            </a:prstGeom>
          </p:spPr>
        </p:pic>
      </p:grpSp>
      <p:sp>
        <p:nvSpPr>
          <p:cNvPr id="10" name="矩形 9"/>
          <p:cNvSpPr/>
          <p:nvPr userDrawn="1"/>
        </p:nvSpPr>
        <p:spPr>
          <a:xfrm>
            <a:off x="635" y="0"/>
            <a:ext cx="12191365" cy="6859270"/>
          </a:xfrm>
          <a:prstGeom prst="rect">
            <a:avLst/>
          </a:prstGeom>
          <a:gradFill>
            <a:gsLst>
              <a:gs pos="0">
                <a:srgbClr val="5183D5">
                  <a:alpha val="100000"/>
                </a:srgbClr>
              </a:gs>
              <a:gs pos="43000">
                <a:srgbClr val="5888D7">
                  <a:alpha val="75000"/>
                </a:srgbClr>
              </a:gs>
              <a:gs pos="100000">
                <a:schemeClr val="bg1">
                  <a:alpha val="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5" r:id="rId3"/>
    <p:sldLayoutId id="2147483660" r:id="rId4"/>
  </p:sldLayoutIdLst>
  <p:transition spd="med">
    <p:pull/>
  </p:transition>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2024/10/10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451252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image" Target="../media/image5.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image" Target="../media/image4.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slideLayout" Target="../slideLayouts/slideLayout1.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8" Type="http://schemas.openxmlformats.org/officeDocument/2006/relationships/tags" Target="../tags/tag12.xml"/></Relationships>
</file>

<file path=ppt/slides/_rels/slide10.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slideLayout" Target="../slideLayouts/slideLayout4.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11.jpe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slideLayout" Target="../slideLayouts/slideLayout4.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s>
</file>

<file path=ppt/slides/_rels/slide12.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Layout" Target="../slideLayouts/slideLayout4.xml"/><Relationship Id="rId4" Type="http://schemas.openxmlformats.org/officeDocument/2006/relationships/tags" Target="../tags/tag114.xml"/></Relationships>
</file>

<file path=ppt/slides/_rels/slide13.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3" Type="http://schemas.openxmlformats.org/officeDocument/2006/relationships/tags" Target="../tags/tag117.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slideLayout" Target="../slideLayouts/slideLayout4.xml"/><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tags" Target="../tags/tag137.xml"/><Relationship Id="rId10" Type="http://schemas.openxmlformats.org/officeDocument/2006/relationships/tags" Target="../tags/tag124.xml"/><Relationship Id="rId19" Type="http://schemas.openxmlformats.org/officeDocument/2006/relationships/tags" Target="../tags/tag13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s>
</file>

<file path=ppt/slides/_rels/slide14.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9" Type="http://schemas.openxmlformats.org/officeDocument/2006/relationships/tags" Target="../tags/tag176.xml"/><Relationship Id="rId21" Type="http://schemas.openxmlformats.org/officeDocument/2006/relationships/tags" Target="../tags/tag158.xml"/><Relationship Id="rId34" Type="http://schemas.openxmlformats.org/officeDocument/2006/relationships/tags" Target="../tags/tag171.xml"/><Relationship Id="rId42" Type="http://schemas.openxmlformats.org/officeDocument/2006/relationships/tags" Target="../tags/tag179.xml"/><Relationship Id="rId47" Type="http://schemas.openxmlformats.org/officeDocument/2006/relationships/tags" Target="../tags/tag184.xml"/><Relationship Id="rId50" Type="http://schemas.openxmlformats.org/officeDocument/2006/relationships/slideLayout" Target="../slideLayouts/slideLayout4.xml"/><Relationship Id="rId7" Type="http://schemas.openxmlformats.org/officeDocument/2006/relationships/tags" Target="../tags/tag144.xml"/><Relationship Id="rId2" Type="http://schemas.openxmlformats.org/officeDocument/2006/relationships/tags" Target="../tags/tag139.xml"/><Relationship Id="rId16" Type="http://schemas.openxmlformats.org/officeDocument/2006/relationships/tags" Target="../tags/tag153.xml"/><Relationship Id="rId29" Type="http://schemas.openxmlformats.org/officeDocument/2006/relationships/tags" Target="../tags/tag166.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37" Type="http://schemas.openxmlformats.org/officeDocument/2006/relationships/tags" Target="../tags/tag174.xml"/><Relationship Id="rId40" Type="http://schemas.openxmlformats.org/officeDocument/2006/relationships/tags" Target="../tags/tag177.xml"/><Relationship Id="rId45" Type="http://schemas.openxmlformats.org/officeDocument/2006/relationships/tags" Target="../tags/tag182.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36" Type="http://schemas.openxmlformats.org/officeDocument/2006/relationships/tags" Target="../tags/tag173.xml"/><Relationship Id="rId49" Type="http://schemas.openxmlformats.org/officeDocument/2006/relationships/tags" Target="../tags/tag186.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4" Type="http://schemas.openxmlformats.org/officeDocument/2006/relationships/tags" Target="../tags/tag181.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tags" Target="../tags/tag172.xml"/><Relationship Id="rId43" Type="http://schemas.openxmlformats.org/officeDocument/2006/relationships/tags" Target="../tags/tag180.xml"/><Relationship Id="rId48" Type="http://schemas.openxmlformats.org/officeDocument/2006/relationships/tags" Target="../tags/tag185.xml"/><Relationship Id="rId8" Type="http://schemas.openxmlformats.org/officeDocument/2006/relationships/tags" Target="../tags/tag145.xml"/><Relationship Id="rId3" Type="http://schemas.openxmlformats.org/officeDocument/2006/relationships/tags" Target="../tags/tag140.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38" Type="http://schemas.openxmlformats.org/officeDocument/2006/relationships/tags" Target="../tags/tag175.xml"/><Relationship Id="rId46" Type="http://schemas.openxmlformats.org/officeDocument/2006/relationships/tags" Target="../tags/tag183.xml"/><Relationship Id="rId20" Type="http://schemas.openxmlformats.org/officeDocument/2006/relationships/tags" Target="../tags/tag157.xml"/><Relationship Id="rId41" Type="http://schemas.openxmlformats.org/officeDocument/2006/relationships/tags" Target="../tags/tag178.xml"/><Relationship Id="rId1" Type="http://schemas.openxmlformats.org/officeDocument/2006/relationships/tags" Target="../tags/tag138.xml"/><Relationship Id="rId6" Type="http://schemas.openxmlformats.org/officeDocument/2006/relationships/tags" Target="../tags/tag143.xml"/></Relationships>
</file>

<file path=ppt/slides/_rels/slide15.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tags" Target="../tags/tag204.xml"/><Relationship Id="rId3" Type="http://schemas.openxmlformats.org/officeDocument/2006/relationships/tags" Target="../tags/tag189.xml"/><Relationship Id="rId21" Type="http://schemas.openxmlformats.org/officeDocument/2006/relationships/tags" Target="../tags/tag207.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tags" Target="../tags/tag201.xml"/><Relationship Id="rId10" Type="http://schemas.openxmlformats.org/officeDocument/2006/relationships/tags" Target="../tags/tag196.xml"/><Relationship Id="rId19" Type="http://schemas.openxmlformats.org/officeDocument/2006/relationships/tags" Target="../tags/tag205.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18" Type="http://schemas.openxmlformats.org/officeDocument/2006/relationships/slideLayout" Target="../slideLayouts/slideLayout4.xm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tags" Target="../tags/tag224.xml"/><Relationship Id="rId2" Type="http://schemas.openxmlformats.org/officeDocument/2006/relationships/tags" Target="../tags/tag209.xml"/><Relationship Id="rId16" Type="http://schemas.openxmlformats.org/officeDocument/2006/relationships/tags" Target="../tags/tag223.xml"/><Relationship Id="rId20" Type="http://schemas.openxmlformats.org/officeDocument/2006/relationships/image" Target="../media/image12.jpeg"/><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5" Type="http://schemas.openxmlformats.org/officeDocument/2006/relationships/tags" Target="../tags/tag212.xml"/><Relationship Id="rId15" Type="http://schemas.openxmlformats.org/officeDocument/2006/relationships/tags" Target="../tags/tag222.xml"/><Relationship Id="rId10" Type="http://schemas.openxmlformats.org/officeDocument/2006/relationships/tags" Target="../tags/tag217.xml"/><Relationship Id="rId19" Type="http://schemas.openxmlformats.org/officeDocument/2006/relationships/notesSlide" Target="../notesSlides/notesSlide2.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s>
</file>

<file path=ppt/slides/_rels/slide17.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tags" Target="../tags/tag242.xml"/><Relationship Id="rId26" Type="http://schemas.openxmlformats.org/officeDocument/2006/relationships/tags" Target="../tags/tag250.xml"/><Relationship Id="rId3" Type="http://schemas.openxmlformats.org/officeDocument/2006/relationships/tags" Target="../tags/tag227.xml"/><Relationship Id="rId21" Type="http://schemas.openxmlformats.org/officeDocument/2006/relationships/tags" Target="../tags/tag245.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tags" Target="../tags/tag241.xml"/><Relationship Id="rId25" Type="http://schemas.openxmlformats.org/officeDocument/2006/relationships/tags" Target="../tags/tag249.xml"/><Relationship Id="rId2" Type="http://schemas.openxmlformats.org/officeDocument/2006/relationships/tags" Target="../tags/tag226.xml"/><Relationship Id="rId16" Type="http://schemas.openxmlformats.org/officeDocument/2006/relationships/tags" Target="../tags/tag240.xml"/><Relationship Id="rId20" Type="http://schemas.openxmlformats.org/officeDocument/2006/relationships/tags" Target="../tags/tag244.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tags" Target="../tags/tag248.xml"/><Relationship Id="rId5" Type="http://schemas.openxmlformats.org/officeDocument/2006/relationships/tags" Target="../tags/tag229.xml"/><Relationship Id="rId15" Type="http://schemas.openxmlformats.org/officeDocument/2006/relationships/tags" Target="../tags/tag239.xml"/><Relationship Id="rId23" Type="http://schemas.openxmlformats.org/officeDocument/2006/relationships/tags" Target="../tags/tag247.xml"/><Relationship Id="rId28" Type="http://schemas.openxmlformats.org/officeDocument/2006/relationships/slideLayout" Target="../slideLayouts/slideLayout4.xml"/><Relationship Id="rId10" Type="http://schemas.openxmlformats.org/officeDocument/2006/relationships/tags" Target="../tags/tag234.xml"/><Relationship Id="rId19" Type="http://schemas.openxmlformats.org/officeDocument/2006/relationships/tags" Target="../tags/tag243.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tags" Target="../tags/tag246.xml"/><Relationship Id="rId27" Type="http://schemas.openxmlformats.org/officeDocument/2006/relationships/tags" Target="../tags/tag251.xml"/></Relationships>
</file>

<file path=ppt/slides/_rels/slide18.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tags" Target="../tags/tag269.xml"/><Relationship Id="rId3" Type="http://schemas.openxmlformats.org/officeDocument/2006/relationships/tags" Target="../tags/tag254.xml"/><Relationship Id="rId21" Type="http://schemas.openxmlformats.org/officeDocument/2006/relationships/tags" Target="../tags/tag272.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tags" Target="../tags/tag268.xml"/><Relationship Id="rId2" Type="http://schemas.openxmlformats.org/officeDocument/2006/relationships/tags" Target="../tags/tag253.xml"/><Relationship Id="rId16" Type="http://schemas.openxmlformats.org/officeDocument/2006/relationships/tags" Target="../tags/tag267.xml"/><Relationship Id="rId20" Type="http://schemas.openxmlformats.org/officeDocument/2006/relationships/tags" Target="../tags/tag271.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tags" Target="../tags/tag266.xml"/><Relationship Id="rId10" Type="http://schemas.openxmlformats.org/officeDocument/2006/relationships/tags" Target="../tags/tag261.xml"/><Relationship Id="rId19" Type="http://schemas.openxmlformats.org/officeDocument/2006/relationships/tags" Target="../tags/tag270.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 Id="rId22"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tags" Target="../tags/tag290.xml"/><Relationship Id="rId3" Type="http://schemas.openxmlformats.org/officeDocument/2006/relationships/tags" Target="../tags/tag275.xml"/><Relationship Id="rId21" Type="http://schemas.openxmlformats.org/officeDocument/2006/relationships/tags" Target="../tags/tag293.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tags" Target="../tags/tag289.xml"/><Relationship Id="rId2" Type="http://schemas.openxmlformats.org/officeDocument/2006/relationships/tags" Target="../tags/tag274.xml"/><Relationship Id="rId16" Type="http://schemas.openxmlformats.org/officeDocument/2006/relationships/tags" Target="../tags/tag288.xml"/><Relationship Id="rId20" Type="http://schemas.openxmlformats.org/officeDocument/2006/relationships/tags" Target="../tags/tag292.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tags" Target="../tags/tag287.xml"/><Relationship Id="rId23" Type="http://schemas.openxmlformats.org/officeDocument/2006/relationships/slideLayout" Target="../slideLayouts/slideLayout4.xml"/><Relationship Id="rId10" Type="http://schemas.openxmlformats.org/officeDocument/2006/relationships/tags" Target="../tags/tag282.xml"/><Relationship Id="rId19" Type="http://schemas.openxmlformats.org/officeDocument/2006/relationships/tags" Target="../tags/tag291.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 Id="rId22" Type="http://schemas.openxmlformats.org/officeDocument/2006/relationships/tags" Target="../tags/tag294.xml"/></Relationships>
</file>

<file path=ppt/slides/_rels/slide2.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image" Target="../media/image5.png"/><Relationship Id="rId2" Type="http://schemas.openxmlformats.org/officeDocument/2006/relationships/tags" Target="../tags/tag36.xml"/><Relationship Id="rId16" Type="http://schemas.openxmlformats.org/officeDocument/2006/relationships/image" Target="../media/image4.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notesSlide" Target="../notesSlides/notesSlide1.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tags" Target="../tags/tag307.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tags" Target="../tags/tag306.xml"/><Relationship Id="rId2" Type="http://schemas.openxmlformats.org/officeDocument/2006/relationships/tags" Target="../tags/tag296.xml"/><Relationship Id="rId16" Type="http://schemas.openxmlformats.org/officeDocument/2006/relationships/slideLayout" Target="../slideLayouts/slideLayout4.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5" Type="http://schemas.openxmlformats.org/officeDocument/2006/relationships/tags" Target="../tags/tag299.xml"/><Relationship Id="rId15" Type="http://schemas.openxmlformats.org/officeDocument/2006/relationships/tags" Target="../tags/tag309.xml"/><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tags" Target="../tags/tag308.xml"/></Relationships>
</file>

<file path=ppt/slides/_rels/slide21.xml.rels><?xml version="1.0" encoding="UTF-8" standalone="yes"?>
<Relationships xmlns="http://schemas.openxmlformats.org/package/2006/relationships"><Relationship Id="rId8" Type="http://schemas.openxmlformats.org/officeDocument/2006/relationships/tags" Target="../tags/tag317.xml"/><Relationship Id="rId13" Type="http://schemas.openxmlformats.org/officeDocument/2006/relationships/image" Target="../media/image13.jpeg"/><Relationship Id="rId3" Type="http://schemas.openxmlformats.org/officeDocument/2006/relationships/tags" Target="../tags/tag312.xml"/><Relationship Id="rId7" Type="http://schemas.openxmlformats.org/officeDocument/2006/relationships/tags" Target="../tags/tag316.xml"/><Relationship Id="rId12" Type="http://schemas.openxmlformats.org/officeDocument/2006/relationships/slideLayout" Target="../slideLayouts/slideLayout4.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tags" Target="../tags/tag315.xml"/><Relationship Id="rId11" Type="http://schemas.openxmlformats.org/officeDocument/2006/relationships/tags" Target="../tags/tag320.xml"/><Relationship Id="rId5" Type="http://schemas.openxmlformats.org/officeDocument/2006/relationships/tags" Target="../tags/tag314.xml"/><Relationship Id="rId10" Type="http://schemas.openxmlformats.org/officeDocument/2006/relationships/tags" Target="../tags/tag319.xml"/><Relationship Id="rId4" Type="http://schemas.openxmlformats.org/officeDocument/2006/relationships/tags" Target="../tags/tag313.xml"/><Relationship Id="rId9" Type="http://schemas.openxmlformats.org/officeDocument/2006/relationships/tags" Target="../tags/tag318.xml"/></Relationships>
</file>

<file path=ppt/slides/_rels/slide22.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18" Type="http://schemas.openxmlformats.org/officeDocument/2006/relationships/image" Target="../media/image16.png"/><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tags" Target="../tags/tag332.xml"/><Relationship Id="rId17" Type="http://schemas.openxmlformats.org/officeDocument/2006/relationships/image" Target="../media/image15.png"/><Relationship Id="rId2" Type="http://schemas.openxmlformats.org/officeDocument/2006/relationships/tags" Target="../tags/tag322.xml"/><Relationship Id="rId16" Type="http://schemas.openxmlformats.org/officeDocument/2006/relationships/image" Target="../media/image14.png"/><Relationship Id="rId20" Type="http://schemas.openxmlformats.org/officeDocument/2006/relationships/image" Target="../media/image10.jpeg"/><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5" Type="http://schemas.openxmlformats.org/officeDocument/2006/relationships/tags" Target="../tags/tag325.xml"/><Relationship Id="rId15" Type="http://schemas.openxmlformats.org/officeDocument/2006/relationships/slideLayout" Target="../slideLayouts/slideLayout4.xml"/><Relationship Id="rId10" Type="http://schemas.openxmlformats.org/officeDocument/2006/relationships/tags" Target="../tags/tag330.xml"/><Relationship Id="rId19" Type="http://schemas.openxmlformats.org/officeDocument/2006/relationships/image" Target="../media/image17.png"/><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37.xml"/><Relationship Id="rId7" Type="http://schemas.openxmlformats.org/officeDocument/2006/relationships/slideLayout" Target="../slideLayouts/slideLayout2.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 Id="rId5" Type="http://schemas.openxmlformats.org/officeDocument/2006/relationships/slideLayout" Target="../slideLayouts/slideLayout4.xml"/><Relationship Id="rId4" Type="http://schemas.openxmlformats.org/officeDocument/2006/relationships/tags" Target="../tags/tag34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47.xml"/><Relationship Id="rId7" Type="http://schemas.openxmlformats.org/officeDocument/2006/relationships/tags" Target="../tags/tag351.xml"/><Relationship Id="rId2" Type="http://schemas.openxmlformats.org/officeDocument/2006/relationships/tags" Target="../tags/tag346.xml"/><Relationship Id="rId1" Type="http://schemas.openxmlformats.org/officeDocument/2006/relationships/tags" Target="../tags/tag345.xml"/><Relationship Id="rId6" Type="http://schemas.openxmlformats.org/officeDocument/2006/relationships/tags" Target="../tags/tag350.xml"/><Relationship Id="rId5" Type="http://schemas.openxmlformats.org/officeDocument/2006/relationships/tags" Target="../tags/tag349.xml"/><Relationship Id="rId4" Type="http://schemas.openxmlformats.org/officeDocument/2006/relationships/tags" Target="../tags/tag348.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slides/_rels/slide27.xml.rels><?xml version="1.0" encoding="UTF-8" standalone="yes"?>
<Relationships xmlns="http://schemas.openxmlformats.org/package/2006/relationships"><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slideLayout" Target="../slideLayouts/slideLayout4.xml"/><Relationship Id="rId5" Type="http://schemas.openxmlformats.org/officeDocument/2006/relationships/tags" Target="../tags/tag363.xml"/><Relationship Id="rId4" Type="http://schemas.openxmlformats.org/officeDocument/2006/relationships/tags" Target="../tags/tag362.xml"/></Relationships>
</file>

<file path=ppt/slides/_rels/slide28.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18.jpe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slideLayout" Target="../slideLayouts/slideLayout4.xml"/><Relationship Id="rId5" Type="http://schemas.openxmlformats.org/officeDocument/2006/relationships/tags" Target="../tags/tag368.xml"/><Relationship Id="rId4" Type="http://schemas.openxmlformats.org/officeDocument/2006/relationships/tags" Target="../tags/tag367.xml"/></Relationships>
</file>

<file path=ppt/slides/_rels/slide29.xml.rels><?xml version="1.0" encoding="UTF-8" standalone="yes"?>
<Relationships xmlns="http://schemas.openxmlformats.org/package/2006/relationships"><Relationship Id="rId3" Type="http://schemas.openxmlformats.org/officeDocument/2006/relationships/tags" Target="../tags/tag371.xml"/><Relationship Id="rId7" Type="http://schemas.openxmlformats.org/officeDocument/2006/relationships/image" Target="../media/image19.jpeg"/><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slideLayout" Target="../slideLayouts/slideLayout4.xml"/><Relationship Id="rId5" Type="http://schemas.openxmlformats.org/officeDocument/2006/relationships/tags" Target="../tags/tag373.xml"/><Relationship Id="rId4" Type="http://schemas.openxmlformats.org/officeDocument/2006/relationships/tags" Target="../tags/tag37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0.xml"/><Relationship Id="rId7"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tags" Target="../tags/tag376.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slideLayout" Target="../slideLayouts/slideLayout4.xml"/><Relationship Id="rId5" Type="http://schemas.openxmlformats.org/officeDocument/2006/relationships/tags" Target="../tags/tag378.xml"/><Relationship Id="rId4" Type="http://schemas.openxmlformats.org/officeDocument/2006/relationships/tags" Target="../tags/tag377.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81.xml"/><Relationship Id="rId7" Type="http://schemas.openxmlformats.org/officeDocument/2006/relationships/tags" Target="../tags/tag385.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s>
</file>

<file path=ppt/slides/_rels/slide32.xml.rels><?xml version="1.0" encoding="UTF-8" standalone="yes"?>
<Relationships xmlns="http://schemas.openxmlformats.org/package/2006/relationships"><Relationship Id="rId13" Type="http://schemas.openxmlformats.org/officeDocument/2006/relationships/tags" Target="../tags/tag398.xml"/><Relationship Id="rId18" Type="http://schemas.openxmlformats.org/officeDocument/2006/relationships/tags" Target="../tags/tag403.xml"/><Relationship Id="rId26" Type="http://schemas.openxmlformats.org/officeDocument/2006/relationships/tags" Target="../tags/tag411.xml"/><Relationship Id="rId3" Type="http://schemas.openxmlformats.org/officeDocument/2006/relationships/tags" Target="../tags/tag388.xml"/><Relationship Id="rId21" Type="http://schemas.openxmlformats.org/officeDocument/2006/relationships/tags" Target="../tags/tag406.xml"/><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tags" Target="../tags/tag402.xml"/><Relationship Id="rId25" Type="http://schemas.openxmlformats.org/officeDocument/2006/relationships/tags" Target="../tags/tag410.xml"/><Relationship Id="rId33" Type="http://schemas.openxmlformats.org/officeDocument/2006/relationships/image" Target="../media/image5.png"/><Relationship Id="rId2" Type="http://schemas.openxmlformats.org/officeDocument/2006/relationships/tags" Target="../tags/tag387.xml"/><Relationship Id="rId16" Type="http://schemas.openxmlformats.org/officeDocument/2006/relationships/tags" Target="../tags/tag401.xml"/><Relationship Id="rId20" Type="http://schemas.openxmlformats.org/officeDocument/2006/relationships/tags" Target="../tags/tag405.xml"/><Relationship Id="rId29" Type="http://schemas.openxmlformats.org/officeDocument/2006/relationships/tags" Target="../tags/tag414.xml"/><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24" Type="http://schemas.openxmlformats.org/officeDocument/2006/relationships/tags" Target="../tags/tag409.xml"/><Relationship Id="rId32" Type="http://schemas.openxmlformats.org/officeDocument/2006/relationships/image" Target="../media/image4.png"/><Relationship Id="rId5" Type="http://schemas.openxmlformats.org/officeDocument/2006/relationships/tags" Target="../tags/tag390.xml"/><Relationship Id="rId15" Type="http://schemas.openxmlformats.org/officeDocument/2006/relationships/tags" Target="../tags/tag400.xml"/><Relationship Id="rId23" Type="http://schemas.openxmlformats.org/officeDocument/2006/relationships/tags" Target="../tags/tag408.xml"/><Relationship Id="rId28" Type="http://schemas.openxmlformats.org/officeDocument/2006/relationships/tags" Target="../tags/tag413.xml"/><Relationship Id="rId10" Type="http://schemas.openxmlformats.org/officeDocument/2006/relationships/tags" Target="../tags/tag395.xml"/><Relationship Id="rId19" Type="http://schemas.openxmlformats.org/officeDocument/2006/relationships/tags" Target="../tags/tag404.xml"/><Relationship Id="rId31" Type="http://schemas.openxmlformats.org/officeDocument/2006/relationships/slideLayout" Target="../slideLayouts/slideLayout1.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tags" Target="../tags/tag399.xml"/><Relationship Id="rId22" Type="http://schemas.openxmlformats.org/officeDocument/2006/relationships/tags" Target="../tags/tag407.xml"/><Relationship Id="rId27" Type="http://schemas.openxmlformats.org/officeDocument/2006/relationships/tags" Target="../tags/tag412.xml"/><Relationship Id="rId30" Type="http://schemas.openxmlformats.org/officeDocument/2006/relationships/tags" Target="../tags/tag415.xml"/><Relationship Id="rId8" Type="http://schemas.openxmlformats.org/officeDocument/2006/relationships/tags" Target="../tags/tag393.xml"/></Relationships>
</file>

<file path=ppt/slides/_rels/slide3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56.xml"/><Relationship Id="rId7" Type="http://schemas.openxmlformats.org/officeDocument/2006/relationships/slideLayout" Target="../slideLayouts/slideLayout4.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s>
</file>

<file path=ppt/slides/_rels/slide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7.jpeg"/><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5.xml"/><Relationship Id="rId7" Type="http://schemas.openxmlformats.org/officeDocument/2006/relationships/slideLayout" Target="../slideLayouts/slideLayout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s>
</file>

<file path=ppt/slides/_rels/slide7.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10" Type="http://schemas.openxmlformats.org/officeDocument/2006/relationships/image" Target="../media/image9.jpeg"/><Relationship Id="rId4" Type="http://schemas.openxmlformats.org/officeDocument/2006/relationships/tags" Target="../tags/tag72.xml"/><Relationship Id="rId9"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4.xml"/><Relationship Id="rId5" Type="http://schemas.openxmlformats.org/officeDocument/2006/relationships/tags" Target="../tags/tag81.xml"/><Relationship Id="rId4" Type="http://schemas.openxmlformats.org/officeDocument/2006/relationships/tags" Target="../tags/tag80.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4.xml"/><Relationship Id="rId7"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1miz-E242251-C77F5093"/>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702425" y="3118485"/>
            <a:ext cx="5299710" cy="2084705"/>
          </a:xfrm>
          <a:prstGeom prst="rect">
            <a:avLst/>
          </a:prstGeom>
        </p:spPr>
      </p:pic>
      <p:pic>
        <p:nvPicPr>
          <p:cNvPr id="9" name="图片 8" descr="51miz-E242251-C77F5093 拷贝"/>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206865" y="2091055"/>
            <a:ext cx="2522220" cy="872490"/>
          </a:xfrm>
          <a:prstGeom prst="rect">
            <a:avLst/>
          </a:prstGeom>
        </p:spPr>
      </p:pic>
      <p:grpSp>
        <p:nvGrpSpPr>
          <p:cNvPr id="22" name="组合 21"/>
          <p:cNvGrpSpPr/>
          <p:nvPr/>
        </p:nvGrpSpPr>
        <p:grpSpPr>
          <a:xfrm>
            <a:off x="455986" y="1576798"/>
            <a:ext cx="8535614" cy="1654109"/>
            <a:chOff x="1070" y="2504"/>
            <a:chExt cx="10625" cy="4594"/>
          </a:xfrm>
        </p:grpSpPr>
        <p:sp>
          <p:nvSpPr>
            <p:cNvPr id="13" name="文本框 12"/>
            <p:cNvSpPr txBox="1"/>
            <p:nvPr>
              <p:custDataLst>
                <p:tags r:id="rId30"/>
              </p:custDataLst>
            </p:nvPr>
          </p:nvSpPr>
          <p:spPr>
            <a:xfrm>
              <a:off x="1070" y="2742"/>
              <a:ext cx="10625" cy="4356"/>
            </a:xfrm>
            <a:prstGeom prst="rect">
              <a:avLst/>
            </a:prstGeom>
            <a:noFill/>
          </p:spPr>
          <p:txBody>
            <a:bodyPr wrap="square" rtlCol="0" anchor="t">
              <a:spAutoFit/>
            </a:bodyPr>
            <a:lstStyle/>
            <a:p>
              <a:r>
                <a:rPr lang="zh-CN" altLang="en-US" sz="9600" dirty="0">
                  <a:solidFill>
                    <a:schemeClr val="accent5"/>
                  </a:solidFill>
                  <a:effectLst/>
                  <a:latin typeface="字体家AI造字剑客" panose="03000503000000000000" pitchFamily="66" charset="-122"/>
                  <a:ea typeface="字体家AI造字剑客" panose="03000503000000000000" pitchFamily="66" charset="-122"/>
                  <a:sym typeface="+mn-ea"/>
                </a:rPr>
                <a:t>航空航天知识</a:t>
              </a:r>
            </a:p>
          </p:txBody>
        </p:sp>
        <p:sp>
          <p:nvSpPr>
            <p:cNvPr id="7" name="文本框 6"/>
            <p:cNvSpPr txBox="1"/>
            <p:nvPr/>
          </p:nvSpPr>
          <p:spPr>
            <a:xfrm>
              <a:off x="1074" y="2504"/>
              <a:ext cx="9402" cy="4359"/>
            </a:xfrm>
            <a:prstGeom prst="rect">
              <a:avLst/>
            </a:prstGeom>
            <a:noFill/>
          </p:spPr>
          <p:txBody>
            <a:bodyPr wrap="square" rtlCol="0" anchor="t">
              <a:spAutoFit/>
            </a:bodyPr>
            <a:lstStyle/>
            <a:p>
              <a:r>
                <a:rPr lang="zh-CN" altLang="en-US" sz="9600" dirty="0">
                  <a:solidFill>
                    <a:schemeClr val="bg1"/>
                  </a:solidFill>
                  <a:effectLst/>
                  <a:latin typeface="字体家AI造字剑客" panose="03000503000000000000" pitchFamily="66" charset="-122"/>
                  <a:ea typeface="字体家AI造字剑客" panose="03000503000000000000" pitchFamily="66" charset="-122"/>
                  <a:sym typeface="+mn-ea"/>
                </a:rPr>
                <a:t>航空航天知识</a:t>
              </a:r>
            </a:p>
          </p:txBody>
        </p:sp>
      </p:grpSp>
      <p:sp>
        <p:nvSpPr>
          <p:cNvPr id="21" name="文本框 20"/>
          <p:cNvSpPr txBox="1"/>
          <p:nvPr>
            <p:custDataLst>
              <p:tags r:id="rId1"/>
            </p:custDataLst>
          </p:nvPr>
        </p:nvSpPr>
        <p:spPr>
          <a:xfrm>
            <a:off x="497114" y="1195070"/>
            <a:ext cx="6714490" cy="368300"/>
          </a:xfrm>
          <a:prstGeom prst="rect">
            <a:avLst/>
          </a:prstGeom>
          <a:noFill/>
        </p:spPr>
        <p:txBody>
          <a:bodyPr wrap="square">
            <a:spAutoFit/>
          </a:bodyPr>
          <a:lstStyle/>
          <a:p>
            <a:pPr algn="ctr"/>
            <a:r>
              <a:rPr lang="en-US" altLang="zh-CN" dirty="0">
                <a:solidFill>
                  <a:schemeClr val="bg1">
                    <a:lumMod val="95000"/>
                  </a:schemeClr>
                </a:solidFill>
                <a:latin typeface="字体家AI造字剑客" panose="03000503000000000000" pitchFamily="66" charset="-122"/>
                <a:ea typeface="字体家AI造字剑客" panose="03000503000000000000" pitchFamily="66" charset="-122"/>
                <a:cs typeface="+mn-ea"/>
                <a:sym typeface="+mn-lt"/>
              </a:rPr>
              <a:t>Knowledge About  Aeronautics  And  Astronautics</a:t>
            </a:r>
          </a:p>
        </p:txBody>
      </p:sp>
      <p:grpSp>
        <p:nvGrpSpPr>
          <p:cNvPr id="20" name="组合 19"/>
          <p:cNvGrpSpPr/>
          <p:nvPr/>
        </p:nvGrpSpPr>
        <p:grpSpPr>
          <a:xfrm>
            <a:off x="1461997" y="3358515"/>
            <a:ext cx="4784725" cy="446405"/>
            <a:chOff x="1353" y="5305"/>
            <a:chExt cx="7535" cy="703"/>
          </a:xfrm>
        </p:grpSpPr>
        <p:sp>
          <p:nvSpPr>
            <p:cNvPr id="3" name="任意多边形 2"/>
            <p:cNvSpPr/>
            <p:nvPr>
              <p:custDataLst>
                <p:tags r:id="rId26"/>
              </p:custDataLst>
            </p:nvPr>
          </p:nvSpPr>
          <p:spPr>
            <a:xfrm>
              <a:off x="1353" y="5306"/>
              <a:ext cx="1273" cy="701"/>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615" h="1940">
                  <a:moveTo>
                    <a:pt x="970" y="0"/>
                  </a:moveTo>
                  <a:lnTo>
                    <a:pt x="2615" y="0"/>
                  </a:lnTo>
                  <a:lnTo>
                    <a:pt x="2615" y="1940"/>
                  </a:lnTo>
                  <a:lnTo>
                    <a:pt x="970" y="1940"/>
                  </a:lnTo>
                  <a:cubicBezTo>
                    <a:pt x="434" y="1940"/>
                    <a:pt x="0" y="1506"/>
                    <a:pt x="0" y="970"/>
                  </a:cubicBezTo>
                  <a:cubicBezTo>
                    <a:pt x="0" y="434"/>
                    <a:pt x="434" y="0"/>
                    <a:pt x="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5" name="矩形 4"/>
            <p:cNvSpPr/>
            <p:nvPr/>
          </p:nvSpPr>
          <p:spPr>
            <a:xfrm>
              <a:off x="2160" y="5306"/>
              <a:ext cx="3298" cy="701"/>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任意多边形 3"/>
            <p:cNvSpPr/>
            <p:nvPr>
              <p:custDataLst>
                <p:tags r:id="rId27"/>
              </p:custDataLst>
            </p:nvPr>
          </p:nvSpPr>
          <p:spPr>
            <a:xfrm rot="10800000">
              <a:off x="7637" y="5306"/>
              <a:ext cx="1107" cy="701"/>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615" h="1940">
                  <a:moveTo>
                    <a:pt x="970" y="0"/>
                  </a:moveTo>
                  <a:lnTo>
                    <a:pt x="2615" y="0"/>
                  </a:lnTo>
                  <a:lnTo>
                    <a:pt x="2615" y="1940"/>
                  </a:lnTo>
                  <a:lnTo>
                    <a:pt x="970" y="1940"/>
                  </a:lnTo>
                  <a:cubicBezTo>
                    <a:pt x="434" y="1940"/>
                    <a:pt x="0" y="1506"/>
                    <a:pt x="0" y="970"/>
                  </a:cubicBezTo>
                  <a:cubicBezTo>
                    <a:pt x="0" y="434"/>
                    <a:pt x="434" y="0"/>
                    <a:pt x="97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panose="020B0503020204020204" pitchFamily="34" charset="-122"/>
                <a:ea typeface="微软雅黑" panose="020B0503020204020204" pitchFamily="34" charset="-122"/>
              </a:endParaRPr>
            </a:p>
          </p:txBody>
        </p:sp>
        <p:sp>
          <p:nvSpPr>
            <p:cNvPr id="6" name="矩形 5"/>
            <p:cNvSpPr/>
            <p:nvPr>
              <p:custDataLst>
                <p:tags r:id="rId28"/>
              </p:custDataLst>
            </p:nvPr>
          </p:nvSpPr>
          <p:spPr>
            <a:xfrm>
              <a:off x="5459" y="5305"/>
              <a:ext cx="2563" cy="703"/>
            </a:xfrm>
            <a:prstGeom prst="rect">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1417" y="5367"/>
              <a:ext cx="4173" cy="580"/>
            </a:xfrm>
            <a:prstGeom prst="rect">
              <a:avLst/>
            </a:prstGeom>
            <a:noFill/>
          </p:spPr>
          <p:txBody>
            <a:bodyPr wrap="square" rtlCol="0" anchor="t">
              <a:spAutoFit/>
            </a:bodyPr>
            <a:lstStyle/>
            <a:p>
              <a:pPr algn="ctr"/>
              <a:r>
                <a:rPr lang="en-US" altLang="zh-CN" dirty="0" err="1">
                  <a:solidFill>
                    <a:srgbClr val="004576"/>
                  </a:solidFill>
                  <a:latin typeface="微软雅黑" panose="020B0503020204020204" pitchFamily="34" charset="-122"/>
                  <a:ea typeface="微软雅黑" panose="020B0503020204020204" pitchFamily="34" charset="-122"/>
                  <a:sym typeface="+mn-ea"/>
                </a:rPr>
                <a:t>航空航天科普小课堂</a:t>
              </a:r>
              <a:endParaRPr lang="en-US" altLang="zh-CN" dirty="0">
                <a:solidFill>
                  <a:srgbClr val="004576"/>
                </a:solidFill>
                <a:latin typeface="微软雅黑" panose="020B0503020204020204" pitchFamily="34" charset="-122"/>
                <a:ea typeface="微软雅黑" panose="020B0503020204020204" pitchFamily="34" charset="-122"/>
                <a:sym typeface="+mn-ea"/>
              </a:endParaRPr>
            </a:p>
          </p:txBody>
        </p:sp>
        <p:sp>
          <p:nvSpPr>
            <p:cNvPr id="17" name="文本框 16"/>
            <p:cNvSpPr txBox="1"/>
            <p:nvPr>
              <p:custDataLst>
                <p:tags r:id="rId29"/>
              </p:custDataLst>
            </p:nvPr>
          </p:nvSpPr>
          <p:spPr>
            <a:xfrm>
              <a:off x="5312" y="5367"/>
              <a:ext cx="3576" cy="580"/>
            </a:xfrm>
            <a:prstGeom prst="rect">
              <a:avLst/>
            </a:prstGeom>
            <a:noFill/>
          </p:spPr>
          <p:txBody>
            <a:bodyPr wrap="square" rtlCol="0" anchor="t">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sym typeface="+mn-ea"/>
                </a:rPr>
                <a:t>了解太空和宇宙</a:t>
              </a:r>
            </a:p>
          </p:txBody>
        </p:sp>
      </p:grpSp>
      <p:grpSp>
        <p:nvGrpSpPr>
          <p:cNvPr id="26" name="组合 25"/>
          <p:cNvGrpSpPr/>
          <p:nvPr/>
        </p:nvGrpSpPr>
        <p:grpSpPr>
          <a:xfrm>
            <a:off x="1794737" y="4351020"/>
            <a:ext cx="4119880" cy="341630"/>
            <a:chOff x="1277" y="7314"/>
            <a:chExt cx="6488" cy="538"/>
          </a:xfrm>
        </p:grpSpPr>
        <p:grpSp>
          <p:nvGrpSpPr>
            <p:cNvPr id="47" name="Group 41"/>
            <p:cNvGrpSpPr>
              <a:grpSpLocks noChangeAspect="1"/>
            </p:cNvGrpSpPr>
            <p:nvPr/>
          </p:nvGrpSpPr>
          <p:grpSpPr>
            <a:xfrm>
              <a:off x="1277" y="7322"/>
              <a:ext cx="426" cy="522"/>
              <a:chOff x="3783" y="2089"/>
              <a:chExt cx="116" cy="142"/>
            </a:xfrm>
            <a:solidFill>
              <a:srgbClr val="598AD7"/>
            </a:solidFill>
            <a:effectLst/>
          </p:grpSpPr>
          <p:sp>
            <p:nvSpPr>
              <p:cNvPr id="48" name="Freeform 42"/>
              <p:cNvSpPr/>
              <p:nvPr>
                <p:custDataLst>
                  <p:tags r:id="rId18"/>
                </p:custDataLst>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43"/>
              <p:cNvSpPr/>
              <p:nvPr>
                <p:custDataLst>
                  <p:tags r:id="rId19"/>
                </p:custDataLst>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44"/>
              <p:cNvSpPr/>
              <p:nvPr>
                <p:custDataLst>
                  <p:tags r:id="rId20"/>
                </p:custDataLst>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45"/>
              <p:cNvSpPr/>
              <p:nvPr>
                <p:custDataLst>
                  <p:tags r:id="rId21"/>
                </p:custDataLst>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46"/>
              <p:cNvSpPr/>
              <p:nvPr>
                <p:custDataLst>
                  <p:tags r:id="rId22"/>
                </p:custDataLst>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Freeform 47"/>
              <p:cNvSpPr/>
              <p:nvPr>
                <p:custDataLst>
                  <p:tags r:id="rId23"/>
                </p:custDataLst>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Freeform 48"/>
              <p:cNvSpPr/>
              <p:nvPr>
                <p:custDataLst>
                  <p:tags r:id="rId24"/>
                </p:custDataLst>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Freeform 49"/>
              <p:cNvSpPr/>
              <p:nvPr>
                <p:custDataLst>
                  <p:tags r:id="rId25"/>
                </p:custDataLst>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6" name="Group 52"/>
            <p:cNvGrpSpPr>
              <a:grpSpLocks noChangeAspect="1"/>
            </p:cNvGrpSpPr>
            <p:nvPr/>
          </p:nvGrpSpPr>
          <p:grpSpPr>
            <a:xfrm>
              <a:off x="4658" y="7314"/>
              <a:ext cx="542" cy="538"/>
              <a:chOff x="3783" y="2102"/>
              <a:chExt cx="116" cy="115"/>
            </a:xfrm>
            <a:solidFill>
              <a:srgbClr val="598AD7"/>
            </a:solidFill>
            <a:effectLst/>
          </p:grpSpPr>
          <p:sp>
            <p:nvSpPr>
              <p:cNvPr id="57" name="Freeform 53"/>
              <p:cNvSpPr>
                <a:spLocks noEditPoints="1"/>
              </p:cNvSpPr>
              <p:nvPr>
                <p:custDataLst>
                  <p:tags r:id="rId11"/>
                </p:custDataLst>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Freeform 54"/>
              <p:cNvSpPr>
                <a:spLocks noEditPoints="1"/>
              </p:cNvSpPr>
              <p:nvPr>
                <p:custDataLst>
                  <p:tags r:id="rId12"/>
                </p:custDataLst>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Freeform 55"/>
              <p:cNvSpPr/>
              <p:nvPr>
                <p:custDataLst>
                  <p:tags r:id="rId13"/>
                </p:custDataLst>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Freeform 56"/>
              <p:cNvSpPr/>
              <p:nvPr>
                <p:custDataLst>
                  <p:tags r:id="rId14"/>
                </p:custDataLst>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Freeform 57"/>
              <p:cNvSpPr/>
              <p:nvPr>
                <p:custDataLst>
                  <p:tags r:id="rId15"/>
                </p:custDataLst>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Freeform 58"/>
              <p:cNvSpPr/>
              <p:nvPr>
                <p:custDataLst>
                  <p:tags r:id="rId16"/>
                </p:custDataLst>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Freeform 59"/>
              <p:cNvSpPr/>
              <p:nvPr>
                <p:custDataLst>
                  <p:tags r:id="rId17"/>
                </p:custDataLst>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文本框 23"/>
            <p:cNvSpPr txBox="1"/>
            <p:nvPr>
              <p:custDataLst>
                <p:tags r:id="rId9"/>
              </p:custDataLst>
            </p:nvPr>
          </p:nvSpPr>
          <p:spPr>
            <a:xfrm>
              <a:off x="1601" y="7356"/>
              <a:ext cx="2522" cy="454"/>
            </a:xfrm>
            <a:prstGeom prst="rect">
              <a:avLst/>
            </a:prstGeom>
            <a:noFill/>
          </p:spPr>
          <p:txBody>
            <a:bodyPr wrap="square" rtlCol="0" anchor="t">
              <a:no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sym typeface="+mn-ea"/>
                </a:rPr>
                <a:t>主讲</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sym typeface="+mn-ea"/>
                </a:rPr>
                <a:t>优品</a:t>
              </a:r>
              <a:r>
                <a:rPr lang="en-US" altLang="zh-CN" sz="1600" dirty="0" smtClean="0">
                  <a:solidFill>
                    <a:schemeClr val="tx1"/>
                  </a:solidFill>
                  <a:latin typeface="微软雅黑" panose="020B0503020204020204" pitchFamily="34" charset="-122"/>
                  <a:ea typeface="微软雅黑" panose="020B0503020204020204" pitchFamily="34" charset="-122"/>
                  <a:sym typeface="+mn-ea"/>
                </a:rPr>
                <a:t>PPT</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p:txBody>
        </p:sp>
        <p:sp>
          <p:nvSpPr>
            <p:cNvPr id="25" name="文本框 24"/>
            <p:cNvSpPr txBox="1"/>
            <p:nvPr>
              <p:custDataLst>
                <p:tags r:id="rId10"/>
              </p:custDataLst>
            </p:nvPr>
          </p:nvSpPr>
          <p:spPr>
            <a:xfrm>
              <a:off x="5052" y="7356"/>
              <a:ext cx="2713" cy="454"/>
            </a:xfrm>
            <a:prstGeom prst="rect">
              <a:avLst/>
            </a:prstGeom>
            <a:noFill/>
          </p:spPr>
          <p:txBody>
            <a:bodyPr wrap="square" rtlCol="0" anchor="t">
              <a:noAutofit/>
            </a:bodyPr>
            <a:lstStyle/>
            <a:p>
              <a:pPr algn="ctr"/>
              <a:r>
                <a:rPr lang="zh-CN" altLang="en-US" sz="1600" dirty="0">
                  <a:solidFill>
                    <a:schemeClr val="tx1"/>
                  </a:solidFill>
                  <a:latin typeface="微软雅黑" panose="020B0503020204020204" pitchFamily="34" charset="-122"/>
                  <a:ea typeface="微软雅黑" panose="020B0503020204020204" pitchFamily="34" charset="-122"/>
                  <a:cs typeface="仿宋" panose="02010609060101010101" charset="-122"/>
                  <a:sym typeface="+mn-ea"/>
                </a:rPr>
                <a:t>时间：</a:t>
              </a:r>
              <a:r>
                <a:rPr lang="en-US" altLang="zh-CN" sz="1600" dirty="0" smtClean="0">
                  <a:solidFill>
                    <a:schemeClr val="tx1"/>
                  </a:solidFill>
                  <a:latin typeface="微软雅黑" panose="020B0503020204020204" pitchFamily="34" charset="-122"/>
                  <a:ea typeface="微软雅黑" panose="020B0503020204020204" pitchFamily="34" charset="-122"/>
                  <a:cs typeface="仿宋" panose="02010609060101010101" charset="-122"/>
                  <a:sym typeface="+mn-ea"/>
                </a:rPr>
                <a:t>20XX.01</a:t>
              </a:r>
              <a:endParaRPr lang="en-US" altLang="zh-CN" sz="1600" dirty="0">
                <a:solidFill>
                  <a:schemeClr val="tx1"/>
                </a:solidFill>
                <a:latin typeface="微软雅黑" panose="020B0503020204020204" pitchFamily="34" charset="-122"/>
                <a:ea typeface="微软雅黑" panose="020B0503020204020204" pitchFamily="34" charset="-122"/>
                <a:cs typeface="仿宋" panose="02010609060101010101" charset="-122"/>
                <a:sym typeface="+mn-ea"/>
              </a:endParaRPr>
            </a:p>
          </p:txBody>
        </p:sp>
      </p:grpSp>
      <p:grpSp>
        <p:nvGrpSpPr>
          <p:cNvPr id="27" name="组合 26"/>
          <p:cNvGrpSpPr/>
          <p:nvPr/>
        </p:nvGrpSpPr>
        <p:grpSpPr>
          <a:xfrm>
            <a:off x="206375" y="219710"/>
            <a:ext cx="2587625" cy="752475"/>
            <a:chOff x="779" y="698"/>
            <a:chExt cx="4316" cy="1255"/>
          </a:xfrm>
        </p:grpSpPr>
        <p:sp>
          <p:nvSpPr>
            <p:cNvPr id="28" name="标题 1"/>
            <p:cNvSpPr txBox="1"/>
            <p:nvPr>
              <p:custDataLst>
                <p:tags r:id="rId7"/>
              </p:custDataLst>
            </p:nvPr>
          </p:nvSpPr>
          <p:spPr>
            <a:xfrm>
              <a:off x="1505" y="698"/>
              <a:ext cx="3590" cy="12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0" fontAlgn="auto">
                <a:lnSpc>
                  <a:spcPct val="100000"/>
                </a:lnSpc>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DEARM </a:t>
              </a:r>
            </a:p>
            <a:p>
              <a:pPr indent="0" fontAlgn="auto">
                <a:lnSpc>
                  <a:spcPct val="100000"/>
                </a:lnSpc>
              </a:pP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COMPANY</a:t>
              </a:r>
            </a:p>
          </p:txBody>
        </p:sp>
        <p:sp>
          <p:nvSpPr>
            <p:cNvPr id="121" name="矩形 45"/>
            <p:cNvSpPr/>
            <p:nvPr>
              <p:custDataLst>
                <p:tags r:id="rId8"/>
              </p:custDataLst>
            </p:nvPr>
          </p:nvSpPr>
          <p:spPr>
            <a:xfrm flipH="1">
              <a:off x="779" y="854"/>
              <a:ext cx="608" cy="613"/>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flipH="1">
            <a:off x="323850" y="796290"/>
            <a:ext cx="0" cy="5180965"/>
          </a:xfrm>
          <a:prstGeom prst="line">
            <a:avLst/>
          </a:prstGeom>
          <a:ln>
            <a:solidFill>
              <a:schemeClr val="bg1"/>
            </a:solidFill>
            <a:prstDash val="dash"/>
          </a:ln>
        </p:spPr>
        <p:style>
          <a:lnRef idx="2">
            <a:schemeClr val="accent1"/>
          </a:lnRef>
          <a:fillRef idx="0">
            <a:srgbClr val="FFFFFF"/>
          </a:fillRef>
          <a:effectRef idx="0">
            <a:srgbClr val="FFFFFF"/>
          </a:effectRef>
          <a:fontRef idx="minor">
            <a:schemeClr val="tx1"/>
          </a:fontRef>
        </p:style>
      </p:cxnSp>
      <p:grpSp>
        <p:nvGrpSpPr>
          <p:cNvPr id="36" name="组合 35"/>
          <p:cNvGrpSpPr/>
          <p:nvPr/>
        </p:nvGrpSpPr>
        <p:grpSpPr>
          <a:xfrm>
            <a:off x="293370" y="5664200"/>
            <a:ext cx="90170" cy="878205"/>
            <a:chOff x="450" y="8634"/>
            <a:chExt cx="176" cy="1726"/>
          </a:xfrm>
        </p:grpSpPr>
        <p:sp>
          <p:nvSpPr>
            <p:cNvPr id="32" name="椭圆 31"/>
            <p:cNvSpPr/>
            <p:nvPr>
              <p:custDataLst>
                <p:tags r:id="rId3"/>
              </p:custDataLst>
            </p:nvPr>
          </p:nvSpPr>
          <p:spPr>
            <a:xfrm flipH="1" flipV="1">
              <a:off x="450" y="8634"/>
              <a:ext cx="177" cy="177"/>
            </a:xfrm>
            <a:prstGeom prst="ellipse">
              <a:avLst/>
            </a:prstGeom>
            <a:solidFill>
              <a:srgbClr val="00457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charset="-122"/>
                <a:ea typeface="微软雅黑" panose="020B0503020204020204" pitchFamily="34" charset="-122"/>
                <a:cs typeface="+mn-cs"/>
              </a:endParaRPr>
            </a:p>
          </p:txBody>
        </p:sp>
        <p:sp>
          <p:nvSpPr>
            <p:cNvPr id="33" name="椭圆 32"/>
            <p:cNvSpPr/>
            <p:nvPr>
              <p:custDataLst>
                <p:tags r:id="rId4"/>
              </p:custDataLst>
            </p:nvPr>
          </p:nvSpPr>
          <p:spPr>
            <a:xfrm flipH="1" flipV="1">
              <a:off x="450" y="9150"/>
              <a:ext cx="177" cy="177"/>
            </a:xfrm>
            <a:prstGeom prst="ellipse">
              <a:avLst/>
            </a:prstGeom>
            <a:solidFill>
              <a:srgbClr val="5185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lumMod val="100000"/>
                  </a:prstClr>
                </a:solidFill>
                <a:effectLst/>
                <a:uLnTx/>
                <a:uFillTx/>
                <a:latin typeface="阿里巴巴普惠体 R" panose="00020600040101010101" charset="-122"/>
                <a:ea typeface="微软雅黑" panose="020B0503020204020204" pitchFamily="34" charset="-122"/>
                <a:cs typeface="+mn-cs"/>
              </a:endParaRPr>
            </a:p>
          </p:txBody>
        </p:sp>
        <p:sp>
          <p:nvSpPr>
            <p:cNvPr id="34" name="椭圆 33"/>
            <p:cNvSpPr/>
            <p:nvPr>
              <p:custDataLst>
                <p:tags r:id="rId5"/>
              </p:custDataLst>
            </p:nvPr>
          </p:nvSpPr>
          <p:spPr>
            <a:xfrm flipH="1" flipV="1">
              <a:off x="450" y="9667"/>
              <a:ext cx="177" cy="177"/>
            </a:xfrm>
            <a:prstGeom prst="ellipse">
              <a:avLst/>
            </a:prstGeom>
            <a:solidFill>
              <a:srgbClr val="AFCB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lumMod val="100000"/>
                  </a:prstClr>
                </a:solidFill>
                <a:effectLst/>
                <a:uLnTx/>
                <a:uFillTx/>
                <a:latin typeface="阿里巴巴普惠体 R" panose="00020600040101010101" charset="-122"/>
                <a:ea typeface="微软雅黑" panose="020B0503020204020204" pitchFamily="34" charset="-122"/>
                <a:cs typeface="+mn-cs"/>
              </a:endParaRPr>
            </a:p>
          </p:txBody>
        </p:sp>
        <p:sp>
          <p:nvSpPr>
            <p:cNvPr id="35" name="椭圆 34"/>
            <p:cNvSpPr/>
            <p:nvPr>
              <p:custDataLst>
                <p:tags r:id="rId6"/>
              </p:custDataLst>
            </p:nvPr>
          </p:nvSpPr>
          <p:spPr>
            <a:xfrm flipH="1" flipV="1">
              <a:off x="450" y="10184"/>
              <a:ext cx="177" cy="177"/>
            </a:xfrm>
            <a:prstGeom prst="ellipse">
              <a:avLst/>
            </a:prstGeom>
            <a:solidFill>
              <a:srgbClr val="AFCB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charset="-122"/>
                <a:ea typeface="微软雅黑" panose="020B0503020204020204" pitchFamily="34" charset="-122"/>
                <a:cs typeface="+mn-cs"/>
              </a:endParaRPr>
            </a:p>
          </p:txBody>
        </p:sp>
      </p:grpSp>
      <p:grpSp>
        <p:nvGrpSpPr>
          <p:cNvPr id="10" name="组合 9"/>
          <p:cNvGrpSpPr/>
          <p:nvPr/>
        </p:nvGrpSpPr>
        <p:grpSpPr>
          <a:xfrm>
            <a:off x="10538460" y="312420"/>
            <a:ext cx="1438910" cy="460375"/>
            <a:chOff x="16596" y="492"/>
            <a:chExt cx="2266" cy="725"/>
          </a:xfrm>
        </p:grpSpPr>
        <p:sp>
          <p:nvSpPr>
            <p:cNvPr id="2" name="文本框 1"/>
            <p:cNvSpPr txBox="1"/>
            <p:nvPr/>
          </p:nvSpPr>
          <p:spPr>
            <a:xfrm>
              <a:off x="16596" y="492"/>
              <a:ext cx="2266" cy="725"/>
            </a:xfrm>
            <a:prstGeom prst="rect">
              <a:avLst/>
            </a:prstGeom>
            <a:noFill/>
          </p:spPr>
          <p:txBody>
            <a:bodyPr wrap="square" rtlCol="0">
              <a:spAutoFit/>
            </a:bodyPr>
            <a:lstStyle/>
            <a:p>
              <a:pPr algn="r"/>
              <a:r>
                <a:rPr lang="en-US" altLang="zh-CN" sz="2400" b="1" dirty="0">
                  <a:solidFill>
                    <a:schemeClr val="bg1"/>
                  </a:solidFill>
                  <a:latin typeface="微软雅黑" panose="020B0503020204020204" pitchFamily="34" charset="-122"/>
                  <a:ea typeface="微软雅黑" panose="020B0503020204020204" pitchFamily="34" charset="-122"/>
                </a:rPr>
                <a:t>LOGO</a:t>
              </a:r>
            </a:p>
          </p:txBody>
        </p:sp>
        <p:sp>
          <p:nvSpPr>
            <p:cNvPr id="7182" name="稻壳儿小白白(http://dwz.cn/Wu2UP)"/>
            <p:cNvSpPr/>
            <p:nvPr>
              <p:custDataLst>
                <p:tags r:id="rId2"/>
              </p:custDataLst>
            </p:nvPr>
          </p:nvSpPr>
          <p:spPr bwMode="auto">
            <a:xfrm>
              <a:off x="16620" y="540"/>
              <a:ext cx="616" cy="630"/>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ur="5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dur="5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nodeType="afterGroup">
                            <p:stCondLst>
                              <p:cond delay="1000"/>
                            </p:stCondLst>
                            <p:childTnLst>
                              <p:par>
                                <p:cTn id="14" presetID="42" presetClass="entr" presetSubtype="0" dur="100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16" presetClass="entr" presetSubtype="21" dur="1000" fill="hold" nodeType="afterEffect">
                                  <p:stCondLst>
                                    <p:cond delay="0"/>
                                  </p:stCondLst>
                                  <p:childTnLst>
                                    <p:set>
                                      <p:cBhvr>
                                        <p:cTn id="21" dur="1000" fill="hold">
                                          <p:stCondLst>
                                            <p:cond delay="0"/>
                                          </p:stCondLst>
                                        </p:cTn>
                                        <p:tgtEl>
                                          <p:spTgt spid="20"/>
                                        </p:tgtEl>
                                        <p:attrNameLst>
                                          <p:attrName>style.visibility</p:attrName>
                                        </p:attrNameLst>
                                      </p:cBhvr>
                                      <p:to>
                                        <p:strVal val="visible"/>
                                      </p:to>
                                    </p:set>
                                    <p:animEffect transition="in" filter="barn(inVertical)">
                                      <p:cBhvr>
                                        <p:cTn id="22" dur="1000"/>
                                        <p:tgtEl>
                                          <p:spTgt spid="20"/>
                                        </p:tgtEl>
                                      </p:cBhvr>
                                    </p:animEffect>
                                  </p:childTnLst>
                                </p:cTn>
                              </p:par>
                            </p:childTnLst>
                          </p:cTn>
                        </p:par>
                        <p:par>
                          <p:cTn id="23" fill="hold" nodeType="afterGroup">
                            <p:stCondLst>
                              <p:cond delay="3000"/>
                            </p:stCondLst>
                            <p:childTnLst>
                              <p:par>
                                <p:cTn id="24" presetID="42" presetClass="entr" presetSubtype="0" dur="100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4000"/>
                            </p:stCondLst>
                            <p:childTnLst>
                              <p:par>
                                <p:cTn id="30" presetID="2" presetClass="entr" presetSubtype="2" dur="50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dur="500" fill="hold" nodeType="withEffect">
                                  <p:stCondLst>
                                    <p:cond delay="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sp>
        <p:nvSpPr>
          <p:cNvPr id="2370" name="文本框 13"/>
          <p:cNvSpPr/>
          <p:nvPr>
            <p:custDataLst>
              <p:tags r:id="rId1"/>
            </p:custDataLst>
          </p:nvPr>
        </p:nvSpPr>
        <p:spPr>
          <a:xfrm>
            <a:off x="9416415" y="-1022667"/>
            <a:ext cx="3286125" cy="884237"/>
          </a:xfrm>
          <a:prstGeom prst="rect">
            <a:avLst/>
          </a:prstGeom>
          <a:noFill/>
          <a:ln w="9525">
            <a:noFill/>
          </a:ln>
        </p:spPr>
        <p:txBody>
          <a:bodyPr wrap="square"/>
          <a:lstStyle/>
          <a:p>
            <a:pPr fontAlgn="base">
              <a:spcBef>
                <a:spcPct val="0"/>
              </a:spcBef>
              <a:spcAft>
                <a:spcPct val="0"/>
              </a:spcAft>
            </a:pPr>
            <a:endParaRPr lang="zh-CN" altLang="en-US" dirty="0">
              <a:solidFill>
                <a:srgbClr val="000000"/>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956310" y="1504950"/>
            <a:ext cx="5829300" cy="4161790"/>
            <a:chOff x="1506" y="2370"/>
            <a:chExt cx="9180" cy="6554"/>
          </a:xfrm>
        </p:grpSpPr>
        <p:grpSp>
          <p:nvGrpSpPr>
            <p:cNvPr id="16" name="组合 15"/>
            <p:cNvGrpSpPr/>
            <p:nvPr/>
          </p:nvGrpSpPr>
          <p:grpSpPr>
            <a:xfrm>
              <a:off x="1506" y="2370"/>
              <a:ext cx="9180" cy="6554"/>
              <a:chOff x="1506" y="2370"/>
              <a:chExt cx="9180" cy="6554"/>
            </a:xfrm>
          </p:grpSpPr>
          <p:sp>
            <p:nvSpPr>
              <p:cNvPr id="4" name="矩形: 圆角 1"/>
              <p:cNvSpPr/>
              <p:nvPr>
                <p:custDataLst>
                  <p:tags r:id="rId7"/>
                </p:custDataLst>
              </p:nvPr>
            </p:nvSpPr>
            <p:spPr>
              <a:xfrm>
                <a:off x="2508" y="2370"/>
                <a:ext cx="8178" cy="2780"/>
              </a:xfrm>
              <a:prstGeom prst="roundRect">
                <a:avLst>
                  <a:gd name="adj" fmla="val 6258"/>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仿宋" panose="02010609060101010101" charset="-122"/>
                </a:endParaRPr>
              </a:p>
            </p:txBody>
          </p:sp>
          <p:sp>
            <p:nvSpPr>
              <p:cNvPr id="6" name="椭圆 5"/>
              <p:cNvSpPr/>
              <p:nvPr>
                <p:custDataLst>
                  <p:tags r:id="rId8"/>
                </p:custDataLst>
              </p:nvPr>
            </p:nvSpPr>
            <p:spPr>
              <a:xfrm>
                <a:off x="1506" y="2781"/>
                <a:ext cx="1958" cy="19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5" name="矩形: 圆角 2"/>
              <p:cNvSpPr/>
              <p:nvPr>
                <p:custDataLst>
                  <p:tags r:id="rId9"/>
                </p:custDataLst>
              </p:nvPr>
            </p:nvSpPr>
            <p:spPr>
              <a:xfrm>
                <a:off x="2460" y="5983"/>
                <a:ext cx="8226" cy="2941"/>
              </a:xfrm>
              <a:prstGeom prst="roundRect">
                <a:avLst>
                  <a:gd name="adj" fmla="val 5267"/>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仿宋" panose="02010609060101010101" charset="-122"/>
                </a:endParaRPr>
              </a:p>
            </p:txBody>
          </p:sp>
          <p:sp>
            <p:nvSpPr>
              <p:cNvPr id="7" name="椭圆 6"/>
              <p:cNvSpPr/>
              <p:nvPr>
                <p:custDataLst>
                  <p:tags r:id="rId10"/>
                </p:custDataLst>
              </p:nvPr>
            </p:nvSpPr>
            <p:spPr>
              <a:xfrm>
                <a:off x="1506" y="6474"/>
                <a:ext cx="1958" cy="1958"/>
              </a:xfrm>
              <a:prstGeom prst="ellipse">
                <a:avLst/>
              </a:prstGeom>
              <a:solidFill>
                <a:srgbClr val="598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仿宋" panose="02010609060101010101" charset="-122"/>
                </a:endParaRPr>
              </a:p>
            </p:txBody>
          </p:sp>
          <p:sp>
            <p:nvSpPr>
              <p:cNvPr id="9" name="文本框 8"/>
              <p:cNvSpPr txBox="1"/>
              <p:nvPr>
                <p:custDataLst>
                  <p:tags r:id="rId11"/>
                </p:custDataLst>
              </p:nvPr>
            </p:nvSpPr>
            <p:spPr>
              <a:xfrm>
                <a:off x="3771" y="3252"/>
                <a:ext cx="5986"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lt"/>
                  </a:rPr>
                  <a:t>关于飞机滑翔升空的幻想类比鸟的飞行</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sp>
            <p:nvSpPr>
              <p:cNvPr id="10" name="文本框 9"/>
              <p:cNvSpPr txBox="1"/>
              <p:nvPr>
                <p:custDataLst>
                  <p:tags r:id="rId12"/>
                </p:custDataLst>
              </p:nvPr>
            </p:nvSpPr>
            <p:spPr>
              <a:xfrm>
                <a:off x="3771" y="6204"/>
                <a:ext cx="6301" cy="1791"/>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lt"/>
                  </a:rPr>
                  <a:t>1783年，法国的蒙哥尔费兄弟成功进行载人的热气球实验；</a:t>
                </a: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lt"/>
                  </a:rPr>
                  <a:t>随后，成功进行载人的氢气球实验</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lt"/>
                </a:endParaRPr>
              </a:p>
            </p:txBody>
          </p:sp>
        </p:grpSp>
        <p:grpSp>
          <p:nvGrpSpPr>
            <p:cNvPr id="2365" name="组合 2364"/>
            <p:cNvGrpSpPr/>
            <p:nvPr/>
          </p:nvGrpSpPr>
          <p:grpSpPr>
            <a:xfrm>
              <a:off x="1651" y="3115"/>
              <a:ext cx="1598" cy="1349"/>
              <a:chOff x="408521" y="19249"/>
              <a:chExt cx="1014009" cy="856394"/>
            </a:xfrm>
          </p:grpSpPr>
          <p:sp>
            <p:nvSpPr>
              <p:cNvPr id="2366" name="文本框 43"/>
              <p:cNvSpPr/>
              <p:nvPr>
                <p:custDataLst>
                  <p:tags r:id="rId5"/>
                </p:custDataLst>
              </p:nvPr>
            </p:nvSpPr>
            <p:spPr>
              <a:xfrm>
                <a:off x="408521" y="19249"/>
                <a:ext cx="1014009" cy="590213"/>
              </a:xfrm>
              <a:prstGeom prst="rect">
                <a:avLst/>
              </a:prstGeom>
              <a:noFill/>
              <a:ln w="9525">
                <a:noFill/>
              </a:ln>
            </p:spPr>
            <p:txBody>
              <a:bodyPr wrap="none"/>
              <a:lstStyle/>
              <a:p>
                <a:pPr algn="ctr" fontAlgn="base">
                  <a:spcBef>
                    <a:spcPct val="0"/>
                  </a:spcBef>
                  <a:spcAft>
                    <a:spcPct val="0"/>
                  </a:spcAft>
                  <a:buFont typeface="Arial"/>
                  <a:buNone/>
                </a:pPr>
                <a:r>
                  <a:rPr lang="zh-CN" altLang="en-US" dirty="0">
                    <a:solidFill>
                      <a:schemeClr val="bg1"/>
                    </a:solidFill>
                    <a:latin typeface="微软雅黑" panose="020B0503020204020204" pitchFamily="34" charset="-122"/>
                    <a:ea typeface="微软雅黑" panose="020B0503020204020204" pitchFamily="34" charset="-122"/>
                  </a:rPr>
                  <a:t>达芬奇</a:t>
                </a:r>
              </a:p>
            </p:txBody>
          </p:sp>
          <p:sp>
            <p:nvSpPr>
              <p:cNvPr id="2368" name="文本框 45"/>
              <p:cNvSpPr/>
              <p:nvPr>
                <p:custDataLst>
                  <p:tags r:id="rId6"/>
                </p:custDataLst>
              </p:nvPr>
            </p:nvSpPr>
            <p:spPr>
              <a:xfrm>
                <a:off x="492281" y="426004"/>
                <a:ext cx="743845" cy="449639"/>
              </a:xfrm>
              <a:prstGeom prst="rect">
                <a:avLst/>
              </a:prstGeom>
              <a:noFill/>
              <a:ln w="9525">
                <a:noFill/>
              </a:ln>
            </p:spPr>
            <p:txBody>
              <a:bodyPr wrap="none"/>
              <a:lstStyle/>
              <a:p>
                <a:pPr algn="ctr" fontAlgn="base">
                  <a:spcBef>
                    <a:spcPct val="0"/>
                  </a:spcBef>
                  <a:spcAft>
                    <a:spcPct val="0"/>
                  </a:spcAft>
                  <a:buFont typeface="Arial"/>
                  <a:buNone/>
                </a:pPr>
                <a:r>
                  <a:rPr lang="zh-CN" altLang="en-US" dirty="0">
                    <a:solidFill>
                      <a:schemeClr val="bg1"/>
                    </a:solidFill>
                    <a:latin typeface="微软雅黑" panose="020B0503020204020204" pitchFamily="34" charset="-122"/>
                    <a:ea typeface="微软雅黑" panose="020B0503020204020204" pitchFamily="34" charset="-122"/>
                  </a:rPr>
                  <a:t>手稿</a:t>
                </a:r>
              </a:p>
            </p:txBody>
          </p:sp>
        </p:grpSp>
        <p:grpSp>
          <p:nvGrpSpPr>
            <p:cNvPr id="2376" name="组合 2375"/>
            <p:cNvGrpSpPr/>
            <p:nvPr/>
          </p:nvGrpSpPr>
          <p:grpSpPr>
            <a:xfrm>
              <a:off x="1651" y="6831"/>
              <a:ext cx="1598" cy="1580"/>
              <a:chOff x="393466" y="21447"/>
              <a:chExt cx="1014653" cy="1002995"/>
            </a:xfrm>
          </p:grpSpPr>
          <p:sp>
            <p:nvSpPr>
              <p:cNvPr id="2377" name="文本框 43"/>
              <p:cNvSpPr/>
              <p:nvPr>
                <p:custDataLst>
                  <p:tags r:id="rId3"/>
                </p:custDataLst>
              </p:nvPr>
            </p:nvSpPr>
            <p:spPr>
              <a:xfrm>
                <a:off x="393466" y="21447"/>
                <a:ext cx="1014653" cy="590213"/>
              </a:xfrm>
              <a:prstGeom prst="rect">
                <a:avLst/>
              </a:prstGeom>
              <a:noFill/>
              <a:ln w="9525">
                <a:noFill/>
              </a:ln>
            </p:spPr>
            <p:txBody>
              <a:bodyPr wrap="none"/>
              <a:lstStyle/>
              <a:p>
                <a:pPr algn="ctr" fontAlgn="base">
                  <a:spcBef>
                    <a:spcPct val="0"/>
                  </a:spcBef>
                  <a:spcAft>
                    <a:spcPct val="0"/>
                  </a:spcAft>
                  <a:buFont typeface="Arial"/>
                  <a:buNone/>
                </a:pPr>
                <a:r>
                  <a:rPr lang="en-US" altLang="zh-CN" dirty="0" err="1">
                    <a:solidFill>
                      <a:schemeClr val="bg1"/>
                    </a:solidFill>
                    <a:latin typeface="微软雅黑" panose="020B0503020204020204" pitchFamily="34" charset="-122"/>
                    <a:ea typeface="微软雅黑" panose="020B0503020204020204" pitchFamily="34" charset="-122"/>
                  </a:rPr>
                  <a:t>蒙哥尔费</a:t>
                </a:r>
                <a:endParaRPr lang="en-US" altLang="zh-CN"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buFont typeface="Arial"/>
                  <a:buNone/>
                </a:pPr>
                <a:r>
                  <a:rPr lang="en-US" altLang="zh-CN" dirty="0" err="1">
                    <a:solidFill>
                      <a:schemeClr val="bg1"/>
                    </a:solidFill>
                    <a:latin typeface="微软雅黑" panose="020B0503020204020204" pitchFamily="34" charset="-122"/>
                    <a:ea typeface="微软雅黑" panose="020B0503020204020204" pitchFamily="34" charset="-122"/>
                  </a:rPr>
                  <a:t>兄弟</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2379" name="文本框 45"/>
              <p:cNvSpPr/>
              <p:nvPr>
                <p:custDataLst>
                  <p:tags r:id="rId4"/>
                </p:custDataLst>
              </p:nvPr>
            </p:nvSpPr>
            <p:spPr>
              <a:xfrm>
                <a:off x="551570" y="574803"/>
                <a:ext cx="743845" cy="449639"/>
              </a:xfrm>
              <a:prstGeom prst="rect">
                <a:avLst/>
              </a:prstGeom>
              <a:noFill/>
              <a:ln w="9525">
                <a:noFill/>
              </a:ln>
            </p:spPr>
            <p:txBody>
              <a:bodyPr wrap="none"/>
              <a:lstStyle/>
              <a:p>
                <a:pPr algn="ctr" fontAlgn="base">
                  <a:spcBef>
                    <a:spcPct val="0"/>
                  </a:spcBef>
                  <a:spcAft>
                    <a:spcPct val="0"/>
                  </a:spcAft>
                  <a:buFont typeface="Arial"/>
                  <a:buNone/>
                </a:pPr>
                <a:r>
                  <a:rPr lang="zh-CN" altLang="en-US" dirty="0">
                    <a:solidFill>
                      <a:schemeClr val="bg1"/>
                    </a:solidFill>
                    <a:latin typeface="微软雅黑" panose="020B0503020204020204" pitchFamily="34" charset="-122"/>
                    <a:ea typeface="微软雅黑" panose="020B0503020204020204" pitchFamily="34" charset="-122"/>
                  </a:rPr>
                  <a:t>载人</a:t>
                </a:r>
              </a:p>
            </p:txBody>
          </p:sp>
        </p:grpSp>
      </p:grpSp>
      <p:sp>
        <p:nvSpPr>
          <p:cNvPr id="2380" name="文本框 13"/>
          <p:cNvSpPr/>
          <p:nvPr>
            <p:custDataLst>
              <p:tags r:id="rId2"/>
            </p:custDataLst>
          </p:nvPr>
        </p:nvSpPr>
        <p:spPr>
          <a:xfrm>
            <a:off x="10539730" y="1173163"/>
            <a:ext cx="4489450" cy="1163637"/>
          </a:xfrm>
          <a:prstGeom prst="rect">
            <a:avLst/>
          </a:prstGeom>
          <a:noFill/>
          <a:ln w="9525">
            <a:noFill/>
          </a:ln>
        </p:spPr>
        <p:txBody>
          <a:bodyPr wrap="square"/>
          <a:lstStyle/>
          <a:p>
            <a:pPr fontAlgn="base">
              <a:spcBef>
                <a:spcPct val="0"/>
              </a:spcBef>
              <a:spcAft>
                <a:spcPct val="0"/>
              </a:spcAft>
            </a:pPr>
            <a:endParaRPr lang="zh-CN" altLang="en-US" dirty="0">
              <a:solidFill>
                <a:srgbClr val="000000"/>
              </a:solidFill>
              <a:latin typeface="微软雅黑" panose="020B0503020204020204" pitchFamily="34" charset="-122"/>
              <a:ea typeface="微软雅黑" panose="020B0503020204020204" pitchFamily="34" charset="-122"/>
            </a:endParaRPr>
          </a:p>
        </p:txBody>
      </p:sp>
      <p:pic>
        <p:nvPicPr>
          <p:cNvPr id="3" name="图片 2" descr="P-10242024-10225521-3800x5700"/>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009255" y="1449070"/>
            <a:ext cx="2811145" cy="421767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dur="5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895985" y="1250950"/>
            <a:ext cx="10668000" cy="3087370"/>
            <a:chOff x="1411" y="1970"/>
            <a:chExt cx="16800" cy="4862"/>
          </a:xfrm>
        </p:grpSpPr>
        <p:sp>
          <p:nvSpPr>
            <p:cNvPr id="12" name="矩形: 圆角 26"/>
            <p:cNvSpPr/>
            <p:nvPr>
              <p:custDataLst>
                <p:tags r:id="rId5"/>
              </p:custDataLst>
            </p:nvPr>
          </p:nvSpPr>
          <p:spPr>
            <a:xfrm>
              <a:off x="5162" y="2972"/>
              <a:ext cx="2398" cy="723"/>
            </a:xfrm>
            <a:prstGeom prst="roundRect">
              <a:avLst>
                <a:gd name="adj" fmla="val 50000"/>
              </a:avLst>
            </a:prstGeom>
            <a:solidFill>
              <a:srgbClr val="5185D8"/>
            </a:solidFill>
            <a:ln>
              <a:noFill/>
            </a:ln>
            <a:effectLst>
              <a:outerShdw blurRad="292100" dist="76200" dir="2700000" sx="98000" sy="98000" algn="tl"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软式飞艇</a:t>
              </a:r>
            </a:p>
          </p:txBody>
        </p:sp>
        <p:sp>
          <p:nvSpPr>
            <p:cNvPr id="13" name="文本框 12"/>
            <p:cNvSpPr txBox="1"/>
            <p:nvPr>
              <p:custDataLst>
                <p:tags r:id="rId6"/>
              </p:custDataLst>
            </p:nvPr>
          </p:nvSpPr>
          <p:spPr>
            <a:xfrm>
              <a:off x="8365" y="2582"/>
              <a:ext cx="9846"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主体为一个软而坚固的气囊，袋囊充满气体而保持外形</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飞艇的气囊不仅难以保持外形的恒定，而且容易破损</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14" name="矩形: 圆角 28"/>
            <p:cNvSpPr/>
            <p:nvPr>
              <p:custDataLst>
                <p:tags r:id="rId7"/>
              </p:custDataLst>
            </p:nvPr>
          </p:nvSpPr>
          <p:spPr>
            <a:xfrm>
              <a:off x="6332" y="4410"/>
              <a:ext cx="2932" cy="723"/>
            </a:xfrm>
            <a:prstGeom prst="roundRect">
              <a:avLst>
                <a:gd name="adj" fmla="val 50000"/>
              </a:avLst>
            </a:prstGeom>
            <a:solidFill>
              <a:srgbClr val="5185D8"/>
            </a:solidFill>
            <a:ln>
              <a:noFill/>
            </a:ln>
            <a:effectLst>
              <a:outerShdw blurRad="292100" dist="76200" dir="2700000" sx="98000" sy="98000" algn="tl"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半硬式飞艇</a:t>
              </a:r>
            </a:p>
          </p:txBody>
        </p:sp>
        <p:sp>
          <p:nvSpPr>
            <p:cNvPr id="15" name="文本框 14"/>
            <p:cNvSpPr txBox="1"/>
            <p:nvPr>
              <p:custDataLst>
                <p:tags r:id="rId8"/>
              </p:custDataLst>
            </p:nvPr>
          </p:nvSpPr>
          <p:spPr>
            <a:xfrm>
              <a:off x="9264" y="4374"/>
              <a:ext cx="8674" cy="657"/>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在气囊内固定了一个环形龙骨，即为半硬式飞艇</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16" name="矩形: 圆角 30"/>
            <p:cNvSpPr/>
            <p:nvPr>
              <p:custDataLst>
                <p:tags r:id="rId9"/>
              </p:custDataLst>
            </p:nvPr>
          </p:nvSpPr>
          <p:spPr>
            <a:xfrm>
              <a:off x="5131" y="5746"/>
              <a:ext cx="2398" cy="723"/>
            </a:xfrm>
            <a:prstGeom prst="roundRect">
              <a:avLst>
                <a:gd name="adj" fmla="val 50000"/>
              </a:avLst>
            </a:prstGeom>
            <a:solidFill>
              <a:srgbClr val="5185D8"/>
            </a:solidFill>
            <a:ln>
              <a:noFill/>
            </a:ln>
            <a:effectLst>
              <a:outerShdw blurRad="292100" dist="76200" dir="2700000" sx="98000" sy="98000" algn="tl" rotWithShape="0">
                <a:schemeClr val="accent1">
                  <a:alpha val="4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硬式飞艇</a:t>
              </a:r>
            </a:p>
          </p:txBody>
        </p:sp>
        <p:sp>
          <p:nvSpPr>
            <p:cNvPr id="17" name="文本框 16"/>
            <p:cNvSpPr txBox="1"/>
            <p:nvPr>
              <p:custDataLst>
                <p:tags r:id="rId10"/>
              </p:custDataLst>
            </p:nvPr>
          </p:nvSpPr>
          <p:spPr>
            <a:xfrm>
              <a:off x="8333" y="5608"/>
              <a:ext cx="9846"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德国一名飞行爱好者用木质材料为飞艇气囊制作了一个外部支架，将气囊固定在支架内保持外形，从而制成硬式飞艇</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21" name="文本框 20"/>
            <p:cNvSpPr txBox="1"/>
            <p:nvPr/>
          </p:nvSpPr>
          <p:spPr>
            <a:xfrm>
              <a:off x="5612" y="1970"/>
              <a:ext cx="9600" cy="714"/>
            </a:xfrm>
            <a:prstGeom prst="rect">
              <a:avLst/>
            </a:prstGeom>
            <a:noFill/>
            <a:ln w="9525">
              <a:noFill/>
            </a:ln>
          </p:spPr>
          <p:txBody>
            <a:bodyPr wrap="square" rtlCol="0" anchor="t">
              <a:spAutoFit/>
            </a:bodyPr>
            <a:lstStyle/>
            <a:p>
              <a:pPr lvl="0" algn="just">
                <a:lnSpc>
                  <a:spcPct val="130000"/>
                </a:lnSpc>
                <a:buClrTx/>
                <a:buSzTx/>
                <a:buFontTx/>
              </a:pPr>
              <a:r>
                <a:rPr lang="en-US" altLang="zh-CN" sz="2000"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飞艇:早期轰炸机</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22" name="图片 21" descr="P-10224430-10211516"/>
            <p:cNvPicPr>
              <a:picLocks noChangeAspect="1"/>
            </p:cNvPicPr>
            <p:nvPr>
              <p:custDataLst>
                <p:tags r:id="rId11"/>
              </p:custDataLst>
            </p:nvPr>
          </p:nvPicPr>
          <p:blipFill>
            <a:blip r:embed="rId13" cstate="screen">
              <a:extLst>
                <a:ext uri="{28A0092B-C50C-407E-A947-70E740481C1C}">
                  <a14:useLocalDpi xmlns:a14="http://schemas.microsoft.com/office/drawing/2010/main"/>
                </a:ext>
              </a:extLst>
            </a:blip>
            <a:srcRect/>
            <a:stretch>
              <a:fillRect/>
            </a:stretch>
          </p:blipFill>
          <p:spPr>
            <a:xfrm>
              <a:off x="1411" y="2792"/>
              <a:ext cx="3720" cy="3627"/>
            </a:xfrm>
            <a:prstGeom prst="ellipse">
              <a:avLst/>
            </a:prstGeom>
          </p:spPr>
        </p:pic>
      </p:grpSp>
      <p:graphicFrame>
        <p:nvGraphicFramePr>
          <p:cNvPr id="24" name="表格 23"/>
          <p:cNvGraphicFramePr>
            <a:graphicFrameLocks noGrp="1"/>
          </p:cNvGraphicFramePr>
          <p:nvPr>
            <p:custDataLst>
              <p:tags r:id="rId2"/>
            </p:custDataLst>
          </p:nvPr>
        </p:nvGraphicFramePr>
        <p:xfrm>
          <a:off x="6165215" y="4892040"/>
          <a:ext cx="5226050" cy="1573530"/>
        </p:xfrm>
        <a:graphic>
          <a:graphicData uri="http://schemas.openxmlformats.org/drawingml/2006/table">
            <a:tbl>
              <a:tblPr>
                <a:tableStyleId>{8799B23B-EC83-4686-B30A-512413B5E67A}</a:tableStyleId>
              </a:tblPr>
              <a:tblGrid>
                <a:gridCol w="1252855">
                  <a:extLst>
                    <a:ext uri="{9D8B030D-6E8A-4147-A177-3AD203B41FA5}">
                      <a16:colId xmlns="" xmlns:a16="http://schemas.microsoft.com/office/drawing/2014/main" val="20000"/>
                    </a:ext>
                  </a:extLst>
                </a:gridCol>
                <a:gridCol w="3973195">
                  <a:extLst>
                    <a:ext uri="{9D8B030D-6E8A-4147-A177-3AD203B41FA5}">
                      <a16:colId xmlns="" xmlns:a16="http://schemas.microsoft.com/office/drawing/2014/main" val="20001"/>
                    </a:ext>
                  </a:extLst>
                </a:gridCol>
              </a:tblGrid>
              <a:tr h="524510">
                <a:tc>
                  <a:txBody>
                    <a:bodyPr/>
                    <a:lstStyle/>
                    <a:p>
                      <a:pPr lvl="0" algn="ctr" latinLnBrk="0">
                        <a:buNone/>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1989</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年</a:t>
                      </a:r>
                    </a:p>
                  </a:txBody>
                  <a:tcPr marL="98480" marR="98480" marT="49240" marB="49240"/>
                </a:tc>
                <a:tc>
                  <a:txBody>
                    <a:bodyPr/>
                    <a:lstStyle/>
                    <a:p>
                      <a:pPr lvl="0" algn="ctr" latinLnBrk="0">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齐柏林飞艇研制成功</a:t>
                      </a:r>
                    </a:p>
                  </a:txBody>
                  <a:tcPr marL="98480" marR="98480" marT="49240" marB="49240"/>
                </a:tc>
                <a:extLst>
                  <a:ext uri="{0D108BD9-81ED-4DB2-BD59-A6C34878D82A}">
                    <a16:rowId xmlns="" xmlns:a16="http://schemas.microsoft.com/office/drawing/2014/main" val="10000"/>
                  </a:ext>
                </a:extLst>
              </a:tr>
              <a:tr h="524510">
                <a:tc>
                  <a:txBody>
                    <a:bodyPr/>
                    <a:lstStyle/>
                    <a:p>
                      <a:pPr lvl="0" algn="ctr" latinLnBrk="0">
                        <a:buNone/>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1900</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年</a:t>
                      </a:r>
                    </a:p>
                  </a:txBody>
                  <a:tcPr marL="98480" marR="98480" marT="49240" marB="49240"/>
                </a:tc>
                <a:tc>
                  <a:txBody>
                    <a:bodyPr/>
                    <a:lstStyle/>
                    <a:p>
                      <a:pPr lvl="0" algn="ctr" latinLnBrk="0">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齐柏林驾驶飞艇飞越康斯坦茨湖</a:t>
                      </a:r>
                    </a:p>
                  </a:txBody>
                  <a:tcPr marL="98480" marR="98480" marT="49240" marB="49240"/>
                </a:tc>
                <a:extLst>
                  <a:ext uri="{0D108BD9-81ED-4DB2-BD59-A6C34878D82A}">
                    <a16:rowId xmlns="" xmlns:a16="http://schemas.microsoft.com/office/drawing/2014/main" val="10001"/>
                  </a:ext>
                </a:extLst>
              </a:tr>
              <a:tr h="524510">
                <a:tc>
                  <a:txBody>
                    <a:bodyPr/>
                    <a:lstStyle/>
                    <a:p>
                      <a:pPr lvl="0" algn="ctr" latinLnBrk="0">
                        <a:buNone/>
                      </a:pP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1912</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年</a:t>
                      </a:r>
                    </a:p>
                  </a:txBody>
                  <a:tcPr marL="98480" marR="98480" marT="49240" marB="49240"/>
                </a:tc>
                <a:tc>
                  <a:txBody>
                    <a:bodyPr/>
                    <a:lstStyle/>
                    <a:p>
                      <a:pPr lvl="0" algn="ctr" latinLnBrk="0">
                        <a:buNone/>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齐柏林飞艇完成环球旅行</a:t>
                      </a:r>
                    </a:p>
                  </a:txBody>
                  <a:tcPr marL="98480" marR="98480" marT="49240" marB="49240"/>
                </a:tc>
                <a:extLst>
                  <a:ext uri="{0D108BD9-81ED-4DB2-BD59-A6C34878D82A}">
                    <a16:rowId xmlns="" xmlns:a16="http://schemas.microsoft.com/office/drawing/2014/main" val="10002"/>
                  </a:ext>
                </a:extLst>
              </a:tr>
            </a:tbl>
          </a:graphicData>
        </a:graphic>
      </p:graphicFrame>
      <p:grpSp>
        <p:nvGrpSpPr>
          <p:cNvPr id="3" name="组合 2"/>
          <p:cNvGrpSpPr/>
          <p:nvPr/>
        </p:nvGrpSpPr>
        <p:grpSpPr>
          <a:xfrm>
            <a:off x="689610" y="4705350"/>
            <a:ext cx="5193030" cy="1765300"/>
            <a:chOff x="1086" y="7410"/>
            <a:chExt cx="8178" cy="2780"/>
          </a:xfrm>
        </p:grpSpPr>
        <p:sp>
          <p:nvSpPr>
            <p:cNvPr id="23" name="矩形 80"/>
            <p:cNvSpPr txBox="1"/>
            <p:nvPr>
              <p:custDataLst>
                <p:tags r:id="rId3"/>
              </p:custDataLst>
            </p:nvPr>
          </p:nvSpPr>
          <p:spPr>
            <a:xfrm>
              <a:off x="1411" y="7704"/>
              <a:ext cx="7633" cy="1791"/>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为了获得有价值的情报，飞艇必须下降到可能被炮火击中的高度，然而飞艇中贮存的是易燃气体，一旦被炮火击中，后果不堪设想</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25" name="矩形: 圆角 1"/>
            <p:cNvSpPr/>
            <p:nvPr>
              <p:custDataLst>
                <p:tags r:id="rId4"/>
              </p:custDataLst>
            </p:nvPr>
          </p:nvSpPr>
          <p:spPr>
            <a:xfrm>
              <a:off x="1086" y="7410"/>
              <a:ext cx="8178" cy="2780"/>
            </a:xfrm>
            <a:prstGeom prst="roundRect">
              <a:avLst>
                <a:gd name="adj" fmla="val 6258"/>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charset="-122"/>
                <a:ea typeface="思源黑体 CN Light" panose="020B0300000000000000" charset="-122"/>
                <a:cs typeface="仿宋" panose="02010609060101010101"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nodeType="afterGroup">
                            <p:stCondLst>
                              <p:cond delay="1500"/>
                            </p:stCondLst>
                            <p:childTnLst>
                              <p:par>
                                <p:cTn id="15" presetID="22" presetClass="entr" presetSubtype="4" dur="5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693420" y="264795"/>
            <a:ext cx="504317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5" name="组合 4"/>
          <p:cNvGrpSpPr/>
          <p:nvPr/>
        </p:nvGrpSpPr>
        <p:grpSpPr>
          <a:xfrm>
            <a:off x="1258570" y="1219835"/>
            <a:ext cx="9761220" cy="5020310"/>
            <a:chOff x="1982" y="1921"/>
            <a:chExt cx="15372" cy="7906"/>
          </a:xfrm>
        </p:grpSpPr>
        <p:sp>
          <p:nvSpPr>
            <p:cNvPr id="31" name="矩形: 圆角 30"/>
            <p:cNvSpPr/>
            <p:nvPr>
              <p:custDataLst>
                <p:tags r:id="rId1"/>
              </p:custDataLst>
            </p:nvPr>
          </p:nvSpPr>
          <p:spPr>
            <a:xfrm>
              <a:off x="2029" y="2754"/>
              <a:ext cx="15325" cy="1791"/>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9" name="矩形: 圆角 28"/>
            <p:cNvSpPr/>
            <p:nvPr>
              <p:custDataLst>
                <p:tags r:id="rId2"/>
              </p:custDataLst>
            </p:nvPr>
          </p:nvSpPr>
          <p:spPr>
            <a:xfrm>
              <a:off x="2029" y="1921"/>
              <a:ext cx="3523" cy="69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李林达尔</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mn-ea"/>
                </a:rPr>
                <a:t>滑翔机</a:t>
              </a:r>
            </a:p>
          </p:txBody>
        </p:sp>
        <p:sp>
          <p:nvSpPr>
            <p:cNvPr id="3" name="文本框 2"/>
            <p:cNvSpPr txBox="1"/>
            <p:nvPr/>
          </p:nvSpPr>
          <p:spPr>
            <a:xfrm>
              <a:off x="2610" y="2904"/>
              <a:ext cx="13769"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进行了2000多次实验，解决了滑翔机飞行稳定和操纵问题，准备在滑翔机上装发动机做动力飞行试验，但不幸在一次飞行中失事牺牲。</a:t>
              </a:r>
            </a:p>
          </p:txBody>
        </p:sp>
        <p:sp>
          <p:nvSpPr>
            <p:cNvPr id="4" name="矩形: 圆角 30"/>
            <p:cNvSpPr/>
            <p:nvPr>
              <p:custDataLst>
                <p:tags r:id="rId3"/>
              </p:custDataLst>
            </p:nvPr>
          </p:nvSpPr>
          <p:spPr>
            <a:xfrm>
              <a:off x="1982" y="5754"/>
              <a:ext cx="15371" cy="4073"/>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9" name="文本框 8"/>
            <p:cNvSpPr txBox="1"/>
            <p:nvPr/>
          </p:nvSpPr>
          <p:spPr>
            <a:xfrm>
              <a:off x="2610" y="5946"/>
              <a:ext cx="14378" cy="3542"/>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1903年12月17曰，莱特兄弟进行了人类历史上的首次有动力、可操纵持续飞行试验。试验中，飞机成功地飞行了约260米距离。</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在莱特兄弟飞行成功9天以后，兰利研制的一架飞机在试飞中失事，这一事件更加影响了飞机的推广。</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1905年，他们制造出了一架能够在空中停留半个多小时的飞机。莱特兄弟打算把飞机赠送给美国，但当局仍然对他们的成就不加理睬。</a:t>
              </a:r>
            </a:p>
          </p:txBody>
        </p:sp>
        <p:sp>
          <p:nvSpPr>
            <p:cNvPr id="10" name="矩形: 圆角 28"/>
            <p:cNvSpPr/>
            <p:nvPr>
              <p:custDataLst>
                <p:tags r:id="rId4"/>
              </p:custDataLst>
            </p:nvPr>
          </p:nvSpPr>
          <p:spPr>
            <a:xfrm>
              <a:off x="1982" y="4910"/>
              <a:ext cx="4198" cy="69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莱特兄弟</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sym typeface="+mn-ea"/>
                </a:rPr>
                <a:t>有动力飞行</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1" name="组合 2450"/>
          <p:cNvGrpSpPr/>
          <p:nvPr/>
        </p:nvGrpSpPr>
        <p:grpSpPr>
          <a:xfrm>
            <a:off x="-315912" y="-2725605"/>
            <a:ext cx="2282825" cy="2648135"/>
            <a:chOff x="53709" y="1907930"/>
            <a:chExt cx="2281388" cy="2648265"/>
          </a:xfrm>
        </p:grpSpPr>
        <p:sp>
          <p:nvSpPr>
            <p:cNvPr id="2455" name="矩形 39"/>
            <p:cNvSpPr/>
            <p:nvPr>
              <p:custDataLst>
                <p:tags r:id="rId22"/>
              </p:custDataLst>
            </p:nvPr>
          </p:nvSpPr>
          <p:spPr>
            <a:xfrm>
              <a:off x="53709" y="2370781"/>
              <a:ext cx="2281388" cy="2185414"/>
            </a:xfrm>
            <a:prstGeom prst="rect">
              <a:avLst/>
            </a:prstGeom>
            <a:noFill/>
            <a:ln w="9525">
              <a:noFill/>
            </a:ln>
          </p:spPr>
          <p:txBody>
            <a:bodyPr/>
            <a:lstStyle/>
            <a:p>
              <a:pPr algn="ctr" fontAlgn="base">
                <a:lnSpc>
                  <a:spcPct val="120000"/>
                </a:lnSpc>
                <a:spcBef>
                  <a:spcPct val="0"/>
                </a:spcBef>
                <a:spcAft>
                  <a:spcPct val="0"/>
                </a:spcAft>
                <a:buFont typeface="Arial"/>
                <a:buNone/>
              </a:pPr>
              <a:endParaRPr lang="zh-CN" altLang="en-US" sz="1500" dirty="0">
                <a:solidFill>
                  <a:srgbClr val="000000"/>
                </a:solidFill>
                <a:latin typeface="微软雅黑" panose="020B0503020204020204" pitchFamily="34" charset="-122"/>
                <a:ea typeface="微软雅黑" panose="020B0503020204020204" pitchFamily="34" charset="-122"/>
              </a:endParaRPr>
            </a:p>
          </p:txBody>
        </p:sp>
        <p:sp>
          <p:nvSpPr>
            <p:cNvPr id="2456" name="文本框 48"/>
            <p:cNvSpPr/>
            <p:nvPr>
              <p:custDataLst>
                <p:tags r:id="rId23"/>
              </p:custDataLst>
            </p:nvPr>
          </p:nvSpPr>
          <p:spPr>
            <a:xfrm>
              <a:off x="1102096" y="1907930"/>
              <a:ext cx="184615" cy="369350"/>
            </a:xfrm>
            <a:prstGeom prst="rect">
              <a:avLst/>
            </a:prstGeom>
            <a:noFill/>
            <a:ln w="9525">
              <a:noFill/>
            </a:ln>
          </p:spPr>
          <p:txBody>
            <a:bodyPr wrap="none">
              <a:spAutoFit/>
            </a:bodyPr>
            <a:lstStyle/>
            <a:p>
              <a:pPr algn="ctr" fontAlgn="base">
                <a:spcBef>
                  <a:spcPct val="0"/>
                </a:spcBef>
                <a:spcAft>
                  <a:spcPct val="0"/>
                </a:spcAft>
                <a:buFont typeface="Arial"/>
                <a:buNone/>
              </a:pPr>
              <a:endParaRPr lang="zh-CN" altLang="en-US" b="1" dirty="0">
                <a:solidFill>
                  <a:srgbClr val="000000"/>
                </a:solidFill>
                <a:latin typeface="微软雅黑" panose="020B0503020204020204" pitchFamily="34" charset="-122"/>
                <a:ea typeface="微软雅黑" panose="020B0503020204020204" pitchFamily="34" charset="-122"/>
              </a:endParaRPr>
            </a:p>
          </p:txBody>
        </p:sp>
      </p:grpSp>
      <p:grpSp>
        <p:nvGrpSpPr>
          <p:cNvPr id="2457" name="组合 2456"/>
          <p:cNvGrpSpPr/>
          <p:nvPr/>
        </p:nvGrpSpPr>
        <p:grpSpPr>
          <a:xfrm>
            <a:off x="2592388" y="-2725655"/>
            <a:ext cx="2659062" cy="2656124"/>
            <a:chOff x="86424" y="1907918"/>
            <a:chExt cx="2658997" cy="2656330"/>
          </a:xfrm>
        </p:grpSpPr>
        <p:sp>
          <p:nvSpPr>
            <p:cNvPr id="2461" name="矩形 42"/>
            <p:cNvSpPr/>
            <p:nvPr>
              <p:custDataLst>
                <p:tags r:id="rId20"/>
              </p:custDataLst>
            </p:nvPr>
          </p:nvSpPr>
          <p:spPr>
            <a:xfrm>
              <a:off x="86424" y="2457681"/>
              <a:ext cx="2658997" cy="2106567"/>
            </a:xfrm>
            <a:prstGeom prst="rect">
              <a:avLst/>
            </a:prstGeom>
            <a:noFill/>
            <a:ln w="9525">
              <a:noFill/>
            </a:ln>
          </p:spPr>
          <p:txBody>
            <a:bodyPr wrap="square"/>
            <a:lstStyle/>
            <a:p>
              <a:pPr algn="ctr" fontAlgn="base">
                <a:lnSpc>
                  <a:spcPct val="120000"/>
                </a:lnSpc>
                <a:spcBef>
                  <a:spcPct val="0"/>
                </a:spcBef>
                <a:spcAft>
                  <a:spcPct val="0"/>
                </a:spcAft>
                <a:buFont typeface="Arial"/>
                <a:buNone/>
              </a:pPr>
              <a:endParaRPr lang="zh-CN" altLang="en-US" sz="1500" dirty="0">
                <a:solidFill>
                  <a:srgbClr val="000000"/>
                </a:solidFill>
                <a:latin typeface="微软雅黑" panose="020B0503020204020204" pitchFamily="34" charset="-122"/>
                <a:ea typeface="微软雅黑" panose="020B0503020204020204" pitchFamily="34" charset="-122"/>
              </a:endParaRPr>
            </a:p>
          </p:txBody>
        </p:sp>
        <p:sp>
          <p:nvSpPr>
            <p:cNvPr id="2462" name="文本框 49"/>
            <p:cNvSpPr/>
            <p:nvPr>
              <p:custDataLst>
                <p:tags r:id="rId21"/>
              </p:custDataLst>
            </p:nvPr>
          </p:nvSpPr>
          <p:spPr>
            <a:xfrm>
              <a:off x="1323560" y="1907918"/>
              <a:ext cx="184726" cy="369361"/>
            </a:xfrm>
            <a:prstGeom prst="rect">
              <a:avLst/>
            </a:prstGeom>
            <a:noFill/>
            <a:ln w="9525">
              <a:noFill/>
            </a:ln>
          </p:spPr>
          <p:txBody>
            <a:bodyPr wrap="none">
              <a:spAutoFit/>
            </a:bodyPr>
            <a:lstStyle/>
            <a:p>
              <a:pPr algn="ctr" fontAlgn="base">
                <a:spcBef>
                  <a:spcPct val="0"/>
                </a:spcBef>
                <a:spcAft>
                  <a:spcPct val="0"/>
                </a:spcAft>
                <a:buFont typeface="Arial"/>
                <a:buNone/>
              </a:pPr>
              <a:endParaRPr lang="zh-CN" altLang="en-US" b="1" dirty="0">
                <a:solidFill>
                  <a:srgbClr val="000000"/>
                </a:solidFill>
                <a:latin typeface="微软雅黑" panose="020B0503020204020204" pitchFamily="34" charset="-122"/>
                <a:ea typeface="微软雅黑" panose="020B0503020204020204" pitchFamily="34" charset="-122"/>
              </a:endParaRPr>
            </a:p>
          </p:txBody>
        </p:sp>
      </p:grpSp>
      <p:grpSp>
        <p:nvGrpSpPr>
          <p:cNvPr id="2463" name="组合 2462"/>
          <p:cNvGrpSpPr/>
          <p:nvPr/>
        </p:nvGrpSpPr>
        <p:grpSpPr>
          <a:xfrm>
            <a:off x="5675313" y="-2762026"/>
            <a:ext cx="2741612" cy="2762343"/>
            <a:chOff x="202000" y="1905327"/>
            <a:chExt cx="2742453" cy="2762341"/>
          </a:xfrm>
        </p:grpSpPr>
        <p:sp>
          <p:nvSpPr>
            <p:cNvPr id="2467" name="矩形 43"/>
            <p:cNvSpPr/>
            <p:nvPr>
              <p:custDataLst>
                <p:tags r:id="rId18"/>
              </p:custDataLst>
            </p:nvPr>
          </p:nvSpPr>
          <p:spPr>
            <a:xfrm>
              <a:off x="202000" y="2403793"/>
              <a:ext cx="2742453" cy="2263875"/>
            </a:xfrm>
            <a:prstGeom prst="rect">
              <a:avLst/>
            </a:prstGeom>
            <a:noFill/>
            <a:ln w="9525">
              <a:noFill/>
            </a:ln>
          </p:spPr>
          <p:txBody>
            <a:bodyPr wrap="square"/>
            <a:lstStyle/>
            <a:p>
              <a:pPr algn="ctr" fontAlgn="base">
                <a:lnSpc>
                  <a:spcPct val="120000"/>
                </a:lnSpc>
                <a:spcBef>
                  <a:spcPct val="0"/>
                </a:spcBef>
                <a:spcAft>
                  <a:spcPct val="0"/>
                </a:spcAft>
                <a:buFont typeface="Arial"/>
                <a:buNone/>
              </a:pPr>
              <a:endParaRPr lang="zh-CN" altLang="en-US" sz="1500" dirty="0">
                <a:solidFill>
                  <a:srgbClr val="000000"/>
                </a:solidFill>
                <a:latin typeface="微软雅黑" panose="020B0503020204020204" pitchFamily="34" charset="-122"/>
                <a:ea typeface="微软雅黑" panose="020B0503020204020204" pitchFamily="34" charset="-122"/>
              </a:endParaRPr>
            </a:p>
          </p:txBody>
        </p:sp>
        <p:sp>
          <p:nvSpPr>
            <p:cNvPr id="2468" name="文本框 50"/>
            <p:cNvSpPr/>
            <p:nvPr>
              <p:custDataLst>
                <p:tags r:id="rId19"/>
              </p:custDataLst>
            </p:nvPr>
          </p:nvSpPr>
          <p:spPr>
            <a:xfrm>
              <a:off x="1551978" y="1905327"/>
              <a:ext cx="184788" cy="369332"/>
            </a:xfrm>
            <a:prstGeom prst="rect">
              <a:avLst/>
            </a:prstGeom>
            <a:noFill/>
            <a:ln w="9525">
              <a:noFill/>
            </a:ln>
          </p:spPr>
          <p:txBody>
            <a:bodyPr wrap="none">
              <a:spAutoFit/>
            </a:bodyPr>
            <a:lstStyle/>
            <a:p>
              <a:pPr algn="ctr" fontAlgn="base">
                <a:spcBef>
                  <a:spcPct val="0"/>
                </a:spcBef>
                <a:spcAft>
                  <a:spcPct val="0"/>
                </a:spcAft>
                <a:buFont typeface="Arial"/>
                <a:buNone/>
              </a:pPr>
              <a:endParaRPr lang="zh-CN" altLang="en-US" b="1" dirty="0">
                <a:solidFill>
                  <a:srgbClr val="000000"/>
                </a:solidFill>
                <a:latin typeface="微软雅黑" panose="020B0503020204020204" pitchFamily="34" charset="-122"/>
                <a:ea typeface="微软雅黑" panose="020B0503020204020204" pitchFamily="34" charset="-122"/>
              </a:endParaRPr>
            </a:p>
          </p:txBody>
        </p:sp>
      </p:grpSp>
      <p:grpSp>
        <p:nvGrpSpPr>
          <p:cNvPr id="2473" name="组合 2472"/>
          <p:cNvGrpSpPr/>
          <p:nvPr/>
        </p:nvGrpSpPr>
        <p:grpSpPr>
          <a:xfrm>
            <a:off x="9001125" y="-2736217"/>
            <a:ext cx="2282825" cy="1829120"/>
            <a:chOff x="719458" y="1910510"/>
            <a:chExt cx="2281388" cy="1829348"/>
          </a:xfrm>
        </p:grpSpPr>
        <p:sp>
          <p:nvSpPr>
            <p:cNvPr id="2477" name="矩形 44"/>
            <p:cNvSpPr/>
            <p:nvPr>
              <p:custDataLst>
                <p:tags r:id="rId16"/>
              </p:custDataLst>
            </p:nvPr>
          </p:nvSpPr>
          <p:spPr>
            <a:xfrm>
              <a:off x="719458" y="2460187"/>
              <a:ext cx="2281388" cy="1279671"/>
            </a:xfrm>
            <a:prstGeom prst="rect">
              <a:avLst/>
            </a:prstGeom>
            <a:noFill/>
            <a:ln w="9525">
              <a:noFill/>
            </a:ln>
          </p:spPr>
          <p:txBody>
            <a:bodyPr/>
            <a:lstStyle/>
            <a:p>
              <a:pPr algn="ctr" fontAlgn="base">
                <a:lnSpc>
                  <a:spcPct val="120000"/>
                </a:lnSpc>
                <a:spcBef>
                  <a:spcPct val="0"/>
                </a:spcBef>
                <a:spcAft>
                  <a:spcPct val="0"/>
                </a:spcAft>
                <a:buFont typeface="Arial"/>
                <a:buNone/>
              </a:pPr>
              <a:endParaRPr lang="zh-CN" altLang="en-US" sz="1500" dirty="0">
                <a:solidFill>
                  <a:srgbClr val="000000"/>
                </a:solidFill>
                <a:latin typeface="微软雅黑" panose="020B0503020204020204" pitchFamily="34" charset="-122"/>
                <a:ea typeface="微软雅黑" panose="020B0503020204020204" pitchFamily="34" charset="-122"/>
              </a:endParaRPr>
            </a:p>
          </p:txBody>
        </p:sp>
        <p:sp>
          <p:nvSpPr>
            <p:cNvPr id="2478" name="文本框 51"/>
            <p:cNvSpPr/>
            <p:nvPr>
              <p:custDataLst>
                <p:tags r:id="rId17"/>
              </p:custDataLst>
            </p:nvPr>
          </p:nvSpPr>
          <p:spPr>
            <a:xfrm>
              <a:off x="1767844" y="1910510"/>
              <a:ext cx="184615" cy="369378"/>
            </a:xfrm>
            <a:prstGeom prst="rect">
              <a:avLst/>
            </a:prstGeom>
            <a:noFill/>
            <a:ln w="9525">
              <a:noFill/>
            </a:ln>
          </p:spPr>
          <p:txBody>
            <a:bodyPr wrap="none">
              <a:spAutoFit/>
            </a:bodyPr>
            <a:lstStyle/>
            <a:p>
              <a:pPr algn="ctr" fontAlgn="base">
                <a:spcBef>
                  <a:spcPct val="0"/>
                </a:spcBef>
                <a:spcAft>
                  <a:spcPct val="0"/>
                </a:spcAft>
                <a:buFont typeface="Arial"/>
                <a:buNone/>
              </a:pPr>
              <a:endParaRPr lang="zh-CN" altLang="en-US" b="1" dirty="0">
                <a:solidFill>
                  <a:srgbClr val="000000"/>
                </a:solidFill>
                <a:latin typeface="微软雅黑" panose="020B0503020204020204" pitchFamily="34" charset="-122"/>
                <a:ea typeface="微软雅黑" panose="020B0503020204020204" pitchFamily="34" charset="-122"/>
              </a:endParaRPr>
            </a:p>
          </p:txBody>
        </p:sp>
      </p:grpSp>
      <p:sp>
        <p:nvSpPr>
          <p:cNvPr id="4" name="标题 3"/>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584200" y="1160780"/>
            <a:ext cx="10941050" cy="5305425"/>
            <a:chOff x="920" y="1828"/>
            <a:chExt cx="17230" cy="8355"/>
          </a:xfrm>
        </p:grpSpPr>
        <p:grpSp>
          <p:nvGrpSpPr>
            <p:cNvPr id="2469" name="组合 2468"/>
            <p:cNvGrpSpPr/>
            <p:nvPr/>
          </p:nvGrpSpPr>
          <p:grpSpPr>
            <a:xfrm>
              <a:off x="7384" y="1828"/>
              <a:ext cx="4188" cy="1349"/>
              <a:chOff x="2354634" y="21741"/>
              <a:chExt cx="2659032" cy="856394"/>
            </a:xfrm>
          </p:grpSpPr>
          <p:sp>
            <p:nvSpPr>
              <p:cNvPr id="2470" name="文本框 57"/>
              <p:cNvSpPr/>
              <p:nvPr>
                <p:custDataLst>
                  <p:tags r:id="rId14"/>
                </p:custDataLst>
              </p:nvPr>
            </p:nvSpPr>
            <p:spPr>
              <a:xfrm>
                <a:off x="2628195" y="21741"/>
                <a:ext cx="2111907" cy="590407"/>
              </a:xfrm>
              <a:prstGeom prst="rect">
                <a:avLst/>
              </a:prstGeom>
              <a:noFill/>
              <a:ln w="9525">
                <a:noFill/>
              </a:ln>
            </p:spPr>
            <p:txBody>
              <a:bodyPr wrap="none"/>
              <a:lstStyle/>
              <a:p>
                <a:pPr algn="ctr" fontAlgn="base">
                  <a:spcBef>
                    <a:spcPct val="0"/>
                  </a:spcBef>
                  <a:spcAft>
                    <a:spcPct val="0"/>
                  </a:spcAft>
                  <a:buFont typeface="Arial"/>
                  <a:buNone/>
                </a:pPr>
                <a:r>
                  <a:rPr lang="zh-CN" altLang="en-US" sz="2400" b="1" dirty="0">
                    <a:solidFill>
                      <a:srgbClr val="000000"/>
                    </a:solidFill>
                    <a:latin typeface="微软雅黑" panose="020B0503020204020204" pitchFamily="34" charset="-122"/>
                    <a:ea typeface="微软雅黑" panose="020B0503020204020204" pitchFamily="34" charset="-122"/>
                  </a:rPr>
                  <a:t>空军的发展</a:t>
                </a:r>
              </a:p>
            </p:txBody>
          </p:sp>
          <p:sp>
            <p:nvSpPr>
              <p:cNvPr id="2472" name="文本框 59"/>
              <p:cNvSpPr/>
              <p:nvPr>
                <p:custDataLst>
                  <p:tags r:id="rId15"/>
                </p:custDataLst>
              </p:nvPr>
            </p:nvSpPr>
            <p:spPr>
              <a:xfrm>
                <a:off x="2354634" y="428496"/>
                <a:ext cx="2659032" cy="449639"/>
              </a:xfrm>
              <a:prstGeom prst="rect">
                <a:avLst/>
              </a:prstGeom>
              <a:noFill/>
              <a:ln w="9525">
                <a:noFill/>
              </a:ln>
            </p:spPr>
            <p:txBody>
              <a:bodyPr wrap="none"/>
              <a:lstStyle/>
              <a:p>
                <a:pPr algn="ctr" fontAlgn="base">
                  <a:spcBef>
                    <a:spcPct val="0"/>
                  </a:spcBef>
                  <a:spcAft>
                    <a:spcPct val="0"/>
                  </a:spcAft>
                  <a:buFont typeface="Arial"/>
                  <a:buNone/>
                </a:pPr>
                <a:r>
                  <a:rPr lang="zh-CN" altLang="en-US" sz="2100" dirty="0">
                    <a:solidFill>
                      <a:srgbClr val="000000"/>
                    </a:solidFill>
                    <a:latin typeface="微软雅黑" panose="020B0503020204020204" pitchFamily="34" charset="-122"/>
                    <a:ea typeface="微软雅黑" panose="020B0503020204020204" pitchFamily="34" charset="-122"/>
                  </a:rPr>
                  <a:t>第一次世界大战期间</a:t>
                </a:r>
              </a:p>
            </p:txBody>
          </p:sp>
        </p:grpSp>
        <p:sp>
          <p:nvSpPr>
            <p:cNvPr id="31" name="矩形: 圆角 30"/>
            <p:cNvSpPr/>
            <p:nvPr>
              <p:custDataLst>
                <p:tags r:id="rId2"/>
              </p:custDataLst>
            </p:nvPr>
          </p:nvSpPr>
          <p:spPr>
            <a:xfrm>
              <a:off x="920" y="3294"/>
              <a:ext cx="4125" cy="688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9" name="矩形: 圆角 28"/>
            <p:cNvSpPr/>
            <p:nvPr>
              <p:custDataLst>
                <p:tags r:id="rId3"/>
              </p:custDataLst>
            </p:nvPr>
          </p:nvSpPr>
          <p:spPr>
            <a:xfrm>
              <a:off x="1363" y="358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关于德国</a:t>
              </a:r>
            </a:p>
          </p:txBody>
        </p:sp>
        <p:sp>
          <p:nvSpPr>
            <p:cNvPr id="5" name="文本框 4"/>
            <p:cNvSpPr txBox="1"/>
            <p:nvPr>
              <p:custDataLst>
                <p:tags r:id="rId4"/>
              </p:custDataLst>
            </p:nvPr>
          </p:nvSpPr>
          <p:spPr>
            <a:xfrm>
              <a:off x="1178" y="4350"/>
              <a:ext cx="3609" cy="4627"/>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到第一次世界大战爆发时，德国已拥有一支世界上规模最大的航空部队。不过，德国扩大航空部队的重点并没有放在飞机上，而是放在了齐柏林飞艇上。</a:t>
              </a:r>
            </a:p>
          </p:txBody>
        </p:sp>
        <p:sp>
          <p:nvSpPr>
            <p:cNvPr id="6" name="矩形: 圆角 30"/>
            <p:cNvSpPr/>
            <p:nvPr>
              <p:custDataLst>
                <p:tags r:id="rId5"/>
              </p:custDataLst>
            </p:nvPr>
          </p:nvSpPr>
          <p:spPr>
            <a:xfrm>
              <a:off x="5289" y="3294"/>
              <a:ext cx="4125" cy="688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7" name="矩形: 圆角 28"/>
            <p:cNvSpPr/>
            <p:nvPr>
              <p:custDataLst>
                <p:tags r:id="rId6"/>
              </p:custDataLst>
            </p:nvPr>
          </p:nvSpPr>
          <p:spPr>
            <a:xfrm>
              <a:off x="5732" y="358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关于空军</a:t>
              </a:r>
            </a:p>
          </p:txBody>
        </p:sp>
        <p:sp>
          <p:nvSpPr>
            <p:cNvPr id="8" name="文本框 7"/>
            <p:cNvSpPr txBox="1"/>
            <p:nvPr>
              <p:custDataLst>
                <p:tags r:id="rId7"/>
              </p:custDataLst>
            </p:nvPr>
          </p:nvSpPr>
          <p:spPr>
            <a:xfrm>
              <a:off x="5547" y="4350"/>
              <a:ext cx="3609" cy="5761"/>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第一次世界大战爆发之时，航空兵还处于相当幼稚的时期。各个国家对于航空兵不是很重视，他们在军队中的地位也很低。但是，飞机已经在实践中显示出了它的非凡作用与广阔的发展前景。</a:t>
              </a:r>
            </a:p>
          </p:txBody>
        </p:sp>
        <p:sp>
          <p:nvSpPr>
            <p:cNvPr id="9" name="矩形: 圆角 30"/>
            <p:cNvSpPr/>
            <p:nvPr>
              <p:custDataLst>
                <p:tags r:id="rId8"/>
              </p:custDataLst>
            </p:nvPr>
          </p:nvSpPr>
          <p:spPr>
            <a:xfrm>
              <a:off x="9657" y="3294"/>
              <a:ext cx="4125" cy="688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10" name="矩形: 圆角 28"/>
            <p:cNvSpPr/>
            <p:nvPr>
              <p:custDataLst>
                <p:tags r:id="rId9"/>
              </p:custDataLst>
            </p:nvPr>
          </p:nvSpPr>
          <p:spPr>
            <a:xfrm>
              <a:off x="10100" y="358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关于侦察</a:t>
              </a:r>
            </a:p>
          </p:txBody>
        </p:sp>
        <p:sp>
          <p:nvSpPr>
            <p:cNvPr id="11" name="文本框 10"/>
            <p:cNvSpPr txBox="1"/>
            <p:nvPr>
              <p:custDataLst>
                <p:tags r:id="rId10"/>
              </p:custDataLst>
            </p:nvPr>
          </p:nvSpPr>
          <p:spPr>
            <a:xfrm>
              <a:off x="9915" y="4350"/>
              <a:ext cx="3609" cy="5761"/>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几百年以来，骑兵一直把自己视为陆军的眼睛。然而，飞机却使骑兵受到了威胁，因为一架飞机在几百英尺的高空可以完成同样的侦察任务，而且飞行员在几分钟内即可将获得的情报送交司令部。</a:t>
              </a:r>
            </a:p>
          </p:txBody>
        </p:sp>
        <p:sp>
          <p:nvSpPr>
            <p:cNvPr id="12" name="矩形: 圆角 30"/>
            <p:cNvSpPr/>
            <p:nvPr>
              <p:custDataLst>
                <p:tags r:id="rId11"/>
              </p:custDataLst>
            </p:nvPr>
          </p:nvSpPr>
          <p:spPr>
            <a:xfrm>
              <a:off x="14025" y="3294"/>
              <a:ext cx="4125" cy="688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13" name="矩形: 圆角 28"/>
            <p:cNvSpPr/>
            <p:nvPr>
              <p:custDataLst>
                <p:tags r:id="rId12"/>
              </p:custDataLst>
            </p:nvPr>
          </p:nvSpPr>
          <p:spPr>
            <a:xfrm>
              <a:off x="14468" y="358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法德之战</a:t>
              </a:r>
            </a:p>
          </p:txBody>
        </p:sp>
        <p:sp>
          <p:nvSpPr>
            <p:cNvPr id="14" name="文本框 13"/>
            <p:cNvSpPr txBox="1"/>
            <p:nvPr>
              <p:custDataLst>
                <p:tags r:id="rId13"/>
              </p:custDataLst>
            </p:nvPr>
          </p:nvSpPr>
          <p:spPr>
            <a:xfrm>
              <a:off x="14283" y="4350"/>
              <a:ext cx="3609" cy="2926"/>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1914年9月3日，法军的侦察机发现了德军的不正常动向，从而及时改变战术重创德军。</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dur="500" fill="hold" nodeType="afterEffect">
                                  <p:stCondLst>
                                    <p:cond delay="0"/>
                                  </p:stCondLst>
                                  <p:childTnLst>
                                    <p:set>
                                      <p:cBhvr additive="base">
                                        <p:cTn id="6" dur="1" fill="hold">
                                          <p:stCondLst>
                                            <p:cond delay="0"/>
                                          </p:stCondLst>
                                        </p:cTn>
                                        <p:tgtEl>
                                          <p:spTgt spid="2451"/>
                                        </p:tgtEl>
                                        <p:attrNameLst>
                                          <p:attrName>style.visibility</p:attrName>
                                        </p:attrNameLst>
                                      </p:cBhvr>
                                      <p:to>
                                        <p:strVal val="visible"/>
                                      </p:to>
                                    </p:set>
                                    <p:animEffect transition="in" filter="fade">
                                      <p:cBhvr additive="base">
                                        <p:cTn id="7" dur="500"/>
                                        <p:tgtEl>
                                          <p:spTgt spid="2451"/>
                                        </p:tgtEl>
                                      </p:cBhvr>
                                    </p:animEffect>
                                    <p:anim calcmode="lin" valueType="num">
                                      <p:cBhvr additive="base">
                                        <p:cTn id="8" dur="500" fill="hold"/>
                                        <p:tgtEl>
                                          <p:spTgt spid="2451"/>
                                        </p:tgtEl>
                                        <p:attrNameLst>
                                          <p:attrName>ppt_w</p:attrName>
                                        </p:attrNameLst>
                                      </p:cBhvr>
                                      <p:tavLst>
                                        <p:tav tm="0" fmla="#ppt_w*sin(2.5*pi*$)">
                                          <p:val>
                                            <p:fltVal val="0"/>
                                          </p:val>
                                        </p:tav>
                                        <p:tav tm="100000">
                                          <p:val>
                                            <p:fltVal val="1"/>
                                          </p:val>
                                        </p:tav>
                                      </p:tavLst>
                                    </p:anim>
                                    <p:anim calcmode="lin" valueType="num">
                                      <p:cBhvr additive="base">
                                        <p:cTn id="9" dur="500" fill="hold"/>
                                        <p:tgtEl>
                                          <p:spTgt spid="2451"/>
                                        </p:tgtEl>
                                        <p:attrNameLst>
                                          <p:attrName>ppt_h</p:attrName>
                                        </p:attrNameLst>
                                      </p:cBhvr>
                                      <p:tavLst>
                                        <p:tav tm="0">
                                          <p:val>
                                            <p:strVal val="#ppt_h"/>
                                          </p:val>
                                        </p:tav>
                                        <p:tav tm="100000">
                                          <p:val>
                                            <p:strVal val="#ppt_h"/>
                                          </p:val>
                                        </p:tav>
                                      </p:tavLst>
                                    </p:anim>
                                  </p:childTnLst>
                                </p:cTn>
                              </p:par>
                              <p:par>
                                <p:cTn id="10" presetID="45" presetClass="entr" presetSubtype="0" dur="500" fill="hold" nodeType="withEffect">
                                  <p:stCondLst>
                                    <p:cond delay="0"/>
                                  </p:stCondLst>
                                  <p:childTnLst>
                                    <p:set>
                                      <p:cBhvr additive="base">
                                        <p:cTn id="11" dur="1" fill="hold">
                                          <p:stCondLst>
                                            <p:cond delay="0"/>
                                          </p:stCondLst>
                                        </p:cTn>
                                        <p:tgtEl>
                                          <p:spTgt spid="2457"/>
                                        </p:tgtEl>
                                        <p:attrNameLst>
                                          <p:attrName>style.visibility</p:attrName>
                                        </p:attrNameLst>
                                      </p:cBhvr>
                                      <p:to>
                                        <p:strVal val="visible"/>
                                      </p:to>
                                    </p:set>
                                    <p:animEffect transition="in" filter="fade">
                                      <p:cBhvr additive="base">
                                        <p:cTn id="12" dur="500"/>
                                        <p:tgtEl>
                                          <p:spTgt spid="2457"/>
                                        </p:tgtEl>
                                      </p:cBhvr>
                                    </p:animEffect>
                                    <p:anim calcmode="lin" valueType="num">
                                      <p:cBhvr additive="base">
                                        <p:cTn id="13" dur="500" fill="hold"/>
                                        <p:tgtEl>
                                          <p:spTgt spid="2457"/>
                                        </p:tgtEl>
                                        <p:attrNameLst>
                                          <p:attrName>ppt_w</p:attrName>
                                        </p:attrNameLst>
                                      </p:cBhvr>
                                      <p:tavLst>
                                        <p:tav tm="0" fmla="#ppt_w*sin(2.5*pi*$)">
                                          <p:val>
                                            <p:fltVal val="0"/>
                                          </p:val>
                                        </p:tav>
                                        <p:tav tm="100000">
                                          <p:val>
                                            <p:fltVal val="1"/>
                                          </p:val>
                                        </p:tav>
                                      </p:tavLst>
                                    </p:anim>
                                    <p:anim calcmode="lin" valueType="num">
                                      <p:cBhvr additive="base">
                                        <p:cTn id="14" dur="500" fill="hold"/>
                                        <p:tgtEl>
                                          <p:spTgt spid="2457"/>
                                        </p:tgtEl>
                                        <p:attrNameLst>
                                          <p:attrName>ppt_h</p:attrName>
                                        </p:attrNameLst>
                                      </p:cBhvr>
                                      <p:tavLst>
                                        <p:tav tm="0">
                                          <p:val>
                                            <p:strVal val="#ppt_h"/>
                                          </p:val>
                                        </p:tav>
                                        <p:tav tm="100000">
                                          <p:val>
                                            <p:strVal val="#ppt_h"/>
                                          </p:val>
                                        </p:tav>
                                      </p:tavLst>
                                    </p:anim>
                                  </p:childTnLst>
                                </p:cTn>
                              </p:par>
                              <p:par>
                                <p:cTn id="15" presetID="45" presetClass="entr" presetSubtype="0" dur="500" fill="hold" nodeType="withEffect">
                                  <p:stCondLst>
                                    <p:cond delay="0"/>
                                  </p:stCondLst>
                                  <p:childTnLst>
                                    <p:set>
                                      <p:cBhvr additive="base">
                                        <p:cTn id="16" dur="1" fill="hold">
                                          <p:stCondLst>
                                            <p:cond delay="0"/>
                                          </p:stCondLst>
                                        </p:cTn>
                                        <p:tgtEl>
                                          <p:spTgt spid="2463"/>
                                        </p:tgtEl>
                                        <p:attrNameLst>
                                          <p:attrName>style.visibility</p:attrName>
                                        </p:attrNameLst>
                                      </p:cBhvr>
                                      <p:to>
                                        <p:strVal val="visible"/>
                                      </p:to>
                                    </p:set>
                                    <p:animEffect transition="in" filter="fade">
                                      <p:cBhvr additive="base">
                                        <p:cTn id="17" dur="500"/>
                                        <p:tgtEl>
                                          <p:spTgt spid="2463"/>
                                        </p:tgtEl>
                                      </p:cBhvr>
                                    </p:animEffect>
                                    <p:anim calcmode="lin" valueType="num">
                                      <p:cBhvr additive="base">
                                        <p:cTn id="18" dur="500" fill="hold"/>
                                        <p:tgtEl>
                                          <p:spTgt spid="2463"/>
                                        </p:tgtEl>
                                        <p:attrNameLst>
                                          <p:attrName>ppt_w</p:attrName>
                                        </p:attrNameLst>
                                      </p:cBhvr>
                                      <p:tavLst>
                                        <p:tav tm="0" fmla="#ppt_w*sin(2.5*pi*$)">
                                          <p:val>
                                            <p:fltVal val="0"/>
                                          </p:val>
                                        </p:tav>
                                        <p:tav tm="100000">
                                          <p:val>
                                            <p:fltVal val="1"/>
                                          </p:val>
                                        </p:tav>
                                      </p:tavLst>
                                    </p:anim>
                                    <p:anim calcmode="lin" valueType="num">
                                      <p:cBhvr additive="base">
                                        <p:cTn id="19" dur="500" fill="hold"/>
                                        <p:tgtEl>
                                          <p:spTgt spid="2463"/>
                                        </p:tgtEl>
                                        <p:attrNameLst>
                                          <p:attrName>ppt_h</p:attrName>
                                        </p:attrNameLst>
                                      </p:cBhvr>
                                      <p:tavLst>
                                        <p:tav tm="0">
                                          <p:val>
                                            <p:strVal val="#ppt_h"/>
                                          </p:val>
                                        </p:tav>
                                        <p:tav tm="100000">
                                          <p:val>
                                            <p:strVal val="#ppt_h"/>
                                          </p:val>
                                        </p:tav>
                                      </p:tavLst>
                                    </p:anim>
                                  </p:childTnLst>
                                </p:cTn>
                              </p:par>
                              <p:par>
                                <p:cTn id="20" presetID="45" presetClass="entr" presetSubtype="0" dur="500" fill="hold" nodeType="withEffect">
                                  <p:stCondLst>
                                    <p:cond delay="0"/>
                                  </p:stCondLst>
                                  <p:childTnLst>
                                    <p:set>
                                      <p:cBhvr additive="base">
                                        <p:cTn id="21" dur="1" fill="hold">
                                          <p:stCondLst>
                                            <p:cond delay="0"/>
                                          </p:stCondLst>
                                        </p:cTn>
                                        <p:tgtEl>
                                          <p:spTgt spid="2473"/>
                                        </p:tgtEl>
                                        <p:attrNameLst>
                                          <p:attrName>style.visibility</p:attrName>
                                        </p:attrNameLst>
                                      </p:cBhvr>
                                      <p:to>
                                        <p:strVal val="visible"/>
                                      </p:to>
                                    </p:set>
                                    <p:animEffect transition="in" filter="fade">
                                      <p:cBhvr additive="base">
                                        <p:cTn id="22" dur="500"/>
                                        <p:tgtEl>
                                          <p:spTgt spid="2473"/>
                                        </p:tgtEl>
                                      </p:cBhvr>
                                    </p:animEffect>
                                    <p:anim calcmode="lin" valueType="num">
                                      <p:cBhvr additive="base">
                                        <p:cTn id="23" dur="500" fill="hold"/>
                                        <p:tgtEl>
                                          <p:spTgt spid="2473"/>
                                        </p:tgtEl>
                                        <p:attrNameLst>
                                          <p:attrName>ppt_w</p:attrName>
                                        </p:attrNameLst>
                                      </p:cBhvr>
                                      <p:tavLst>
                                        <p:tav tm="0" fmla="#ppt_w*sin(2.5*pi*$)">
                                          <p:val>
                                            <p:fltVal val="0"/>
                                          </p:val>
                                        </p:tav>
                                        <p:tav tm="100000">
                                          <p:val>
                                            <p:fltVal val="1"/>
                                          </p:val>
                                        </p:tav>
                                      </p:tavLst>
                                    </p:anim>
                                    <p:anim calcmode="lin" valueType="num">
                                      <p:cBhvr additive="base">
                                        <p:cTn id="24" dur="500" fill="hold"/>
                                        <p:tgtEl>
                                          <p:spTgt spid="247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42" presetClass="entr" presetSubtype="0" dur="100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732155" y="1250315"/>
            <a:ext cx="11008995" cy="4966970"/>
            <a:chOff x="1153" y="1969"/>
            <a:chExt cx="17337" cy="7822"/>
          </a:xfrm>
        </p:grpSpPr>
        <p:sp>
          <p:nvSpPr>
            <p:cNvPr id="29" name="矩形: 圆角 28"/>
            <p:cNvSpPr/>
            <p:nvPr>
              <p:custDataLst>
                <p:tags r:id="rId2"/>
              </p:custDataLst>
            </p:nvPr>
          </p:nvSpPr>
          <p:spPr>
            <a:xfrm>
              <a:off x="1153" y="1969"/>
              <a:ext cx="3467" cy="67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微软雅黑" panose="020B0503020204020204" pitchFamily="34" charset="-122"/>
                  <a:ea typeface="微软雅黑" panose="020B0503020204020204" pitchFamily="34" charset="-122"/>
                </a:rPr>
                <a:t>最早的空战</a:t>
              </a:r>
            </a:p>
          </p:txBody>
        </p:sp>
        <p:sp>
          <p:nvSpPr>
            <p:cNvPr id="5" name="文本框 4"/>
            <p:cNvSpPr txBox="1"/>
            <p:nvPr/>
          </p:nvSpPr>
          <p:spPr>
            <a:xfrm>
              <a:off x="4753" y="2025"/>
              <a:ext cx="2536" cy="652"/>
            </a:xfrm>
            <a:prstGeom prst="rect">
              <a:avLst/>
            </a:prstGeom>
            <a:noFill/>
            <a:ln w="9525">
              <a:noFill/>
            </a:ln>
          </p:spPr>
          <p:txBody>
            <a:bodyPr wrap="square" rtlCol="0" anchor="t">
              <a:spAutoFit/>
            </a:bodyPr>
            <a:lstStyle>
              <a:defPPr>
                <a:defRPr lang="zh-CN"/>
              </a:defPPr>
              <a:lvl1pPr>
                <a:lnSpc>
                  <a:spcPct val="158000"/>
                </a:lnSpc>
                <a:defRPr sz="1600">
                  <a:solidFill>
                    <a:schemeClr val="tx1">
                      <a:lumMod val="75000"/>
                      <a:lumOff val="25000"/>
                    </a:schemeClr>
                  </a:solidFill>
                </a:defRPr>
              </a:lvl1pPr>
            </a:lstStyle>
            <a:p>
              <a:pPr lvl="0" algn="just">
                <a:lnSpc>
                  <a:spcPct val="130000"/>
                </a:lnSpc>
                <a:buClrTx/>
                <a:buSzTx/>
                <a:buFontTx/>
              </a:pPr>
              <a:r>
                <a:rPr lang="en-US" altLang="zh-CN" sz="1800" dirty="0" err="1">
                  <a:latin typeface="微软雅黑" panose="020B0503020204020204" pitchFamily="34" charset="-122"/>
                  <a:ea typeface="微软雅黑" panose="020B0503020204020204" pitchFamily="34" charset="-122"/>
                  <a:sym typeface="+mn-ea"/>
                </a:rPr>
                <a:t>天空的战场</a:t>
              </a:r>
              <a:endParaRPr lang="en-US" altLang="zh-CN" sz="1800" dirty="0">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1244" y="2361"/>
              <a:ext cx="17246" cy="7431"/>
              <a:chOff x="1244" y="2361"/>
              <a:chExt cx="17246" cy="7431"/>
            </a:xfrm>
          </p:grpSpPr>
          <p:sp>
            <p:nvSpPr>
              <p:cNvPr id="128" name="椭圆 127"/>
              <p:cNvSpPr/>
              <p:nvPr>
                <p:custDataLst>
                  <p:tags r:id="rId3"/>
                </p:custDataLst>
              </p:nvPr>
            </p:nvSpPr>
            <p:spPr>
              <a:xfrm>
                <a:off x="1591" y="4973"/>
                <a:ext cx="2057" cy="2057"/>
              </a:xfrm>
              <a:prstGeom prst="ellipse">
                <a:avLst/>
              </a:prstGeom>
              <a:solidFill>
                <a:srgbClr val="518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Light" panose="020B0300000000000000" charset="-122"/>
                  <a:ea typeface="思源黑体 CN Light" panose="020B0300000000000000" charset="-122"/>
                </a:endParaRPr>
              </a:p>
            </p:txBody>
          </p:sp>
          <p:sp>
            <p:nvSpPr>
              <p:cNvPr id="129" name="矩形: 圆角 128"/>
              <p:cNvSpPr/>
              <p:nvPr>
                <p:custDataLst>
                  <p:tags r:id="rId4"/>
                </p:custDataLst>
              </p:nvPr>
            </p:nvSpPr>
            <p:spPr>
              <a:xfrm>
                <a:off x="3277" y="6645"/>
                <a:ext cx="2888" cy="680"/>
              </a:xfrm>
              <a:prstGeom prst="roundRect">
                <a:avLst>
                  <a:gd name="adj" fmla="val 50000"/>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a:solidFill>
                      <a:schemeClr val="dk1">
                        <a:lumMod val="75000"/>
                        <a:lumOff val="25000"/>
                      </a:schemeClr>
                    </a:solidFill>
                    <a:latin typeface="微软雅黑" panose="020B0503020204020204" pitchFamily="34" charset="-122"/>
                    <a:ea typeface="微软雅黑" panose="020B0503020204020204" pitchFamily="34" charset="-122"/>
                  </a:rPr>
                  <a:t>早期</a:t>
                </a:r>
              </a:p>
            </p:txBody>
          </p:sp>
          <p:sp>
            <p:nvSpPr>
              <p:cNvPr id="130" name="弧形 129"/>
              <p:cNvSpPr/>
              <p:nvPr>
                <p:custDataLst>
                  <p:tags r:id="rId5"/>
                </p:custDataLst>
              </p:nvPr>
            </p:nvSpPr>
            <p:spPr>
              <a:xfrm rot="8433726">
                <a:off x="4035" y="5447"/>
                <a:ext cx="2808" cy="2623"/>
              </a:xfrm>
              <a:prstGeom prst="arc">
                <a:avLst>
                  <a:gd name="adj1" fmla="val 14494235"/>
                  <a:gd name="adj2" fmla="val 306442"/>
                </a:avLst>
              </a:prstGeom>
              <a:ln w="28575">
                <a:solidFill>
                  <a:schemeClr val="lt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思源黑体 CN Light" panose="020B0300000000000000" charset="-122"/>
                  <a:ea typeface="思源黑体 CN Light" panose="020B0300000000000000" charset="-122"/>
                </a:endParaRPr>
              </a:p>
            </p:txBody>
          </p:sp>
          <p:sp>
            <p:nvSpPr>
              <p:cNvPr id="107" name="椭圆 106"/>
              <p:cNvSpPr/>
              <p:nvPr>
                <p:custDataLst>
                  <p:tags r:id="rId6"/>
                </p:custDataLst>
              </p:nvPr>
            </p:nvSpPr>
            <p:spPr>
              <a:xfrm>
                <a:off x="5935" y="4890"/>
                <a:ext cx="2057" cy="2057"/>
              </a:xfrm>
              <a:prstGeom prst="ellipse">
                <a:avLst/>
              </a:prstGeom>
              <a:solidFill>
                <a:srgbClr val="518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Light" panose="020B0300000000000000" charset="-122"/>
                  <a:ea typeface="思源黑体 CN Light" panose="020B0300000000000000" charset="-122"/>
                </a:endParaRPr>
              </a:p>
            </p:txBody>
          </p:sp>
          <p:sp>
            <p:nvSpPr>
              <p:cNvPr id="108" name="矩形: 圆角 107"/>
              <p:cNvSpPr/>
              <p:nvPr>
                <p:custDataLst>
                  <p:tags r:id="rId7"/>
                </p:custDataLst>
              </p:nvPr>
            </p:nvSpPr>
            <p:spPr>
              <a:xfrm>
                <a:off x="7514" y="4520"/>
                <a:ext cx="2747" cy="680"/>
              </a:xfrm>
              <a:prstGeom prst="roundRect">
                <a:avLst>
                  <a:gd name="adj" fmla="val 50000"/>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dk1">
                        <a:lumMod val="75000"/>
                        <a:lumOff val="25000"/>
                      </a:schemeClr>
                    </a:solidFill>
                    <a:latin typeface="微软雅黑" panose="020B0503020204020204" pitchFamily="34" charset="-122"/>
                    <a:ea typeface="微软雅黑" panose="020B0503020204020204" pitchFamily="34" charset="-122"/>
                  </a:rPr>
                  <a:t>好景不长</a:t>
                </a:r>
              </a:p>
            </p:txBody>
          </p:sp>
          <p:sp>
            <p:nvSpPr>
              <p:cNvPr id="125" name="椭圆 124"/>
              <p:cNvSpPr/>
              <p:nvPr>
                <p:custDataLst>
                  <p:tags r:id="rId8"/>
                </p:custDataLst>
              </p:nvPr>
            </p:nvSpPr>
            <p:spPr>
              <a:xfrm>
                <a:off x="10261" y="4973"/>
                <a:ext cx="2057" cy="2057"/>
              </a:xfrm>
              <a:prstGeom prst="ellipse">
                <a:avLst/>
              </a:prstGeom>
              <a:solidFill>
                <a:srgbClr val="518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Light" panose="020B0300000000000000" charset="-122"/>
                  <a:ea typeface="思源黑体 CN Light" panose="020B0300000000000000" charset="-122"/>
                </a:endParaRPr>
              </a:p>
            </p:txBody>
          </p:sp>
          <p:sp>
            <p:nvSpPr>
              <p:cNvPr id="126" name="矩形: 圆角 125"/>
              <p:cNvSpPr/>
              <p:nvPr>
                <p:custDataLst>
                  <p:tags r:id="rId9"/>
                </p:custDataLst>
              </p:nvPr>
            </p:nvSpPr>
            <p:spPr>
              <a:xfrm>
                <a:off x="11646" y="6947"/>
                <a:ext cx="3746" cy="680"/>
              </a:xfrm>
              <a:prstGeom prst="roundRect">
                <a:avLst>
                  <a:gd name="adj" fmla="val 50000"/>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dk1">
                        <a:lumMod val="75000"/>
                        <a:lumOff val="25000"/>
                      </a:schemeClr>
                    </a:solidFill>
                    <a:latin typeface="微软雅黑" panose="020B0503020204020204" pitchFamily="34" charset="-122"/>
                    <a:ea typeface="微软雅黑" panose="020B0503020204020204" pitchFamily="34" charset="-122"/>
                  </a:rPr>
                  <a:t>第一次空战的结果</a:t>
                </a:r>
              </a:p>
            </p:txBody>
          </p:sp>
          <p:sp>
            <p:nvSpPr>
              <p:cNvPr id="127" name="弧形 126"/>
              <p:cNvSpPr/>
              <p:nvPr>
                <p:custDataLst>
                  <p:tags r:id="rId10"/>
                </p:custDataLst>
              </p:nvPr>
            </p:nvSpPr>
            <p:spPr>
              <a:xfrm rot="8433726">
                <a:off x="12713" y="5393"/>
                <a:ext cx="2953" cy="2697"/>
              </a:xfrm>
              <a:prstGeom prst="arc">
                <a:avLst>
                  <a:gd name="adj1" fmla="val 15147799"/>
                  <a:gd name="adj2" fmla="val 306442"/>
                </a:avLst>
              </a:prstGeom>
              <a:ln w="28575">
                <a:solidFill>
                  <a:schemeClr val="lt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思源黑体 CN Light" panose="020B0300000000000000" charset="-122"/>
                  <a:ea typeface="思源黑体 CN Light" panose="020B0300000000000000" charset="-122"/>
                </a:endParaRPr>
              </a:p>
            </p:txBody>
          </p:sp>
          <p:sp>
            <p:nvSpPr>
              <p:cNvPr id="110" name="弧形 109"/>
              <p:cNvSpPr/>
              <p:nvPr>
                <p:custDataLst>
                  <p:tags r:id="rId11"/>
                </p:custDataLst>
              </p:nvPr>
            </p:nvSpPr>
            <p:spPr>
              <a:xfrm rot="2230722" flipH="1">
                <a:off x="8410" y="3715"/>
                <a:ext cx="2953" cy="2697"/>
              </a:xfrm>
              <a:prstGeom prst="arc">
                <a:avLst>
                  <a:gd name="adj1" fmla="val 14418556"/>
                  <a:gd name="adj2" fmla="val 306442"/>
                </a:avLst>
              </a:prstGeom>
              <a:ln w="28575">
                <a:solidFill>
                  <a:schemeClr val="lt1">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dk1"/>
                  </a:solidFill>
                  <a:latin typeface="思源黑体 CN Light" panose="020B0300000000000000" charset="-122"/>
                  <a:ea typeface="思源黑体 CN Light" panose="020B0300000000000000" charset="-122"/>
                </a:endParaRPr>
              </a:p>
            </p:txBody>
          </p:sp>
          <p:sp>
            <p:nvSpPr>
              <p:cNvPr id="111" name="椭圆 110"/>
              <p:cNvSpPr/>
              <p:nvPr>
                <p:custDataLst>
                  <p:tags r:id="rId12"/>
                </p:custDataLst>
              </p:nvPr>
            </p:nvSpPr>
            <p:spPr>
              <a:xfrm>
                <a:off x="14512" y="4890"/>
                <a:ext cx="2057" cy="2057"/>
              </a:xfrm>
              <a:prstGeom prst="ellipse">
                <a:avLst/>
              </a:prstGeom>
              <a:solidFill>
                <a:srgbClr val="5185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Light" panose="020B0300000000000000" charset="-122"/>
                  <a:ea typeface="思源黑体 CN Light" panose="020B0300000000000000" charset="-122"/>
                </a:endParaRPr>
              </a:p>
            </p:txBody>
          </p:sp>
          <p:sp>
            <p:nvSpPr>
              <p:cNvPr id="112" name="矩形: 圆角 111"/>
              <p:cNvSpPr/>
              <p:nvPr>
                <p:custDataLst>
                  <p:tags r:id="rId13"/>
                </p:custDataLst>
              </p:nvPr>
            </p:nvSpPr>
            <p:spPr>
              <a:xfrm>
                <a:off x="14512" y="4132"/>
                <a:ext cx="3978" cy="658"/>
              </a:xfrm>
              <a:prstGeom prst="roundRect">
                <a:avLst>
                  <a:gd name="adj" fmla="val 50000"/>
                </a:avLst>
              </a:prstGeom>
              <a:noFill/>
              <a:ln w="190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dk1">
                        <a:lumMod val="75000"/>
                        <a:lumOff val="25000"/>
                      </a:schemeClr>
                    </a:solidFill>
                    <a:latin typeface="微软雅黑" panose="020B0503020204020204" pitchFamily="34" charset="-122"/>
                    <a:ea typeface="微软雅黑" panose="020B0503020204020204" pitchFamily="34" charset="-122"/>
                  </a:rPr>
                  <a:t>首次应用机枪的空战</a:t>
                </a:r>
              </a:p>
            </p:txBody>
          </p:sp>
          <p:sp>
            <p:nvSpPr>
              <p:cNvPr id="124" name="文本框 123"/>
              <p:cNvSpPr txBox="1"/>
              <p:nvPr>
                <p:custDataLst>
                  <p:tags r:id="rId14"/>
                </p:custDataLst>
              </p:nvPr>
            </p:nvSpPr>
            <p:spPr>
              <a:xfrm>
                <a:off x="11599" y="2361"/>
                <a:ext cx="6293" cy="2159"/>
              </a:xfrm>
              <a:prstGeom prst="rect">
                <a:avLst/>
              </a:prstGeom>
              <a:noFill/>
              <a:ln w="9525">
                <a:noFill/>
              </a:ln>
            </p:spPr>
            <p:txBody>
              <a:bodyPr wrap="square" rtlCol="0" anchor="t">
                <a:spAutoFit/>
              </a:bodyPr>
              <a:lstStyle>
                <a:defPPr>
                  <a:defRPr lang="zh-CN"/>
                </a:defPPr>
                <a:lvl1pPr>
                  <a:lnSpc>
                    <a:spcPct val="158000"/>
                  </a:lnSpc>
                  <a:defRPr sz="1600">
                    <a:solidFill>
                      <a:schemeClr val="tx1">
                        <a:lumMod val="75000"/>
                        <a:lumOff val="25000"/>
                      </a:schemeClr>
                    </a:solidFill>
                  </a:defRPr>
                </a:lvl1pPr>
              </a:lstStyle>
              <a:p>
                <a:pPr lvl="0" algn="just">
                  <a:lnSpc>
                    <a:spcPct val="130000"/>
                  </a:lnSpc>
                  <a:buClrTx/>
                  <a:buSzTx/>
                  <a:buFontTx/>
                </a:pPr>
                <a:r>
                  <a:rPr lang="en-US" altLang="zh-CN" dirty="0">
                    <a:latin typeface="微软雅黑" panose="020B0503020204020204" pitchFamily="34" charset="-122"/>
                    <a:ea typeface="微软雅黑" panose="020B0503020204020204" pitchFamily="34" charset="-122"/>
                    <a:sym typeface="+mn-ea"/>
                  </a:rPr>
                  <a:t>1914年10月5日，法军飞行员驾</a:t>
                </a:r>
              </a:p>
              <a:p>
                <a:pPr lvl="0" algn="just">
                  <a:lnSpc>
                    <a:spcPct val="130000"/>
                  </a:lnSpc>
                  <a:buClrTx/>
                  <a:buSzTx/>
                  <a:buFontTx/>
                </a:pPr>
                <a:r>
                  <a:rPr lang="en-US" altLang="zh-CN" dirty="0" err="1">
                    <a:latin typeface="微软雅黑" panose="020B0503020204020204" pitchFamily="34" charset="-122"/>
                    <a:ea typeface="微软雅黑" panose="020B0503020204020204" pitchFamily="34" charset="-122"/>
                    <a:sym typeface="+mn-ea"/>
                  </a:rPr>
                  <a:t>驶飞机在己方阵地上空巡逻。一架倒霉的德国阿维亚蒂克双座侦察机闯入了他的视野，被击中坠毁</a:t>
                </a:r>
                <a:r>
                  <a:rPr lang="en-US" altLang="zh-CN" dirty="0">
                    <a:latin typeface="微软雅黑" panose="020B0503020204020204" pitchFamily="34" charset="-122"/>
                    <a:ea typeface="微软雅黑" panose="020B0503020204020204" pitchFamily="34" charset="-122"/>
                    <a:sym typeface="+mn-ea"/>
                  </a:rPr>
                  <a:t>。</a:t>
                </a:r>
              </a:p>
            </p:txBody>
          </p:sp>
          <p:sp>
            <p:nvSpPr>
              <p:cNvPr id="122" name="文本框 121"/>
              <p:cNvSpPr txBox="1"/>
              <p:nvPr>
                <p:custDataLst>
                  <p:tags r:id="rId15"/>
                </p:custDataLst>
              </p:nvPr>
            </p:nvSpPr>
            <p:spPr>
              <a:xfrm>
                <a:off x="9860" y="8137"/>
                <a:ext cx="7788" cy="1655"/>
              </a:xfrm>
              <a:prstGeom prst="rect">
                <a:avLst/>
              </a:prstGeom>
              <a:noFill/>
              <a:ln w="9525">
                <a:noFill/>
              </a:ln>
            </p:spPr>
            <p:txBody>
              <a:bodyPr wrap="square" rtlCol="0" anchor="t">
                <a:spAutoFit/>
              </a:bodyPr>
              <a:lstStyle>
                <a:defPPr>
                  <a:defRPr lang="zh-CN"/>
                </a:defPPr>
                <a:lvl1pPr>
                  <a:lnSpc>
                    <a:spcPct val="158000"/>
                  </a:lnSpc>
                  <a:defRPr sz="1600">
                    <a:solidFill>
                      <a:schemeClr val="tx1">
                        <a:lumMod val="75000"/>
                        <a:lumOff val="25000"/>
                      </a:schemeClr>
                    </a:solidFill>
                  </a:defRPr>
                </a:lvl1pPr>
              </a:lstStyle>
              <a:p>
                <a:pPr lvl="0" algn="just">
                  <a:lnSpc>
                    <a:spcPct val="130000"/>
                  </a:lnSpc>
                  <a:buClrTx/>
                  <a:buSzTx/>
                  <a:buFontTx/>
                </a:pPr>
                <a:r>
                  <a:rPr lang="en-US" altLang="zh-CN" dirty="0" err="1">
                    <a:latin typeface="微软雅黑" panose="020B0503020204020204" pitchFamily="34" charset="-122"/>
                    <a:ea typeface="微软雅黑" panose="020B0503020204020204" pitchFamily="34" charset="-122"/>
                    <a:sym typeface="+mn-ea"/>
                  </a:rPr>
                  <a:t>两个人在空中的这番斗气让军事家们茅塞顿开。汉斯回营后一通诉苦，令德国人大为激动，人类战争史上第一架武装战斗机由此诞生了</a:t>
                </a:r>
                <a:r>
                  <a:rPr lang="en-US" altLang="zh-CN" dirty="0">
                    <a:latin typeface="微软雅黑" panose="020B0503020204020204" pitchFamily="34" charset="-122"/>
                    <a:ea typeface="微软雅黑" panose="020B0503020204020204" pitchFamily="34" charset="-122"/>
                    <a:sym typeface="+mn-ea"/>
                  </a:rPr>
                  <a:t>。</a:t>
                </a:r>
              </a:p>
            </p:txBody>
          </p:sp>
          <p:sp>
            <p:nvSpPr>
              <p:cNvPr id="120" name="文本框 119"/>
              <p:cNvSpPr txBox="1"/>
              <p:nvPr>
                <p:custDataLst>
                  <p:tags r:id="rId16"/>
                </p:custDataLst>
              </p:nvPr>
            </p:nvSpPr>
            <p:spPr>
              <a:xfrm>
                <a:off x="1244" y="8137"/>
                <a:ext cx="5787" cy="1655"/>
              </a:xfrm>
              <a:prstGeom prst="rect">
                <a:avLst/>
              </a:prstGeom>
              <a:noFill/>
              <a:ln w="9525">
                <a:noFill/>
              </a:ln>
            </p:spPr>
            <p:txBody>
              <a:bodyPr wrap="square" rtlCol="0" anchor="t">
                <a:spAutoFit/>
              </a:bodyPr>
              <a:lstStyle>
                <a:defPPr>
                  <a:defRPr lang="zh-CN"/>
                </a:defPPr>
                <a:lvl1pPr>
                  <a:lnSpc>
                    <a:spcPct val="158000"/>
                  </a:lnSpc>
                  <a:defRPr sz="1600">
                    <a:solidFill>
                      <a:schemeClr val="tx1">
                        <a:lumMod val="75000"/>
                        <a:lumOff val="25000"/>
                      </a:schemeClr>
                    </a:solidFill>
                  </a:defRPr>
                </a:lvl1pPr>
              </a:lstStyle>
              <a:p>
                <a:pPr lvl="0" algn="just">
                  <a:lnSpc>
                    <a:spcPct val="130000"/>
                  </a:lnSpc>
                  <a:buClrTx/>
                  <a:buSzTx/>
                  <a:buFontTx/>
                </a:pPr>
                <a:r>
                  <a:rPr lang="en-US" altLang="zh-CN" dirty="0" err="1">
                    <a:latin typeface="微软雅黑" panose="020B0503020204020204" pitchFamily="34" charset="-122"/>
                    <a:ea typeface="微软雅黑" panose="020B0503020204020204" pitchFamily="34" charset="-122"/>
                    <a:sym typeface="+mn-ea"/>
                  </a:rPr>
                  <a:t>最早飞机上没有安装武器，只是侦查用。你飞过来，我也飞过去，见了面还很有绅士风度的打个招呼挥挥手</a:t>
                </a:r>
                <a:r>
                  <a:rPr lang="en-US" altLang="zh-CN" dirty="0">
                    <a:latin typeface="微软雅黑" panose="020B0503020204020204" pitchFamily="34" charset="-122"/>
                    <a:ea typeface="微软雅黑" panose="020B0503020204020204" pitchFamily="34" charset="-122"/>
                    <a:sym typeface="+mn-ea"/>
                  </a:rPr>
                  <a:t>。</a:t>
                </a:r>
              </a:p>
            </p:txBody>
          </p:sp>
          <p:sp>
            <p:nvSpPr>
              <p:cNvPr id="118" name="文本框 117"/>
              <p:cNvSpPr txBox="1"/>
              <p:nvPr>
                <p:custDataLst>
                  <p:tags r:id="rId17"/>
                </p:custDataLst>
              </p:nvPr>
            </p:nvSpPr>
            <p:spPr>
              <a:xfrm>
                <a:off x="3648" y="2875"/>
                <a:ext cx="4553" cy="1609"/>
              </a:xfrm>
              <a:prstGeom prst="rect">
                <a:avLst/>
              </a:prstGeom>
              <a:noFill/>
              <a:ln w="9525">
                <a:noFill/>
              </a:ln>
            </p:spPr>
            <p:txBody>
              <a:bodyPr wrap="square" rtlCol="0" anchor="t">
                <a:spAutoFit/>
              </a:bodyPr>
              <a:lstStyle>
                <a:defPPr>
                  <a:defRPr lang="zh-CN"/>
                </a:defPPr>
                <a:lvl1pPr>
                  <a:lnSpc>
                    <a:spcPct val="158000"/>
                  </a:lnSpc>
                  <a:defRPr sz="1600">
                    <a:solidFill>
                      <a:schemeClr val="tx1">
                        <a:lumMod val="75000"/>
                        <a:lumOff val="25000"/>
                      </a:schemeClr>
                    </a:solidFill>
                  </a:defRPr>
                </a:lvl1pPr>
              </a:lstStyle>
              <a:p>
                <a:pPr lvl="0" algn="just">
                  <a:lnSpc>
                    <a:spcPct val="130000"/>
                  </a:lnSpc>
                  <a:buClrTx/>
                  <a:buSzTx/>
                  <a:buFontTx/>
                </a:pPr>
                <a:r>
                  <a:rPr lang="en-US" altLang="zh-CN" dirty="0" err="1">
                    <a:latin typeface="微软雅黑" panose="020B0503020204020204" pitchFamily="34" charset="-122"/>
                    <a:ea typeface="微软雅黑" panose="020B0503020204020204" pitchFamily="34" charset="-122"/>
                    <a:sym typeface="+mn-ea"/>
                  </a:rPr>
                  <a:t>第一次世界大战时期</a:t>
                </a:r>
                <a:r>
                  <a:rPr lang="en-US" altLang="zh-CN" dirty="0">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err="1">
                    <a:latin typeface="微软雅黑" panose="020B0503020204020204" pitchFamily="34" charset="-122"/>
                    <a:ea typeface="微软雅黑" panose="020B0503020204020204" pitchFamily="34" charset="-122"/>
                    <a:sym typeface="+mn-ea"/>
                  </a:rPr>
                  <a:t>法国飞行员安德烈与德国飞行员汉斯拔枪相互射击</a:t>
                </a:r>
                <a:endParaRPr lang="en-US" altLang="zh-CN" dirty="0">
                  <a:latin typeface="微软雅黑" panose="020B0503020204020204" pitchFamily="34" charset="-122"/>
                  <a:ea typeface="微软雅黑" panose="020B0503020204020204" pitchFamily="34" charset="-122"/>
                  <a:sym typeface="+mn-ea"/>
                </a:endParaRPr>
              </a:p>
            </p:txBody>
          </p:sp>
          <p:grpSp>
            <p:nvGrpSpPr>
              <p:cNvPr id="70" name="组合 69"/>
              <p:cNvGrpSpPr/>
              <p:nvPr/>
            </p:nvGrpSpPr>
            <p:grpSpPr>
              <a:xfrm>
                <a:off x="6565" y="5551"/>
                <a:ext cx="724" cy="783"/>
                <a:chOff x="11096" y="1969950"/>
                <a:chExt cx="457945" cy="495675"/>
              </a:xfrm>
              <a:solidFill>
                <a:schemeClr val="bg1"/>
              </a:solidFill>
            </p:grpSpPr>
            <p:sp>
              <p:nvSpPr>
                <p:cNvPr id="99" name="Oval 92"/>
                <p:cNvSpPr/>
                <p:nvPr>
                  <p:custDataLst>
                    <p:tags r:id="rId43"/>
                  </p:custDataLst>
                </p:nvPr>
              </p:nvSpPr>
              <p:spPr>
                <a:xfrm>
                  <a:off x="306418" y="2008980"/>
                  <a:ext cx="71554" cy="87167"/>
                </a:xfrm>
                <a:prstGeom prst="ellipse">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100" name="Freeform 93"/>
                <p:cNvSpPr/>
                <p:nvPr>
                  <p:custDataLst>
                    <p:tags r:id="rId44"/>
                  </p:custDataLst>
                </p:nvPr>
              </p:nvSpPr>
              <p:spPr>
                <a:xfrm>
                  <a:off x="251777" y="2070126"/>
                  <a:ext cx="217264" cy="395499"/>
                </a:xfrm>
                <a:custGeom>
                  <a:avLst/>
                  <a:gdLst/>
                  <a:ahLst/>
                  <a:cxnLst>
                    <a:cxn ang="0">
                      <a:pos x="wd2" y="hd2"/>
                    </a:cxn>
                    <a:cxn ang="5400000">
                      <a:pos x="wd2" y="hd2"/>
                    </a:cxn>
                    <a:cxn ang="10800000">
                      <a:pos x="wd2" y="hd2"/>
                    </a:cxn>
                    <a:cxn ang="16200000">
                      <a:pos x="wd2" y="hd2"/>
                    </a:cxn>
                  </a:cxnLst>
                  <a:rect l="0" t="0" r="r" b="b"/>
                  <a:pathLst>
                    <a:path w="21600" h="21600" extrusionOk="0">
                      <a:moveTo>
                        <a:pt x="21343" y="5929"/>
                      </a:moveTo>
                      <a:cubicBezTo>
                        <a:pt x="21343" y="5929"/>
                        <a:pt x="21343" y="5929"/>
                        <a:pt x="21343" y="5929"/>
                      </a:cubicBezTo>
                      <a:cubicBezTo>
                        <a:pt x="21343" y="5929"/>
                        <a:pt x="21343" y="5929"/>
                        <a:pt x="21343" y="5929"/>
                      </a:cubicBezTo>
                      <a:cubicBezTo>
                        <a:pt x="15429" y="2400"/>
                        <a:pt x="15429" y="2400"/>
                        <a:pt x="15429" y="2400"/>
                      </a:cubicBezTo>
                      <a:cubicBezTo>
                        <a:pt x="14914" y="2118"/>
                        <a:pt x="14400" y="1976"/>
                        <a:pt x="13886" y="1976"/>
                      </a:cubicBezTo>
                      <a:cubicBezTo>
                        <a:pt x="13886" y="1976"/>
                        <a:pt x="12600" y="1976"/>
                        <a:pt x="12086" y="1976"/>
                      </a:cubicBezTo>
                      <a:cubicBezTo>
                        <a:pt x="13371" y="2541"/>
                        <a:pt x="13371" y="2541"/>
                        <a:pt x="13371" y="2541"/>
                      </a:cubicBezTo>
                      <a:cubicBezTo>
                        <a:pt x="11571" y="2965"/>
                        <a:pt x="11571" y="2965"/>
                        <a:pt x="11571" y="2965"/>
                      </a:cubicBezTo>
                      <a:cubicBezTo>
                        <a:pt x="12343" y="3812"/>
                        <a:pt x="12343" y="3812"/>
                        <a:pt x="12343" y="3812"/>
                      </a:cubicBezTo>
                      <a:cubicBezTo>
                        <a:pt x="10029" y="6635"/>
                        <a:pt x="10029" y="6635"/>
                        <a:pt x="10029" y="6635"/>
                      </a:cubicBezTo>
                      <a:cubicBezTo>
                        <a:pt x="9771" y="2682"/>
                        <a:pt x="9771" y="2682"/>
                        <a:pt x="9771" y="2682"/>
                      </a:cubicBezTo>
                      <a:cubicBezTo>
                        <a:pt x="10029" y="2541"/>
                        <a:pt x="10029" y="2541"/>
                        <a:pt x="10029" y="2541"/>
                      </a:cubicBezTo>
                      <a:cubicBezTo>
                        <a:pt x="9514" y="1553"/>
                        <a:pt x="9514" y="1553"/>
                        <a:pt x="9514" y="1553"/>
                      </a:cubicBezTo>
                      <a:cubicBezTo>
                        <a:pt x="8229" y="1553"/>
                        <a:pt x="8229" y="1553"/>
                        <a:pt x="8229" y="1553"/>
                      </a:cubicBezTo>
                      <a:cubicBezTo>
                        <a:pt x="7714" y="2541"/>
                        <a:pt x="7714" y="2541"/>
                        <a:pt x="7714" y="2541"/>
                      </a:cubicBezTo>
                      <a:cubicBezTo>
                        <a:pt x="7971" y="2682"/>
                        <a:pt x="7971" y="2682"/>
                        <a:pt x="7971" y="2682"/>
                      </a:cubicBezTo>
                      <a:cubicBezTo>
                        <a:pt x="7714" y="6635"/>
                        <a:pt x="7714" y="6635"/>
                        <a:pt x="7714" y="6635"/>
                      </a:cubicBezTo>
                      <a:cubicBezTo>
                        <a:pt x="5143" y="3812"/>
                        <a:pt x="5143" y="3812"/>
                        <a:pt x="5143" y="3812"/>
                      </a:cubicBezTo>
                      <a:cubicBezTo>
                        <a:pt x="6171" y="2965"/>
                        <a:pt x="6171" y="2965"/>
                        <a:pt x="6171" y="2965"/>
                      </a:cubicBezTo>
                      <a:cubicBezTo>
                        <a:pt x="4371" y="2541"/>
                        <a:pt x="4371" y="2541"/>
                        <a:pt x="4371" y="2541"/>
                      </a:cubicBezTo>
                      <a:cubicBezTo>
                        <a:pt x="5914" y="1835"/>
                        <a:pt x="5914" y="1835"/>
                        <a:pt x="5914" y="1835"/>
                      </a:cubicBezTo>
                      <a:cubicBezTo>
                        <a:pt x="5657" y="1694"/>
                        <a:pt x="5657" y="1694"/>
                        <a:pt x="5657" y="1694"/>
                      </a:cubicBezTo>
                      <a:cubicBezTo>
                        <a:pt x="4114" y="1271"/>
                        <a:pt x="2057" y="847"/>
                        <a:pt x="1543" y="706"/>
                      </a:cubicBezTo>
                      <a:cubicBezTo>
                        <a:pt x="0" y="0"/>
                        <a:pt x="0" y="0"/>
                        <a:pt x="0" y="0"/>
                      </a:cubicBezTo>
                      <a:cubicBezTo>
                        <a:pt x="0" y="2965"/>
                        <a:pt x="0" y="2965"/>
                        <a:pt x="0" y="2965"/>
                      </a:cubicBezTo>
                      <a:cubicBezTo>
                        <a:pt x="1286" y="3247"/>
                        <a:pt x="2314" y="3388"/>
                        <a:pt x="3343" y="3671"/>
                      </a:cubicBezTo>
                      <a:cubicBezTo>
                        <a:pt x="3086" y="6494"/>
                        <a:pt x="2829" y="9318"/>
                        <a:pt x="2829" y="12282"/>
                      </a:cubicBezTo>
                      <a:cubicBezTo>
                        <a:pt x="2829" y="12282"/>
                        <a:pt x="2829" y="12282"/>
                        <a:pt x="2829" y="12282"/>
                      </a:cubicBezTo>
                      <a:cubicBezTo>
                        <a:pt x="3086" y="12282"/>
                        <a:pt x="3086" y="12282"/>
                        <a:pt x="3343" y="12282"/>
                      </a:cubicBezTo>
                      <a:cubicBezTo>
                        <a:pt x="3857" y="21600"/>
                        <a:pt x="3857" y="21600"/>
                        <a:pt x="3857" y="21600"/>
                      </a:cubicBezTo>
                      <a:cubicBezTo>
                        <a:pt x="8743" y="21600"/>
                        <a:pt x="8743" y="21600"/>
                        <a:pt x="8743" y="21600"/>
                      </a:cubicBezTo>
                      <a:cubicBezTo>
                        <a:pt x="8743" y="18918"/>
                        <a:pt x="8743" y="14118"/>
                        <a:pt x="8743" y="12282"/>
                      </a:cubicBezTo>
                      <a:cubicBezTo>
                        <a:pt x="8743" y="12282"/>
                        <a:pt x="9000" y="12282"/>
                        <a:pt x="9257" y="12282"/>
                      </a:cubicBezTo>
                      <a:cubicBezTo>
                        <a:pt x="9771" y="21600"/>
                        <a:pt x="9771" y="21600"/>
                        <a:pt x="9771" y="21600"/>
                      </a:cubicBezTo>
                      <a:cubicBezTo>
                        <a:pt x="14657" y="21600"/>
                        <a:pt x="14657" y="21600"/>
                        <a:pt x="14657" y="21600"/>
                      </a:cubicBezTo>
                      <a:cubicBezTo>
                        <a:pt x="14657" y="18918"/>
                        <a:pt x="14657" y="14118"/>
                        <a:pt x="14657" y="12282"/>
                      </a:cubicBezTo>
                      <a:cubicBezTo>
                        <a:pt x="14657" y="12282"/>
                        <a:pt x="14914" y="12282"/>
                        <a:pt x="15171" y="12282"/>
                      </a:cubicBezTo>
                      <a:cubicBezTo>
                        <a:pt x="15171" y="12282"/>
                        <a:pt x="15171" y="12282"/>
                        <a:pt x="15171" y="12282"/>
                      </a:cubicBezTo>
                      <a:cubicBezTo>
                        <a:pt x="15171" y="11718"/>
                        <a:pt x="14914" y="11294"/>
                        <a:pt x="14914" y="10871"/>
                      </a:cubicBezTo>
                      <a:cubicBezTo>
                        <a:pt x="15943" y="11153"/>
                        <a:pt x="16714" y="11435"/>
                        <a:pt x="17743" y="11576"/>
                      </a:cubicBezTo>
                      <a:cubicBezTo>
                        <a:pt x="19800" y="9459"/>
                        <a:pt x="19800" y="9459"/>
                        <a:pt x="19800" y="9459"/>
                      </a:cubicBezTo>
                      <a:cubicBezTo>
                        <a:pt x="20571" y="8471"/>
                        <a:pt x="20571" y="8471"/>
                        <a:pt x="20571" y="8471"/>
                      </a:cubicBezTo>
                      <a:cubicBezTo>
                        <a:pt x="21086" y="7906"/>
                        <a:pt x="21086" y="7906"/>
                        <a:pt x="21086" y="7906"/>
                      </a:cubicBezTo>
                      <a:cubicBezTo>
                        <a:pt x="21343" y="7624"/>
                        <a:pt x="21343" y="7624"/>
                        <a:pt x="21343" y="7624"/>
                      </a:cubicBezTo>
                      <a:cubicBezTo>
                        <a:pt x="21600" y="7482"/>
                        <a:pt x="21600" y="7482"/>
                        <a:pt x="21600" y="7482"/>
                      </a:cubicBezTo>
                      <a:cubicBezTo>
                        <a:pt x="21600" y="7341"/>
                        <a:pt x="21600" y="7341"/>
                        <a:pt x="21600" y="7341"/>
                      </a:cubicBezTo>
                      <a:lnTo>
                        <a:pt x="21343" y="5929"/>
                      </a:lnTo>
                      <a:close/>
                      <a:moveTo>
                        <a:pt x="16714" y="7200"/>
                      </a:moveTo>
                      <a:cubicBezTo>
                        <a:pt x="15429" y="8188"/>
                        <a:pt x="15429" y="8188"/>
                        <a:pt x="15429" y="8188"/>
                      </a:cubicBezTo>
                      <a:cubicBezTo>
                        <a:pt x="14914" y="8753"/>
                        <a:pt x="14914" y="8753"/>
                        <a:pt x="14914" y="8753"/>
                      </a:cubicBezTo>
                      <a:cubicBezTo>
                        <a:pt x="14914" y="7624"/>
                        <a:pt x="14914" y="6635"/>
                        <a:pt x="14657" y="5506"/>
                      </a:cubicBezTo>
                      <a:cubicBezTo>
                        <a:pt x="16971" y="6918"/>
                        <a:pt x="16971" y="6918"/>
                        <a:pt x="16971" y="6918"/>
                      </a:cubicBezTo>
                      <a:lnTo>
                        <a:pt x="16714" y="7200"/>
                      </a:ln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101" name="Freeform 94"/>
                <p:cNvSpPr/>
                <p:nvPr>
                  <p:custDataLst>
                    <p:tags r:id="rId45"/>
                  </p:custDataLst>
                </p:nvPr>
              </p:nvSpPr>
              <p:spPr>
                <a:xfrm>
                  <a:off x="52726" y="2077932"/>
                  <a:ext cx="160021" cy="18214"/>
                </a:xfrm>
                <a:custGeom>
                  <a:avLst/>
                  <a:gdLst/>
                  <a:ahLst/>
                  <a:cxnLst>
                    <a:cxn ang="0">
                      <a:pos x="wd2" y="hd2"/>
                    </a:cxn>
                    <a:cxn ang="5400000">
                      <a:pos x="wd2" y="hd2"/>
                    </a:cxn>
                    <a:cxn ang="10800000">
                      <a:pos x="wd2" y="hd2"/>
                    </a:cxn>
                    <a:cxn ang="16200000">
                      <a:pos x="wd2" y="hd2"/>
                    </a:cxn>
                  </a:cxnLst>
                  <a:rect l="0" t="0" r="r" b="b"/>
                  <a:pathLst>
                    <a:path w="21600" h="21600" extrusionOk="0">
                      <a:moveTo>
                        <a:pt x="20206" y="21600"/>
                      </a:moveTo>
                      <a:cubicBezTo>
                        <a:pt x="1394" y="21600"/>
                        <a:pt x="1394" y="21600"/>
                        <a:pt x="1394" y="21600"/>
                      </a:cubicBezTo>
                      <a:cubicBezTo>
                        <a:pt x="697" y="21600"/>
                        <a:pt x="0" y="18514"/>
                        <a:pt x="0" y="12343"/>
                      </a:cubicBezTo>
                      <a:cubicBezTo>
                        <a:pt x="0" y="6171"/>
                        <a:pt x="697" y="0"/>
                        <a:pt x="1394" y="0"/>
                      </a:cubicBezTo>
                      <a:cubicBezTo>
                        <a:pt x="20206" y="0"/>
                        <a:pt x="20206" y="0"/>
                        <a:pt x="20206" y="0"/>
                      </a:cubicBezTo>
                      <a:cubicBezTo>
                        <a:pt x="21252" y="0"/>
                        <a:pt x="21600" y="6171"/>
                        <a:pt x="21600" y="12343"/>
                      </a:cubicBezTo>
                      <a:cubicBezTo>
                        <a:pt x="21600" y="18514"/>
                        <a:pt x="21252" y="21600"/>
                        <a:pt x="20206"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102" name="Freeform 95"/>
                <p:cNvSpPr/>
                <p:nvPr>
                  <p:custDataLst>
                    <p:tags r:id="rId46"/>
                  </p:custDataLst>
                </p:nvPr>
              </p:nvSpPr>
              <p:spPr>
                <a:xfrm>
                  <a:off x="52726" y="2119564"/>
                  <a:ext cx="160021" cy="18215"/>
                </a:xfrm>
                <a:custGeom>
                  <a:avLst/>
                  <a:gdLst/>
                  <a:ahLst/>
                  <a:cxnLst>
                    <a:cxn ang="0">
                      <a:pos x="wd2" y="hd2"/>
                    </a:cxn>
                    <a:cxn ang="5400000">
                      <a:pos x="wd2" y="hd2"/>
                    </a:cxn>
                    <a:cxn ang="10800000">
                      <a:pos x="wd2" y="hd2"/>
                    </a:cxn>
                    <a:cxn ang="16200000">
                      <a:pos x="wd2" y="hd2"/>
                    </a:cxn>
                  </a:cxnLst>
                  <a:rect l="0" t="0" r="r" b="b"/>
                  <a:pathLst>
                    <a:path w="21600" h="21600" extrusionOk="0">
                      <a:moveTo>
                        <a:pt x="20206" y="21600"/>
                      </a:moveTo>
                      <a:cubicBezTo>
                        <a:pt x="1394" y="21600"/>
                        <a:pt x="1394" y="21600"/>
                        <a:pt x="1394" y="21600"/>
                      </a:cubicBezTo>
                      <a:cubicBezTo>
                        <a:pt x="697" y="21600"/>
                        <a:pt x="0" y="18514"/>
                        <a:pt x="0" y="12343"/>
                      </a:cubicBezTo>
                      <a:cubicBezTo>
                        <a:pt x="0" y="3086"/>
                        <a:pt x="697" y="0"/>
                        <a:pt x="1394" y="0"/>
                      </a:cubicBezTo>
                      <a:cubicBezTo>
                        <a:pt x="20206" y="0"/>
                        <a:pt x="20206" y="0"/>
                        <a:pt x="20206" y="0"/>
                      </a:cubicBezTo>
                      <a:cubicBezTo>
                        <a:pt x="21252" y="0"/>
                        <a:pt x="21600" y="3086"/>
                        <a:pt x="21600" y="12343"/>
                      </a:cubicBezTo>
                      <a:cubicBezTo>
                        <a:pt x="21600" y="18514"/>
                        <a:pt x="21252" y="21600"/>
                        <a:pt x="20206"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103" name="Freeform 96"/>
                <p:cNvSpPr/>
                <p:nvPr>
                  <p:custDataLst>
                    <p:tags r:id="rId47"/>
                  </p:custDataLst>
                </p:nvPr>
              </p:nvSpPr>
              <p:spPr>
                <a:xfrm>
                  <a:off x="52726" y="2161195"/>
                  <a:ext cx="160021" cy="18214"/>
                </a:xfrm>
                <a:custGeom>
                  <a:avLst/>
                  <a:gdLst/>
                  <a:ahLst/>
                  <a:cxnLst>
                    <a:cxn ang="0">
                      <a:pos x="wd2" y="hd2"/>
                    </a:cxn>
                    <a:cxn ang="5400000">
                      <a:pos x="wd2" y="hd2"/>
                    </a:cxn>
                    <a:cxn ang="10800000">
                      <a:pos x="wd2" y="hd2"/>
                    </a:cxn>
                    <a:cxn ang="16200000">
                      <a:pos x="wd2" y="hd2"/>
                    </a:cxn>
                  </a:cxnLst>
                  <a:rect l="0" t="0" r="r" b="b"/>
                  <a:pathLst>
                    <a:path w="21600" h="21600" extrusionOk="0">
                      <a:moveTo>
                        <a:pt x="20206" y="21600"/>
                      </a:moveTo>
                      <a:cubicBezTo>
                        <a:pt x="1394" y="21600"/>
                        <a:pt x="1394" y="21600"/>
                        <a:pt x="1394" y="21600"/>
                      </a:cubicBezTo>
                      <a:cubicBezTo>
                        <a:pt x="697" y="21600"/>
                        <a:pt x="0" y="15429"/>
                        <a:pt x="0" y="9257"/>
                      </a:cubicBezTo>
                      <a:cubicBezTo>
                        <a:pt x="0" y="3086"/>
                        <a:pt x="697" y="0"/>
                        <a:pt x="1394" y="0"/>
                      </a:cubicBezTo>
                      <a:cubicBezTo>
                        <a:pt x="20206" y="0"/>
                        <a:pt x="20206" y="0"/>
                        <a:pt x="20206" y="0"/>
                      </a:cubicBezTo>
                      <a:cubicBezTo>
                        <a:pt x="21252" y="0"/>
                        <a:pt x="21600" y="3086"/>
                        <a:pt x="21600" y="9257"/>
                      </a:cubicBezTo>
                      <a:cubicBezTo>
                        <a:pt x="21600" y="15429"/>
                        <a:pt x="21252" y="21600"/>
                        <a:pt x="20206"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104" name="Freeform 97"/>
                <p:cNvSpPr/>
                <p:nvPr>
                  <p:custDataLst>
                    <p:tags r:id="rId48"/>
                  </p:custDataLst>
                </p:nvPr>
              </p:nvSpPr>
              <p:spPr>
                <a:xfrm>
                  <a:off x="52726" y="2202826"/>
                  <a:ext cx="160021" cy="16913"/>
                </a:xfrm>
                <a:custGeom>
                  <a:avLst/>
                  <a:gdLst/>
                  <a:ahLst/>
                  <a:cxnLst>
                    <a:cxn ang="0">
                      <a:pos x="wd2" y="hd2"/>
                    </a:cxn>
                    <a:cxn ang="5400000">
                      <a:pos x="wd2" y="hd2"/>
                    </a:cxn>
                    <a:cxn ang="10800000">
                      <a:pos x="wd2" y="hd2"/>
                    </a:cxn>
                    <a:cxn ang="16200000">
                      <a:pos x="wd2" y="hd2"/>
                    </a:cxn>
                  </a:cxnLst>
                  <a:rect l="0" t="0" r="r" b="b"/>
                  <a:pathLst>
                    <a:path w="21600" h="21600" extrusionOk="0">
                      <a:moveTo>
                        <a:pt x="20206" y="21600"/>
                      </a:moveTo>
                      <a:cubicBezTo>
                        <a:pt x="1394" y="21600"/>
                        <a:pt x="1394" y="21600"/>
                        <a:pt x="1394" y="21600"/>
                      </a:cubicBezTo>
                      <a:cubicBezTo>
                        <a:pt x="697" y="21600"/>
                        <a:pt x="0" y="15429"/>
                        <a:pt x="0" y="9257"/>
                      </a:cubicBezTo>
                      <a:cubicBezTo>
                        <a:pt x="0" y="3086"/>
                        <a:pt x="697" y="0"/>
                        <a:pt x="1394" y="0"/>
                      </a:cubicBezTo>
                      <a:cubicBezTo>
                        <a:pt x="20206" y="0"/>
                        <a:pt x="20206" y="0"/>
                        <a:pt x="20206" y="0"/>
                      </a:cubicBezTo>
                      <a:cubicBezTo>
                        <a:pt x="21252" y="0"/>
                        <a:pt x="21600" y="3086"/>
                        <a:pt x="21600" y="9257"/>
                      </a:cubicBezTo>
                      <a:cubicBezTo>
                        <a:pt x="21600" y="15429"/>
                        <a:pt x="21252" y="21600"/>
                        <a:pt x="20206"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105" name="Freeform 98"/>
                <p:cNvSpPr/>
                <p:nvPr>
                  <p:custDataLst>
                    <p:tags r:id="rId49"/>
                  </p:custDataLst>
                </p:nvPr>
              </p:nvSpPr>
              <p:spPr>
                <a:xfrm>
                  <a:off x="11096" y="1969950"/>
                  <a:ext cx="253692" cy="317440"/>
                </a:xfrm>
                <a:custGeom>
                  <a:avLst/>
                  <a:gdLst/>
                  <a:ahLst/>
                  <a:cxnLst>
                    <a:cxn ang="0">
                      <a:pos x="wd2" y="hd2"/>
                    </a:cxn>
                    <a:cxn ang="5400000">
                      <a:pos x="wd2" y="hd2"/>
                    </a:cxn>
                    <a:cxn ang="10800000">
                      <a:pos x="wd2" y="hd2"/>
                    </a:cxn>
                    <a:cxn ang="16200000">
                      <a:pos x="wd2" y="hd2"/>
                    </a:cxn>
                  </a:cxnLst>
                  <a:rect l="0" t="0" r="r" b="b"/>
                  <a:pathLst>
                    <a:path w="21600" h="21600" extrusionOk="0">
                      <a:moveTo>
                        <a:pt x="20498" y="0"/>
                      </a:moveTo>
                      <a:cubicBezTo>
                        <a:pt x="5951" y="0"/>
                        <a:pt x="5951" y="0"/>
                        <a:pt x="5951" y="0"/>
                      </a:cubicBezTo>
                      <a:cubicBezTo>
                        <a:pt x="5731" y="0"/>
                        <a:pt x="5510" y="176"/>
                        <a:pt x="5290" y="351"/>
                      </a:cubicBezTo>
                      <a:cubicBezTo>
                        <a:pt x="220" y="4215"/>
                        <a:pt x="220" y="4215"/>
                        <a:pt x="220" y="4215"/>
                      </a:cubicBezTo>
                      <a:cubicBezTo>
                        <a:pt x="0" y="4390"/>
                        <a:pt x="0" y="4566"/>
                        <a:pt x="0" y="4741"/>
                      </a:cubicBezTo>
                      <a:cubicBezTo>
                        <a:pt x="0" y="20722"/>
                        <a:pt x="0" y="20722"/>
                        <a:pt x="0" y="20722"/>
                      </a:cubicBezTo>
                      <a:cubicBezTo>
                        <a:pt x="0" y="21249"/>
                        <a:pt x="441" y="21600"/>
                        <a:pt x="1102" y="21600"/>
                      </a:cubicBezTo>
                      <a:cubicBezTo>
                        <a:pt x="20498" y="21600"/>
                        <a:pt x="20498" y="21600"/>
                        <a:pt x="20498" y="21600"/>
                      </a:cubicBezTo>
                      <a:cubicBezTo>
                        <a:pt x="20939" y="21600"/>
                        <a:pt x="21600" y="21249"/>
                        <a:pt x="21600" y="20722"/>
                      </a:cubicBezTo>
                      <a:cubicBezTo>
                        <a:pt x="21600" y="878"/>
                        <a:pt x="21600" y="878"/>
                        <a:pt x="21600" y="878"/>
                      </a:cubicBezTo>
                      <a:cubicBezTo>
                        <a:pt x="21600" y="527"/>
                        <a:pt x="20939" y="0"/>
                        <a:pt x="20498" y="0"/>
                      </a:cubicBezTo>
                      <a:close/>
                      <a:moveTo>
                        <a:pt x="5290" y="2634"/>
                      </a:moveTo>
                      <a:cubicBezTo>
                        <a:pt x="5290" y="4039"/>
                        <a:pt x="5290" y="4039"/>
                        <a:pt x="5290" y="4039"/>
                      </a:cubicBezTo>
                      <a:cubicBezTo>
                        <a:pt x="3527" y="4039"/>
                        <a:pt x="3527" y="4039"/>
                        <a:pt x="3527" y="4039"/>
                      </a:cubicBezTo>
                      <a:lnTo>
                        <a:pt x="5290" y="2634"/>
                      </a:lnTo>
                      <a:close/>
                      <a:moveTo>
                        <a:pt x="19396" y="19844"/>
                      </a:moveTo>
                      <a:cubicBezTo>
                        <a:pt x="2204" y="19844"/>
                        <a:pt x="2204" y="19844"/>
                        <a:pt x="2204" y="19844"/>
                      </a:cubicBezTo>
                      <a:cubicBezTo>
                        <a:pt x="2204" y="5444"/>
                        <a:pt x="2204" y="5444"/>
                        <a:pt x="2204" y="5444"/>
                      </a:cubicBezTo>
                      <a:cubicBezTo>
                        <a:pt x="6171" y="5444"/>
                        <a:pt x="6171" y="5444"/>
                        <a:pt x="6171" y="5444"/>
                      </a:cubicBezTo>
                      <a:cubicBezTo>
                        <a:pt x="6612" y="5444"/>
                        <a:pt x="7053" y="5093"/>
                        <a:pt x="7053" y="4741"/>
                      </a:cubicBezTo>
                      <a:cubicBezTo>
                        <a:pt x="7053" y="1756"/>
                        <a:pt x="7053" y="1756"/>
                        <a:pt x="7053" y="1756"/>
                      </a:cubicBezTo>
                      <a:cubicBezTo>
                        <a:pt x="19396" y="1756"/>
                        <a:pt x="19396" y="1756"/>
                        <a:pt x="19396" y="1756"/>
                      </a:cubicBezTo>
                      <a:lnTo>
                        <a:pt x="19396" y="19844"/>
                      </a:ln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grpSp>
          <p:grpSp>
            <p:nvGrpSpPr>
              <p:cNvPr id="71" name="组合 70"/>
              <p:cNvGrpSpPr/>
              <p:nvPr/>
            </p:nvGrpSpPr>
            <p:grpSpPr>
              <a:xfrm>
                <a:off x="15191" y="5554"/>
                <a:ext cx="737" cy="729"/>
                <a:chOff x="8767465" y="4461758"/>
                <a:chExt cx="412947" cy="408183"/>
              </a:xfrm>
              <a:solidFill>
                <a:schemeClr val="bg1"/>
              </a:solidFill>
            </p:grpSpPr>
            <p:sp>
              <p:nvSpPr>
                <p:cNvPr id="92" name="Freeform 187"/>
                <p:cNvSpPr/>
                <p:nvPr>
                  <p:custDataLst>
                    <p:tags r:id="rId36"/>
                  </p:custDataLst>
                </p:nvPr>
              </p:nvSpPr>
              <p:spPr>
                <a:xfrm>
                  <a:off x="8880231" y="4701585"/>
                  <a:ext cx="279534" cy="168356"/>
                </a:xfrm>
                <a:custGeom>
                  <a:avLst/>
                  <a:gdLst/>
                  <a:ahLst/>
                  <a:cxnLst>
                    <a:cxn ang="0">
                      <a:pos x="wd2" y="hd2"/>
                    </a:cxn>
                    <a:cxn ang="5400000">
                      <a:pos x="wd2" y="hd2"/>
                    </a:cxn>
                    <a:cxn ang="10800000">
                      <a:pos x="wd2" y="hd2"/>
                    </a:cxn>
                    <a:cxn ang="16200000">
                      <a:pos x="wd2" y="hd2"/>
                    </a:cxn>
                  </a:cxnLst>
                  <a:rect l="0" t="0" r="r" b="b"/>
                  <a:pathLst>
                    <a:path w="21600" h="21600" extrusionOk="0">
                      <a:moveTo>
                        <a:pt x="15319" y="0"/>
                      </a:moveTo>
                      <a:cubicBezTo>
                        <a:pt x="10877" y="0"/>
                        <a:pt x="10877" y="0"/>
                        <a:pt x="10877" y="0"/>
                      </a:cubicBezTo>
                      <a:cubicBezTo>
                        <a:pt x="12102" y="1543"/>
                        <a:pt x="13174" y="3600"/>
                        <a:pt x="13634" y="5914"/>
                      </a:cubicBezTo>
                      <a:cubicBezTo>
                        <a:pt x="15319" y="5914"/>
                        <a:pt x="15319" y="5914"/>
                        <a:pt x="15319" y="5914"/>
                      </a:cubicBezTo>
                      <a:cubicBezTo>
                        <a:pt x="16851" y="5914"/>
                        <a:pt x="18230" y="8229"/>
                        <a:pt x="18230" y="10800"/>
                      </a:cubicBezTo>
                      <a:cubicBezTo>
                        <a:pt x="18230" y="13629"/>
                        <a:pt x="16851" y="15943"/>
                        <a:pt x="15319" y="15943"/>
                      </a:cubicBezTo>
                      <a:cubicBezTo>
                        <a:pt x="6434" y="15943"/>
                        <a:pt x="6434" y="15943"/>
                        <a:pt x="6434" y="15943"/>
                      </a:cubicBezTo>
                      <a:cubicBezTo>
                        <a:pt x="4902" y="15943"/>
                        <a:pt x="3523" y="13629"/>
                        <a:pt x="3523" y="10800"/>
                      </a:cubicBezTo>
                      <a:cubicBezTo>
                        <a:pt x="3523" y="9771"/>
                        <a:pt x="3677" y="8743"/>
                        <a:pt x="3983" y="7971"/>
                      </a:cubicBezTo>
                      <a:cubicBezTo>
                        <a:pt x="306" y="7971"/>
                        <a:pt x="306" y="7971"/>
                        <a:pt x="306" y="7971"/>
                      </a:cubicBezTo>
                      <a:cubicBezTo>
                        <a:pt x="153" y="9000"/>
                        <a:pt x="0" y="9771"/>
                        <a:pt x="0" y="10800"/>
                      </a:cubicBezTo>
                      <a:cubicBezTo>
                        <a:pt x="0" y="16714"/>
                        <a:pt x="2911" y="21600"/>
                        <a:pt x="6434" y="21600"/>
                      </a:cubicBezTo>
                      <a:cubicBezTo>
                        <a:pt x="15319" y="21600"/>
                        <a:pt x="15319" y="21600"/>
                        <a:pt x="15319" y="21600"/>
                      </a:cubicBezTo>
                      <a:cubicBezTo>
                        <a:pt x="18843" y="21600"/>
                        <a:pt x="21600" y="16714"/>
                        <a:pt x="21600" y="10800"/>
                      </a:cubicBezTo>
                      <a:cubicBezTo>
                        <a:pt x="21600" y="4886"/>
                        <a:pt x="18843" y="0"/>
                        <a:pt x="15319" y="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3" name="Freeform 188"/>
                <p:cNvSpPr/>
                <p:nvPr>
                  <p:custDataLst>
                    <p:tags r:id="rId37"/>
                  </p:custDataLst>
                </p:nvPr>
              </p:nvSpPr>
              <p:spPr>
                <a:xfrm>
                  <a:off x="8767465" y="4701585"/>
                  <a:ext cx="281123" cy="168356"/>
                </a:xfrm>
                <a:custGeom>
                  <a:avLst/>
                  <a:gdLst/>
                  <a:ahLst/>
                  <a:cxnLst>
                    <a:cxn ang="0">
                      <a:pos x="wd2" y="hd2"/>
                    </a:cxn>
                    <a:cxn ang="5400000">
                      <a:pos x="wd2" y="hd2"/>
                    </a:cxn>
                    <a:cxn ang="10800000">
                      <a:pos x="wd2" y="hd2"/>
                    </a:cxn>
                    <a:cxn ang="16200000">
                      <a:pos x="wd2" y="hd2"/>
                    </a:cxn>
                  </a:cxnLst>
                  <a:rect l="0" t="0" r="r" b="b"/>
                  <a:pathLst>
                    <a:path w="21600" h="21600" extrusionOk="0">
                      <a:moveTo>
                        <a:pt x="8119" y="15943"/>
                      </a:moveTo>
                      <a:cubicBezTo>
                        <a:pt x="6434" y="15943"/>
                        <a:pt x="6434" y="15943"/>
                        <a:pt x="6434" y="15943"/>
                      </a:cubicBezTo>
                      <a:cubicBezTo>
                        <a:pt x="4749" y="15943"/>
                        <a:pt x="3370" y="13629"/>
                        <a:pt x="3370" y="10800"/>
                      </a:cubicBezTo>
                      <a:cubicBezTo>
                        <a:pt x="3370" y="8229"/>
                        <a:pt x="4749" y="5914"/>
                        <a:pt x="6434" y="5914"/>
                      </a:cubicBezTo>
                      <a:cubicBezTo>
                        <a:pt x="7353" y="5914"/>
                        <a:pt x="7353" y="5914"/>
                        <a:pt x="7353" y="5914"/>
                      </a:cubicBezTo>
                      <a:cubicBezTo>
                        <a:pt x="15166" y="5914"/>
                        <a:pt x="15166" y="5914"/>
                        <a:pt x="15166" y="5914"/>
                      </a:cubicBezTo>
                      <a:cubicBezTo>
                        <a:pt x="16851" y="5914"/>
                        <a:pt x="18230" y="8229"/>
                        <a:pt x="18230" y="10800"/>
                      </a:cubicBezTo>
                      <a:cubicBezTo>
                        <a:pt x="18230" y="11314"/>
                        <a:pt x="18077" y="11571"/>
                        <a:pt x="18077" y="11829"/>
                      </a:cubicBezTo>
                      <a:cubicBezTo>
                        <a:pt x="18077" y="12600"/>
                        <a:pt x="17770" y="13371"/>
                        <a:pt x="17464" y="13886"/>
                      </a:cubicBezTo>
                      <a:cubicBezTo>
                        <a:pt x="21294" y="13886"/>
                        <a:pt x="21294" y="13886"/>
                        <a:pt x="21294" y="13886"/>
                      </a:cubicBezTo>
                      <a:cubicBezTo>
                        <a:pt x="21447" y="13371"/>
                        <a:pt x="21447" y="12600"/>
                        <a:pt x="21600" y="11829"/>
                      </a:cubicBezTo>
                      <a:cubicBezTo>
                        <a:pt x="21600" y="11829"/>
                        <a:pt x="21600" y="11829"/>
                        <a:pt x="21600" y="11829"/>
                      </a:cubicBezTo>
                      <a:cubicBezTo>
                        <a:pt x="21600" y="11571"/>
                        <a:pt x="21600" y="11314"/>
                        <a:pt x="21600" y="10800"/>
                      </a:cubicBezTo>
                      <a:cubicBezTo>
                        <a:pt x="21600" y="4886"/>
                        <a:pt x="18689" y="0"/>
                        <a:pt x="15166" y="0"/>
                      </a:cubicBezTo>
                      <a:cubicBezTo>
                        <a:pt x="7353" y="0"/>
                        <a:pt x="7353" y="0"/>
                        <a:pt x="7353" y="0"/>
                      </a:cubicBezTo>
                      <a:cubicBezTo>
                        <a:pt x="6434" y="0"/>
                        <a:pt x="6434" y="0"/>
                        <a:pt x="6434" y="0"/>
                      </a:cubicBezTo>
                      <a:cubicBezTo>
                        <a:pt x="2911" y="0"/>
                        <a:pt x="0" y="4886"/>
                        <a:pt x="0" y="10800"/>
                      </a:cubicBezTo>
                      <a:cubicBezTo>
                        <a:pt x="0" y="16714"/>
                        <a:pt x="2911" y="21600"/>
                        <a:pt x="6434" y="21600"/>
                      </a:cubicBezTo>
                      <a:cubicBezTo>
                        <a:pt x="11030" y="21600"/>
                        <a:pt x="11030" y="21600"/>
                        <a:pt x="11030" y="21600"/>
                      </a:cubicBezTo>
                      <a:cubicBezTo>
                        <a:pt x="9804" y="20314"/>
                        <a:pt x="8732" y="18257"/>
                        <a:pt x="8119" y="15943"/>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4" name="Freeform 189"/>
                <p:cNvSpPr/>
                <p:nvPr>
                  <p:custDataLst>
                    <p:tags r:id="rId38"/>
                  </p:custDataLst>
                </p:nvPr>
              </p:nvSpPr>
              <p:spPr>
                <a:xfrm>
                  <a:off x="8861172" y="4461758"/>
                  <a:ext cx="206474" cy="204887"/>
                </a:xfrm>
                <a:custGeom>
                  <a:avLst/>
                  <a:gdLst/>
                  <a:ahLst/>
                  <a:cxnLst>
                    <a:cxn ang="0">
                      <a:pos x="wd2" y="hd2"/>
                    </a:cxn>
                    <a:cxn ang="5400000">
                      <a:pos x="wd2" y="hd2"/>
                    </a:cxn>
                    <a:cxn ang="10800000">
                      <a:pos x="wd2" y="hd2"/>
                    </a:cxn>
                    <a:cxn ang="16200000">
                      <a:pos x="wd2" y="hd2"/>
                    </a:cxn>
                  </a:cxnLst>
                  <a:rect l="0" t="0" r="r" b="b"/>
                  <a:pathLst>
                    <a:path w="21600" h="21600" extrusionOk="0">
                      <a:moveTo>
                        <a:pt x="10905" y="0"/>
                      </a:moveTo>
                      <a:cubicBezTo>
                        <a:pt x="4823" y="0"/>
                        <a:pt x="0" y="4823"/>
                        <a:pt x="0" y="10695"/>
                      </a:cubicBezTo>
                      <a:cubicBezTo>
                        <a:pt x="0" y="16777"/>
                        <a:pt x="4823" y="21600"/>
                        <a:pt x="10905" y="21600"/>
                      </a:cubicBezTo>
                      <a:cubicBezTo>
                        <a:pt x="16777" y="21600"/>
                        <a:pt x="21600" y="16777"/>
                        <a:pt x="21600" y="10695"/>
                      </a:cubicBezTo>
                      <a:cubicBezTo>
                        <a:pt x="21600" y="4823"/>
                        <a:pt x="16777" y="0"/>
                        <a:pt x="10905" y="0"/>
                      </a:cubicBezTo>
                      <a:close/>
                      <a:moveTo>
                        <a:pt x="17196" y="12373"/>
                      </a:moveTo>
                      <a:cubicBezTo>
                        <a:pt x="12583" y="12373"/>
                        <a:pt x="12583" y="12373"/>
                        <a:pt x="12583" y="12373"/>
                      </a:cubicBezTo>
                      <a:cubicBezTo>
                        <a:pt x="12583" y="16986"/>
                        <a:pt x="12583" y="16986"/>
                        <a:pt x="12583" y="16986"/>
                      </a:cubicBezTo>
                      <a:cubicBezTo>
                        <a:pt x="9017" y="16986"/>
                        <a:pt x="9017" y="16986"/>
                        <a:pt x="9017" y="16986"/>
                      </a:cubicBezTo>
                      <a:cubicBezTo>
                        <a:pt x="9017" y="12373"/>
                        <a:pt x="9017" y="12373"/>
                        <a:pt x="9017" y="12373"/>
                      </a:cubicBezTo>
                      <a:cubicBezTo>
                        <a:pt x="4614" y="12373"/>
                        <a:pt x="4614" y="12373"/>
                        <a:pt x="4614" y="12373"/>
                      </a:cubicBezTo>
                      <a:cubicBezTo>
                        <a:pt x="4614" y="9017"/>
                        <a:pt x="4614" y="9017"/>
                        <a:pt x="4614" y="9017"/>
                      </a:cubicBezTo>
                      <a:cubicBezTo>
                        <a:pt x="9017" y="9017"/>
                        <a:pt x="9017" y="9017"/>
                        <a:pt x="9017" y="9017"/>
                      </a:cubicBezTo>
                      <a:cubicBezTo>
                        <a:pt x="9017" y="4404"/>
                        <a:pt x="9017" y="4404"/>
                        <a:pt x="9017" y="4404"/>
                      </a:cubicBezTo>
                      <a:cubicBezTo>
                        <a:pt x="12583" y="4404"/>
                        <a:pt x="12583" y="4404"/>
                        <a:pt x="12583" y="4404"/>
                      </a:cubicBezTo>
                      <a:cubicBezTo>
                        <a:pt x="12583" y="9017"/>
                        <a:pt x="12583" y="9017"/>
                        <a:pt x="12583" y="9017"/>
                      </a:cubicBezTo>
                      <a:cubicBezTo>
                        <a:pt x="17196" y="9017"/>
                        <a:pt x="17196" y="9017"/>
                        <a:pt x="17196" y="9017"/>
                      </a:cubicBezTo>
                      <a:lnTo>
                        <a:pt x="17196" y="12373"/>
                      </a:ln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5" name="Rectangle 190"/>
                <p:cNvSpPr/>
                <p:nvPr>
                  <p:custDataLst>
                    <p:tags r:id="rId39"/>
                  </p:custDataLst>
                </p:nvPr>
              </p:nvSpPr>
              <p:spPr>
                <a:xfrm>
                  <a:off x="9115293" y="4568171"/>
                  <a:ext cx="27000" cy="104825"/>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6" name="Rectangle 191"/>
                <p:cNvSpPr/>
                <p:nvPr>
                  <p:custDataLst>
                    <p:tags r:id="rId40"/>
                  </p:custDataLst>
                </p:nvPr>
              </p:nvSpPr>
              <p:spPr>
                <a:xfrm>
                  <a:off x="9077175" y="4606289"/>
                  <a:ext cx="103237" cy="28590"/>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7" name="Rectangle 192"/>
                <p:cNvSpPr/>
                <p:nvPr>
                  <p:custDataLst>
                    <p:tags r:id="rId41"/>
                  </p:custDataLst>
                </p:nvPr>
              </p:nvSpPr>
              <p:spPr>
                <a:xfrm>
                  <a:off x="8791289" y="4598348"/>
                  <a:ext cx="17471" cy="61944"/>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8" name="Rectangle 193"/>
                <p:cNvSpPr/>
                <p:nvPr>
                  <p:custDataLst>
                    <p:tags r:id="rId42"/>
                  </p:custDataLst>
                </p:nvPr>
              </p:nvSpPr>
              <p:spPr>
                <a:xfrm>
                  <a:off x="8767465" y="4620584"/>
                  <a:ext cx="65118" cy="17472"/>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grpSp>
          <p:grpSp>
            <p:nvGrpSpPr>
              <p:cNvPr id="72" name="组合 71"/>
              <p:cNvGrpSpPr/>
              <p:nvPr/>
            </p:nvGrpSpPr>
            <p:grpSpPr>
              <a:xfrm>
                <a:off x="2198" y="5521"/>
                <a:ext cx="865" cy="923"/>
                <a:chOff x="9812540" y="5638657"/>
                <a:chExt cx="498714" cy="532069"/>
              </a:xfrm>
              <a:solidFill>
                <a:schemeClr val="bg1"/>
              </a:solidFill>
            </p:grpSpPr>
            <p:sp>
              <p:nvSpPr>
                <p:cNvPr id="81" name="Freeform 348"/>
                <p:cNvSpPr/>
                <p:nvPr>
                  <p:custDataLst>
                    <p:tags r:id="rId25"/>
                  </p:custDataLst>
                </p:nvPr>
              </p:nvSpPr>
              <p:spPr>
                <a:xfrm>
                  <a:off x="10053955" y="5638657"/>
                  <a:ext cx="30178" cy="74649"/>
                </a:xfrm>
                <a:custGeom>
                  <a:avLst/>
                  <a:gdLst/>
                  <a:ahLst/>
                  <a:cxnLst>
                    <a:cxn ang="0">
                      <a:pos x="wd2" y="hd2"/>
                    </a:cxn>
                    <a:cxn ang="5400000">
                      <a:pos x="wd2" y="hd2"/>
                    </a:cxn>
                    <a:cxn ang="10800000">
                      <a:pos x="wd2" y="hd2"/>
                    </a:cxn>
                    <a:cxn ang="16200000">
                      <a:pos x="wd2" y="hd2"/>
                    </a:cxn>
                  </a:cxnLst>
                  <a:rect l="0" t="0" r="r" b="b"/>
                  <a:pathLst>
                    <a:path w="21600" h="21600" extrusionOk="0">
                      <a:moveTo>
                        <a:pt x="11520" y="21600"/>
                      </a:moveTo>
                      <a:cubicBezTo>
                        <a:pt x="5760" y="21600"/>
                        <a:pt x="0" y="19326"/>
                        <a:pt x="0" y="17053"/>
                      </a:cubicBezTo>
                      <a:cubicBezTo>
                        <a:pt x="0" y="3979"/>
                        <a:pt x="0" y="3979"/>
                        <a:pt x="0" y="3979"/>
                      </a:cubicBezTo>
                      <a:cubicBezTo>
                        <a:pt x="0" y="1705"/>
                        <a:pt x="5760" y="0"/>
                        <a:pt x="11520" y="0"/>
                      </a:cubicBezTo>
                      <a:cubicBezTo>
                        <a:pt x="17280" y="0"/>
                        <a:pt x="21600" y="1705"/>
                        <a:pt x="21600" y="3979"/>
                      </a:cubicBezTo>
                      <a:cubicBezTo>
                        <a:pt x="21600" y="17053"/>
                        <a:pt x="21600" y="17053"/>
                        <a:pt x="21600" y="17053"/>
                      </a:cubicBezTo>
                      <a:cubicBezTo>
                        <a:pt x="21600" y="19326"/>
                        <a:pt x="17280" y="21600"/>
                        <a:pt x="11520"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2" name="Freeform 349"/>
                <p:cNvSpPr/>
                <p:nvPr>
                  <p:custDataLst>
                    <p:tags r:id="rId26"/>
                  </p:custDataLst>
                </p:nvPr>
              </p:nvSpPr>
              <p:spPr>
                <a:xfrm>
                  <a:off x="9936740" y="5666067"/>
                  <a:ext cx="51700" cy="67888"/>
                </a:xfrm>
                <a:custGeom>
                  <a:avLst/>
                  <a:gdLst/>
                  <a:ahLst/>
                  <a:cxnLst>
                    <a:cxn ang="0">
                      <a:pos x="wd2" y="hd2"/>
                    </a:cxn>
                    <a:cxn ang="5400000">
                      <a:pos x="wd2" y="hd2"/>
                    </a:cxn>
                    <a:cxn ang="10800000">
                      <a:pos x="wd2" y="hd2"/>
                    </a:cxn>
                    <a:cxn ang="16200000">
                      <a:pos x="wd2" y="hd2"/>
                    </a:cxn>
                  </a:cxnLst>
                  <a:rect l="0" t="0" r="r" b="b"/>
                  <a:pathLst>
                    <a:path w="20088" h="20983" extrusionOk="0">
                      <a:moveTo>
                        <a:pt x="14689" y="20983"/>
                      </a:moveTo>
                      <a:cubicBezTo>
                        <a:pt x="12374" y="20983"/>
                        <a:pt x="10831" y="20366"/>
                        <a:pt x="9289" y="19132"/>
                      </a:cubicBezTo>
                      <a:cubicBezTo>
                        <a:pt x="803" y="6789"/>
                        <a:pt x="803" y="6789"/>
                        <a:pt x="803" y="6789"/>
                      </a:cubicBezTo>
                      <a:cubicBezTo>
                        <a:pt x="-740" y="4320"/>
                        <a:pt x="31" y="1852"/>
                        <a:pt x="2346" y="617"/>
                      </a:cubicBezTo>
                      <a:cubicBezTo>
                        <a:pt x="5431" y="-617"/>
                        <a:pt x="8517" y="0"/>
                        <a:pt x="10060" y="2469"/>
                      </a:cubicBezTo>
                      <a:cubicBezTo>
                        <a:pt x="19317" y="14812"/>
                        <a:pt x="19317" y="14812"/>
                        <a:pt x="19317" y="14812"/>
                      </a:cubicBezTo>
                      <a:cubicBezTo>
                        <a:pt x="20860" y="16663"/>
                        <a:pt x="20089" y="19749"/>
                        <a:pt x="17003" y="20983"/>
                      </a:cubicBezTo>
                      <a:cubicBezTo>
                        <a:pt x="16231" y="20983"/>
                        <a:pt x="15460" y="20983"/>
                        <a:pt x="14689" y="20983"/>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3" name="Freeform 350"/>
                <p:cNvSpPr/>
                <p:nvPr>
                  <p:custDataLst>
                    <p:tags r:id="rId27"/>
                  </p:custDataLst>
                </p:nvPr>
              </p:nvSpPr>
              <p:spPr>
                <a:xfrm>
                  <a:off x="9847867" y="5750248"/>
                  <a:ext cx="68727" cy="52001"/>
                </a:xfrm>
                <a:custGeom>
                  <a:avLst/>
                  <a:gdLst/>
                  <a:ahLst/>
                  <a:cxnLst>
                    <a:cxn ang="0">
                      <a:pos x="wd2" y="hd2"/>
                    </a:cxn>
                    <a:cxn ang="5400000">
                      <a:pos x="wd2" y="hd2"/>
                    </a:cxn>
                    <a:cxn ang="10800000">
                      <a:pos x="wd2" y="hd2"/>
                    </a:cxn>
                    <a:cxn ang="16200000">
                      <a:pos x="wd2" y="hd2"/>
                    </a:cxn>
                  </a:cxnLst>
                  <a:rect l="0" t="0" r="r" b="b"/>
                  <a:pathLst>
                    <a:path w="20319" h="20800" extrusionOk="0">
                      <a:moveTo>
                        <a:pt x="15762" y="20800"/>
                      </a:moveTo>
                      <a:cubicBezTo>
                        <a:pt x="15178" y="20800"/>
                        <a:pt x="14594" y="20800"/>
                        <a:pt x="14011" y="20000"/>
                      </a:cubicBezTo>
                      <a:cubicBezTo>
                        <a:pt x="2335" y="10400"/>
                        <a:pt x="2335" y="10400"/>
                        <a:pt x="2335" y="10400"/>
                      </a:cubicBezTo>
                      <a:cubicBezTo>
                        <a:pt x="0" y="8800"/>
                        <a:pt x="-584" y="5600"/>
                        <a:pt x="584" y="3200"/>
                      </a:cubicBezTo>
                      <a:cubicBezTo>
                        <a:pt x="1751" y="0"/>
                        <a:pt x="4670" y="-800"/>
                        <a:pt x="6421" y="800"/>
                      </a:cubicBezTo>
                      <a:cubicBezTo>
                        <a:pt x="18097" y="10400"/>
                        <a:pt x="18097" y="10400"/>
                        <a:pt x="18097" y="10400"/>
                      </a:cubicBezTo>
                      <a:cubicBezTo>
                        <a:pt x="19848" y="12000"/>
                        <a:pt x="21016" y="15200"/>
                        <a:pt x="19848" y="17600"/>
                      </a:cubicBezTo>
                      <a:cubicBezTo>
                        <a:pt x="18681" y="20000"/>
                        <a:pt x="17513" y="20800"/>
                        <a:pt x="15762" y="208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4" name="Freeform 351"/>
                <p:cNvSpPr/>
                <p:nvPr>
                  <p:custDataLst>
                    <p:tags r:id="rId28"/>
                  </p:custDataLst>
                </p:nvPr>
              </p:nvSpPr>
              <p:spPr>
                <a:xfrm>
                  <a:off x="9812540" y="5867367"/>
                  <a:ext cx="74649" cy="27001"/>
                </a:xfrm>
                <a:custGeom>
                  <a:avLst/>
                  <a:gdLst/>
                  <a:ahLst/>
                  <a:cxnLst>
                    <a:cxn ang="0">
                      <a:pos x="wd2" y="hd2"/>
                    </a:cxn>
                    <a:cxn ang="5400000">
                      <a:pos x="wd2" y="hd2"/>
                    </a:cxn>
                    <a:cxn ang="10800000">
                      <a:pos x="wd2" y="hd2"/>
                    </a:cxn>
                    <a:cxn ang="16200000">
                      <a:pos x="wd2" y="hd2"/>
                    </a:cxn>
                  </a:cxnLst>
                  <a:rect l="0" t="0" r="r" b="b"/>
                  <a:pathLst>
                    <a:path w="21600" h="21600" extrusionOk="0">
                      <a:moveTo>
                        <a:pt x="17621" y="21600"/>
                      </a:moveTo>
                      <a:cubicBezTo>
                        <a:pt x="4547" y="21600"/>
                        <a:pt x="4547" y="21600"/>
                        <a:pt x="4547" y="21600"/>
                      </a:cubicBezTo>
                      <a:cubicBezTo>
                        <a:pt x="2274" y="21600"/>
                        <a:pt x="0" y="16971"/>
                        <a:pt x="0" y="10800"/>
                      </a:cubicBezTo>
                      <a:cubicBezTo>
                        <a:pt x="0" y="4629"/>
                        <a:pt x="2274" y="0"/>
                        <a:pt x="4547" y="0"/>
                      </a:cubicBezTo>
                      <a:cubicBezTo>
                        <a:pt x="17621" y="0"/>
                        <a:pt x="17621" y="0"/>
                        <a:pt x="17621" y="0"/>
                      </a:cubicBezTo>
                      <a:cubicBezTo>
                        <a:pt x="19895" y="0"/>
                        <a:pt x="21600" y="4629"/>
                        <a:pt x="21600" y="10800"/>
                      </a:cubicBezTo>
                      <a:cubicBezTo>
                        <a:pt x="21600" y="16971"/>
                        <a:pt x="19895" y="21600"/>
                        <a:pt x="17621"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5" name="Freeform 352"/>
                <p:cNvSpPr/>
                <p:nvPr>
                  <p:custDataLst>
                    <p:tags r:id="rId29"/>
                  </p:custDataLst>
                </p:nvPr>
              </p:nvSpPr>
              <p:spPr>
                <a:xfrm>
                  <a:off x="9840311" y="5962993"/>
                  <a:ext cx="68727" cy="52082"/>
                </a:xfrm>
                <a:custGeom>
                  <a:avLst/>
                  <a:gdLst/>
                  <a:ahLst/>
                  <a:cxnLst>
                    <a:cxn ang="0">
                      <a:pos x="wd2" y="hd2"/>
                    </a:cxn>
                    <a:cxn ang="5400000">
                      <a:pos x="wd2" y="hd2"/>
                    </a:cxn>
                    <a:cxn ang="10800000">
                      <a:pos x="wd2" y="hd2"/>
                    </a:cxn>
                    <a:cxn ang="16200000">
                      <a:pos x="wd2" y="hd2"/>
                    </a:cxn>
                  </a:cxnLst>
                  <a:rect l="0" t="0" r="r" b="b"/>
                  <a:pathLst>
                    <a:path w="20319" h="20832" extrusionOk="0">
                      <a:moveTo>
                        <a:pt x="4556" y="20832"/>
                      </a:moveTo>
                      <a:cubicBezTo>
                        <a:pt x="2805" y="20832"/>
                        <a:pt x="1637" y="19232"/>
                        <a:pt x="470" y="17632"/>
                      </a:cubicBezTo>
                      <a:cubicBezTo>
                        <a:pt x="-698" y="15232"/>
                        <a:pt x="470" y="11232"/>
                        <a:pt x="2221" y="9632"/>
                      </a:cubicBezTo>
                      <a:cubicBezTo>
                        <a:pt x="13897" y="832"/>
                        <a:pt x="13897" y="832"/>
                        <a:pt x="13897" y="832"/>
                      </a:cubicBezTo>
                      <a:cubicBezTo>
                        <a:pt x="16232" y="-768"/>
                        <a:pt x="18567" y="32"/>
                        <a:pt x="19734" y="2432"/>
                      </a:cubicBezTo>
                      <a:cubicBezTo>
                        <a:pt x="20902" y="5632"/>
                        <a:pt x="20318" y="8832"/>
                        <a:pt x="17983" y="10432"/>
                      </a:cubicBezTo>
                      <a:cubicBezTo>
                        <a:pt x="6307" y="20032"/>
                        <a:pt x="6307" y="20032"/>
                        <a:pt x="6307" y="20032"/>
                      </a:cubicBezTo>
                      <a:cubicBezTo>
                        <a:pt x="5724" y="20032"/>
                        <a:pt x="5140" y="20832"/>
                        <a:pt x="4556" y="20832"/>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6" name="Freeform 353"/>
                <p:cNvSpPr/>
                <p:nvPr>
                  <p:custDataLst>
                    <p:tags r:id="rId30"/>
                  </p:custDataLst>
                </p:nvPr>
              </p:nvSpPr>
              <p:spPr>
                <a:xfrm>
                  <a:off x="10208403" y="5974192"/>
                  <a:ext cx="69112" cy="52001"/>
                </a:xfrm>
                <a:custGeom>
                  <a:avLst/>
                  <a:gdLst/>
                  <a:ahLst/>
                  <a:cxnLst>
                    <a:cxn ang="0">
                      <a:pos x="wd2" y="hd2"/>
                    </a:cxn>
                    <a:cxn ang="5400000">
                      <a:pos x="wd2" y="hd2"/>
                    </a:cxn>
                    <a:cxn ang="10800000">
                      <a:pos x="wd2" y="hd2"/>
                    </a:cxn>
                    <a:cxn ang="16200000">
                      <a:pos x="wd2" y="hd2"/>
                    </a:cxn>
                  </a:cxnLst>
                  <a:rect l="0" t="0" r="r" b="b"/>
                  <a:pathLst>
                    <a:path w="20432" h="20800" extrusionOk="0">
                      <a:moveTo>
                        <a:pt x="16346" y="20800"/>
                      </a:moveTo>
                      <a:cubicBezTo>
                        <a:pt x="15178" y="20800"/>
                        <a:pt x="14594" y="20800"/>
                        <a:pt x="14011" y="20000"/>
                      </a:cubicBezTo>
                      <a:cubicBezTo>
                        <a:pt x="2335" y="11200"/>
                        <a:pt x="2335" y="11200"/>
                        <a:pt x="2335" y="11200"/>
                      </a:cubicBezTo>
                      <a:cubicBezTo>
                        <a:pt x="0" y="9600"/>
                        <a:pt x="-584" y="5600"/>
                        <a:pt x="584" y="3200"/>
                      </a:cubicBezTo>
                      <a:cubicBezTo>
                        <a:pt x="1751" y="0"/>
                        <a:pt x="4670" y="-800"/>
                        <a:pt x="6421" y="800"/>
                      </a:cubicBezTo>
                      <a:cubicBezTo>
                        <a:pt x="18097" y="10400"/>
                        <a:pt x="18097" y="10400"/>
                        <a:pt x="18097" y="10400"/>
                      </a:cubicBezTo>
                      <a:cubicBezTo>
                        <a:pt x="20432" y="12000"/>
                        <a:pt x="21016" y="15200"/>
                        <a:pt x="19848" y="17600"/>
                      </a:cubicBezTo>
                      <a:cubicBezTo>
                        <a:pt x="19265" y="20000"/>
                        <a:pt x="17513" y="20800"/>
                        <a:pt x="16346" y="208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7" name="Freeform 354"/>
                <p:cNvSpPr/>
                <p:nvPr>
                  <p:custDataLst>
                    <p:tags r:id="rId31"/>
                  </p:custDataLst>
                </p:nvPr>
              </p:nvSpPr>
              <p:spPr>
                <a:xfrm>
                  <a:off x="10238193" y="5881662"/>
                  <a:ext cx="73061" cy="27001"/>
                </a:xfrm>
                <a:custGeom>
                  <a:avLst/>
                  <a:gdLst/>
                  <a:ahLst/>
                  <a:cxnLst>
                    <a:cxn ang="0">
                      <a:pos x="wd2" y="hd2"/>
                    </a:cxn>
                    <a:cxn ang="5400000">
                      <a:pos x="wd2" y="hd2"/>
                    </a:cxn>
                    <a:cxn ang="10800000">
                      <a:pos x="wd2" y="hd2"/>
                    </a:cxn>
                    <a:cxn ang="16200000">
                      <a:pos x="wd2" y="hd2"/>
                    </a:cxn>
                  </a:cxnLst>
                  <a:rect l="0" t="0" r="r" b="b"/>
                  <a:pathLst>
                    <a:path w="21600" h="21600" extrusionOk="0">
                      <a:moveTo>
                        <a:pt x="17514" y="21600"/>
                      </a:moveTo>
                      <a:cubicBezTo>
                        <a:pt x="4086" y="21600"/>
                        <a:pt x="4086" y="21600"/>
                        <a:pt x="4086" y="21600"/>
                      </a:cubicBezTo>
                      <a:cubicBezTo>
                        <a:pt x="1751" y="21600"/>
                        <a:pt x="0" y="16971"/>
                        <a:pt x="0" y="10800"/>
                      </a:cubicBezTo>
                      <a:cubicBezTo>
                        <a:pt x="0" y="4629"/>
                        <a:pt x="1751" y="0"/>
                        <a:pt x="4086" y="0"/>
                      </a:cubicBezTo>
                      <a:cubicBezTo>
                        <a:pt x="17514" y="0"/>
                        <a:pt x="17514" y="0"/>
                        <a:pt x="17514" y="0"/>
                      </a:cubicBezTo>
                      <a:cubicBezTo>
                        <a:pt x="19849" y="0"/>
                        <a:pt x="21600" y="4629"/>
                        <a:pt x="21600" y="10800"/>
                      </a:cubicBezTo>
                      <a:cubicBezTo>
                        <a:pt x="21600" y="16971"/>
                        <a:pt x="19849" y="21600"/>
                        <a:pt x="17514"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8" name="Freeform 355"/>
                <p:cNvSpPr/>
                <p:nvPr>
                  <p:custDataLst>
                    <p:tags r:id="rId32"/>
                  </p:custDataLst>
                </p:nvPr>
              </p:nvSpPr>
              <p:spPr>
                <a:xfrm>
                  <a:off x="10216344" y="5761365"/>
                  <a:ext cx="68727" cy="52001"/>
                </a:xfrm>
                <a:custGeom>
                  <a:avLst/>
                  <a:gdLst/>
                  <a:ahLst/>
                  <a:cxnLst>
                    <a:cxn ang="0">
                      <a:pos x="wd2" y="hd2"/>
                    </a:cxn>
                    <a:cxn ang="5400000">
                      <a:pos x="wd2" y="hd2"/>
                    </a:cxn>
                    <a:cxn ang="10800000">
                      <a:pos x="wd2" y="hd2"/>
                    </a:cxn>
                    <a:cxn ang="16200000">
                      <a:pos x="wd2" y="hd2"/>
                    </a:cxn>
                  </a:cxnLst>
                  <a:rect l="0" t="0" r="r" b="b"/>
                  <a:pathLst>
                    <a:path w="20319" h="20800" extrusionOk="0">
                      <a:moveTo>
                        <a:pt x="4086" y="20800"/>
                      </a:moveTo>
                      <a:cubicBezTo>
                        <a:pt x="2919" y="20800"/>
                        <a:pt x="1167" y="20000"/>
                        <a:pt x="584" y="18400"/>
                      </a:cubicBezTo>
                      <a:cubicBezTo>
                        <a:pt x="-584" y="15200"/>
                        <a:pt x="0" y="12000"/>
                        <a:pt x="2335" y="10400"/>
                      </a:cubicBezTo>
                      <a:cubicBezTo>
                        <a:pt x="14011" y="800"/>
                        <a:pt x="14011" y="800"/>
                        <a:pt x="14011" y="800"/>
                      </a:cubicBezTo>
                      <a:cubicBezTo>
                        <a:pt x="15762" y="-800"/>
                        <a:pt x="18681" y="0"/>
                        <a:pt x="19848" y="3200"/>
                      </a:cubicBezTo>
                      <a:cubicBezTo>
                        <a:pt x="21016" y="5600"/>
                        <a:pt x="19848" y="9600"/>
                        <a:pt x="18097" y="11200"/>
                      </a:cubicBezTo>
                      <a:cubicBezTo>
                        <a:pt x="6421" y="20000"/>
                        <a:pt x="6421" y="20000"/>
                        <a:pt x="6421" y="20000"/>
                      </a:cubicBezTo>
                      <a:cubicBezTo>
                        <a:pt x="5838" y="20800"/>
                        <a:pt x="4670" y="20800"/>
                        <a:pt x="4086" y="208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9" name="Freeform 356"/>
                <p:cNvSpPr/>
                <p:nvPr>
                  <p:custDataLst>
                    <p:tags r:id="rId33"/>
                  </p:custDataLst>
                </p:nvPr>
              </p:nvSpPr>
              <p:spPr>
                <a:xfrm>
                  <a:off x="10149622" y="5673927"/>
                  <a:ext cx="52778" cy="67968"/>
                </a:xfrm>
                <a:custGeom>
                  <a:avLst/>
                  <a:gdLst/>
                  <a:ahLst/>
                  <a:cxnLst>
                    <a:cxn ang="0">
                      <a:pos x="wd2" y="hd2"/>
                    </a:cxn>
                    <a:cxn ang="5400000">
                      <a:pos x="wd2" y="hd2"/>
                    </a:cxn>
                    <a:cxn ang="10800000">
                      <a:pos x="wd2" y="hd2"/>
                    </a:cxn>
                    <a:cxn ang="16200000">
                      <a:pos x="wd2" y="hd2"/>
                    </a:cxn>
                  </a:cxnLst>
                  <a:rect l="0" t="0" r="r" b="b"/>
                  <a:pathLst>
                    <a:path w="19938" h="21008" extrusionOk="0">
                      <a:moveTo>
                        <a:pt x="5431" y="21008"/>
                      </a:moveTo>
                      <a:cubicBezTo>
                        <a:pt x="4660" y="21008"/>
                        <a:pt x="3117" y="21008"/>
                        <a:pt x="2346" y="20391"/>
                      </a:cubicBezTo>
                      <a:cubicBezTo>
                        <a:pt x="31" y="19157"/>
                        <a:pt x="-740" y="16688"/>
                        <a:pt x="803" y="14219"/>
                      </a:cubicBezTo>
                      <a:cubicBezTo>
                        <a:pt x="9289" y="1877"/>
                        <a:pt x="9289" y="1877"/>
                        <a:pt x="9289" y="1877"/>
                      </a:cubicBezTo>
                      <a:cubicBezTo>
                        <a:pt x="10831" y="25"/>
                        <a:pt x="13917" y="-592"/>
                        <a:pt x="17003" y="642"/>
                      </a:cubicBezTo>
                      <a:cubicBezTo>
                        <a:pt x="19317" y="1877"/>
                        <a:pt x="20860" y="4345"/>
                        <a:pt x="19317" y="6197"/>
                      </a:cubicBezTo>
                      <a:cubicBezTo>
                        <a:pt x="10060" y="19157"/>
                        <a:pt x="10060" y="19157"/>
                        <a:pt x="10060" y="19157"/>
                      </a:cubicBezTo>
                      <a:cubicBezTo>
                        <a:pt x="9289" y="20391"/>
                        <a:pt x="6974" y="21008"/>
                        <a:pt x="5431" y="21008"/>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0" name="Freeform 357"/>
                <p:cNvSpPr/>
                <p:nvPr>
                  <p:custDataLst>
                    <p:tags r:id="rId34"/>
                  </p:custDataLst>
                </p:nvPr>
              </p:nvSpPr>
              <p:spPr>
                <a:xfrm>
                  <a:off x="9928483" y="5757778"/>
                  <a:ext cx="268417" cy="322418"/>
                </a:xfrm>
                <a:custGeom>
                  <a:avLst/>
                  <a:gdLst/>
                  <a:ahLst/>
                  <a:cxnLst>
                    <a:cxn ang="0">
                      <a:pos x="wd2" y="hd2"/>
                    </a:cxn>
                    <a:cxn ang="5400000">
                      <a:pos x="wd2" y="hd2"/>
                    </a:cxn>
                    <a:cxn ang="10800000">
                      <a:pos x="wd2" y="hd2"/>
                    </a:cxn>
                    <a:cxn ang="16200000">
                      <a:pos x="wd2" y="hd2"/>
                    </a:cxn>
                  </a:cxnLst>
                  <a:rect l="0" t="0" r="r" b="b"/>
                  <a:pathLst>
                    <a:path w="21600" h="21600" extrusionOk="0">
                      <a:moveTo>
                        <a:pt x="21600" y="8933"/>
                      </a:moveTo>
                      <a:cubicBezTo>
                        <a:pt x="21600" y="4000"/>
                        <a:pt x="16764" y="0"/>
                        <a:pt x="10800" y="0"/>
                      </a:cubicBezTo>
                      <a:cubicBezTo>
                        <a:pt x="4836" y="0"/>
                        <a:pt x="0" y="4000"/>
                        <a:pt x="0" y="8933"/>
                      </a:cubicBezTo>
                      <a:cubicBezTo>
                        <a:pt x="0" y="9200"/>
                        <a:pt x="0" y="9467"/>
                        <a:pt x="0" y="9733"/>
                      </a:cubicBezTo>
                      <a:cubicBezTo>
                        <a:pt x="0" y="9867"/>
                        <a:pt x="161" y="13333"/>
                        <a:pt x="4191" y="17600"/>
                      </a:cubicBezTo>
                      <a:cubicBezTo>
                        <a:pt x="5481" y="18933"/>
                        <a:pt x="4997" y="21600"/>
                        <a:pt x="4997" y="21600"/>
                      </a:cubicBezTo>
                      <a:cubicBezTo>
                        <a:pt x="6609" y="21600"/>
                        <a:pt x="8221" y="21600"/>
                        <a:pt x="9994" y="21600"/>
                      </a:cubicBezTo>
                      <a:cubicBezTo>
                        <a:pt x="10478" y="21600"/>
                        <a:pt x="10961" y="21600"/>
                        <a:pt x="11445" y="21600"/>
                      </a:cubicBezTo>
                      <a:cubicBezTo>
                        <a:pt x="13218" y="21600"/>
                        <a:pt x="14830" y="21600"/>
                        <a:pt x="16442" y="21600"/>
                      </a:cubicBezTo>
                      <a:cubicBezTo>
                        <a:pt x="16442" y="21600"/>
                        <a:pt x="15958" y="18933"/>
                        <a:pt x="17248" y="17600"/>
                      </a:cubicBezTo>
                      <a:cubicBezTo>
                        <a:pt x="21278" y="13333"/>
                        <a:pt x="21600" y="9867"/>
                        <a:pt x="21439" y="9733"/>
                      </a:cubicBezTo>
                      <a:cubicBezTo>
                        <a:pt x="21439" y="9467"/>
                        <a:pt x="21600" y="9200"/>
                        <a:pt x="21600" y="8933"/>
                      </a:cubicBezTo>
                      <a:close/>
                      <a:moveTo>
                        <a:pt x="9510" y="20000"/>
                      </a:moveTo>
                      <a:cubicBezTo>
                        <a:pt x="9510" y="15733"/>
                        <a:pt x="9510" y="15733"/>
                        <a:pt x="9510" y="15733"/>
                      </a:cubicBezTo>
                      <a:cubicBezTo>
                        <a:pt x="9510" y="15600"/>
                        <a:pt x="9510" y="15600"/>
                        <a:pt x="9349" y="15467"/>
                      </a:cubicBezTo>
                      <a:cubicBezTo>
                        <a:pt x="7254" y="12133"/>
                        <a:pt x="7254" y="12133"/>
                        <a:pt x="7254" y="12133"/>
                      </a:cubicBezTo>
                      <a:cubicBezTo>
                        <a:pt x="7415" y="12133"/>
                        <a:pt x="7576" y="12133"/>
                        <a:pt x="7737" y="12000"/>
                      </a:cubicBezTo>
                      <a:cubicBezTo>
                        <a:pt x="8060" y="12000"/>
                        <a:pt x="8382" y="11733"/>
                        <a:pt x="8704" y="11600"/>
                      </a:cubicBezTo>
                      <a:cubicBezTo>
                        <a:pt x="9027" y="11867"/>
                        <a:pt x="9510" y="12133"/>
                        <a:pt x="9833" y="12133"/>
                      </a:cubicBezTo>
                      <a:cubicBezTo>
                        <a:pt x="10478" y="12267"/>
                        <a:pt x="11122" y="12000"/>
                        <a:pt x="11767" y="11600"/>
                      </a:cubicBezTo>
                      <a:cubicBezTo>
                        <a:pt x="11767" y="11600"/>
                        <a:pt x="11767" y="11600"/>
                        <a:pt x="11767" y="11733"/>
                      </a:cubicBezTo>
                      <a:cubicBezTo>
                        <a:pt x="12090" y="12133"/>
                        <a:pt x="12573" y="12267"/>
                        <a:pt x="12896" y="12267"/>
                      </a:cubicBezTo>
                      <a:cubicBezTo>
                        <a:pt x="13057" y="12267"/>
                        <a:pt x="13057" y="12267"/>
                        <a:pt x="13057" y="12267"/>
                      </a:cubicBezTo>
                      <a:cubicBezTo>
                        <a:pt x="13218" y="12267"/>
                        <a:pt x="13379" y="12267"/>
                        <a:pt x="13540" y="12133"/>
                      </a:cubicBezTo>
                      <a:cubicBezTo>
                        <a:pt x="11445" y="15467"/>
                        <a:pt x="11445" y="15467"/>
                        <a:pt x="11445" y="15467"/>
                      </a:cubicBezTo>
                      <a:cubicBezTo>
                        <a:pt x="11445" y="15600"/>
                        <a:pt x="11445" y="15600"/>
                        <a:pt x="11445" y="15733"/>
                      </a:cubicBezTo>
                      <a:cubicBezTo>
                        <a:pt x="11445" y="20000"/>
                        <a:pt x="11445" y="20000"/>
                        <a:pt x="11445" y="20000"/>
                      </a:cubicBezTo>
                      <a:lnTo>
                        <a:pt x="9510" y="20000"/>
                      </a:lnTo>
                      <a:close/>
                      <a:moveTo>
                        <a:pt x="8866" y="9600"/>
                      </a:moveTo>
                      <a:cubicBezTo>
                        <a:pt x="8866" y="9600"/>
                        <a:pt x="8866" y="9600"/>
                        <a:pt x="8866" y="9600"/>
                      </a:cubicBezTo>
                      <a:cubicBezTo>
                        <a:pt x="8866" y="9600"/>
                        <a:pt x="8866" y="9600"/>
                        <a:pt x="9027" y="9600"/>
                      </a:cubicBezTo>
                      <a:cubicBezTo>
                        <a:pt x="9188" y="9600"/>
                        <a:pt x="9188" y="9600"/>
                        <a:pt x="9188" y="9867"/>
                      </a:cubicBezTo>
                      <a:cubicBezTo>
                        <a:pt x="9188" y="10000"/>
                        <a:pt x="9027" y="10267"/>
                        <a:pt x="8866" y="10667"/>
                      </a:cubicBezTo>
                      <a:cubicBezTo>
                        <a:pt x="8704" y="10133"/>
                        <a:pt x="8704" y="9733"/>
                        <a:pt x="8866" y="9600"/>
                      </a:cubicBezTo>
                      <a:close/>
                      <a:moveTo>
                        <a:pt x="11928" y="9467"/>
                      </a:moveTo>
                      <a:cubicBezTo>
                        <a:pt x="11928" y="9333"/>
                        <a:pt x="12090" y="9333"/>
                        <a:pt x="12090" y="9333"/>
                      </a:cubicBezTo>
                      <a:cubicBezTo>
                        <a:pt x="12090" y="9333"/>
                        <a:pt x="12090" y="9333"/>
                        <a:pt x="12090" y="9333"/>
                      </a:cubicBezTo>
                      <a:cubicBezTo>
                        <a:pt x="12251" y="9333"/>
                        <a:pt x="12251" y="9333"/>
                        <a:pt x="12251" y="9333"/>
                      </a:cubicBezTo>
                      <a:cubicBezTo>
                        <a:pt x="12251" y="9467"/>
                        <a:pt x="12251" y="9867"/>
                        <a:pt x="11928" y="10400"/>
                      </a:cubicBezTo>
                      <a:cubicBezTo>
                        <a:pt x="11767" y="10000"/>
                        <a:pt x="11767" y="9600"/>
                        <a:pt x="11928" y="9467"/>
                      </a:cubicBezTo>
                      <a:close/>
                      <a:moveTo>
                        <a:pt x="19666" y="9200"/>
                      </a:moveTo>
                      <a:cubicBezTo>
                        <a:pt x="19504" y="10267"/>
                        <a:pt x="19504" y="10267"/>
                        <a:pt x="19504" y="10267"/>
                      </a:cubicBezTo>
                      <a:cubicBezTo>
                        <a:pt x="19504" y="10267"/>
                        <a:pt x="19504" y="10267"/>
                        <a:pt x="19504" y="10267"/>
                      </a:cubicBezTo>
                      <a:cubicBezTo>
                        <a:pt x="19343" y="11200"/>
                        <a:pt x="18537" y="13733"/>
                        <a:pt x="15797" y="16667"/>
                      </a:cubicBezTo>
                      <a:cubicBezTo>
                        <a:pt x="14830" y="17600"/>
                        <a:pt x="14507" y="18933"/>
                        <a:pt x="14507" y="20000"/>
                      </a:cubicBezTo>
                      <a:cubicBezTo>
                        <a:pt x="12734" y="20000"/>
                        <a:pt x="12734" y="20000"/>
                        <a:pt x="12734" y="20000"/>
                      </a:cubicBezTo>
                      <a:cubicBezTo>
                        <a:pt x="12734" y="15867"/>
                        <a:pt x="12734" y="15867"/>
                        <a:pt x="12734" y="15867"/>
                      </a:cubicBezTo>
                      <a:cubicBezTo>
                        <a:pt x="15152" y="12000"/>
                        <a:pt x="15152" y="12000"/>
                        <a:pt x="15152" y="12000"/>
                      </a:cubicBezTo>
                      <a:cubicBezTo>
                        <a:pt x="15313" y="11733"/>
                        <a:pt x="15152" y="11333"/>
                        <a:pt x="14830" y="11200"/>
                      </a:cubicBezTo>
                      <a:cubicBezTo>
                        <a:pt x="14507" y="11067"/>
                        <a:pt x="14185" y="11200"/>
                        <a:pt x="14024" y="11467"/>
                      </a:cubicBezTo>
                      <a:cubicBezTo>
                        <a:pt x="13701" y="11600"/>
                        <a:pt x="13379" y="11733"/>
                        <a:pt x="13057" y="11733"/>
                      </a:cubicBezTo>
                      <a:cubicBezTo>
                        <a:pt x="12734" y="11733"/>
                        <a:pt x="12573" y="11600"/>
                        <a:pt x="12412" y="11333"/>
                      </a:cubicBezTo>
                      <a:cubicBezTo>
                        <a:pt x="12251" y="11333"/>
                        <a:pt x="12251" y="11200"/>
                        <a:pt x="12090" y="11067"/>
                      </a:cubicBezTo>
                      <a:cubicBezTo>
                        <a:pt x="12090" y="11067"/>
                        <a:pt x="12090" y="11067"/>
                        <a:pt x="12090" y="11067"/>
                      </a:cubicBezTo>
                      <a:cubicBezTo>
                        <a:pt x="12734" y="10400"/>
                        <a:pt x="13057" y="9600"/>
                        <a:pt x="12734" y="9067"/>
                      </a:cubicBezTo>
                      <a:cubicBezTo>
                        <a:pt x="12734" y="8800"/>
                        <a:pt x="12412" y="8667"/>
                        <a:pt x="12090" y="8800"/>
                      </a:cubicBezTo>
                      <a:cubicBezTo>
                        <a:pt x="11767" y="8800"/>
                        <a:pt x="11445" y="8933"/>
                        <a:pt x="11284" y="9200"/>
                      </a:cubicBezTo>
                      <a:cubicBezTo>
                        <a:pt x="11122" y="9600"/>
                        <a:pt x="11122" y="10400"/>
                        <a:pt x="11445" y="10933"/>
                      </a:cubicBezTo>
                      <a:cubicBezTo>
                        <a:pt x="10961" y="11333"/>
                        <a:pt x="10478" y="11733"/>
                        <a:pt x="9994" y="11600"/>
                      </a:cubicBezTo>
                      <a:cubicBezTo>
                        <a:pt x="9672" y="11600"/>
                        <a:pt x="9349" y="11467"/>
                        <a:pt x="9188" y="11200"/>
                      </a:cubicBezTo>
                      <a:cubicBezTo>
                        <a:pt x="9672" y="10667"/>
                        <a:pt x="9833" y="10267"/>
                        <a:pt x="9833" y="9733"/>
                      </a:cubicBezTo>
                      <a:cubicBezTo>
                        <a:pt x="9833" y="9467"/>
                        <a:pt x="9672" y="9067"/>
                        <a:pt x="9188" y="9067"/>
                      </a:cubicBezTo>
                      <a:cubicBezTo>
                        <a:pt x="8866" y="8933"/>
                        <a:pt x="8543" y="9067"/>
                        <a:pt x="8382" y="9200"/>
                      </a:cubicBezTo>
                      <a:cubicBezTo>
                        <a:pt x="7899" y="9600"/>
                        <a:pt x="8060" y="10267"/>
                        <a:pt x="8221" y="10800"/>
                      </a:cubicBezTo>
                      <a:cubicBezTo>
                        <a:pt x="8221" y="10933"/>
                        <a:pt x="8221" y="11067"/>
                        <a:pt x="8382" y="11067"/>
                      </a:cubicBezTo>
                      <a:cubicBezTo>
                        <a:pt x="8060" y="11333"/>
                        <a:pt x="7737" y="11467"/>
                        <a:pt x="7576" y="11600"/>
                      </a:cubicBezTo>
                      <a:cubicBezTo>
                        <a:pt x="7254" y="11600"/>
                        <a:pt x="7093" y="11600"/>
                        <a:pt x="6931" y="11600"/>
                      </a:cubicBezTo>
                      <a:cubicBezTo>
                        <a:pt x="6931" y="11467"/>
                        <a:pt x="6931" y="11467"/>
                        <a:pt x="6931" y="11467"/>
                      </a:cubicBezTo>
                      <a:cubicBezTo>
                        <a:pt x="6770" y="11200"/>
                        <a:pt x="6448" y="11067"/>
                        <a:pt x="6125" y="11200"/>
                      </a:cubicBezTo>
                      <a:cubicBezTo>
                        <a:pt x="6125" y="11200"/>
                        <a:pt x="6125" y="11200"/>
                        <a:pt x="5964" y="11200"/>
                      </a:cubicBezTo>
                      <a:cubicBezTo>
                        <a:pt x="5964" y="11200"/>
                        <a:pt x="5964" y="11200"/>
                        <a:pt x="5964" y="11200"/>
                      </a:cubicBezTo>
                      <a:cubicBezTo>
                        <a:pt x="5964" y="11200"/>
                        <a:pt x="5964" y="11200"/>
                        <a:pt x="5964" y="11200"/>
                      </a:cubicBezTo>
                      <a:cubicBezTo>
                        <a:pt x="5964" y="11200"/>
                        <a:pt x="5964" y="11200"/>
                        <a:pt x="5964" y="11200"/>
                      </a:cubicBezTo>
                      <a:cubicBezTo>
                        <a:pt x="5964" y="11200"/>
                        <a:pt x="5964" y="11200"/>
                        <a:pt x="5964" y="11200"/>
                      </a:cubicBezTo>
                      <a:cubicBezTo>
                        <a:pt x="5642" y="11333"/>
                        <a:pt x="5642" y="11733"/>
                        <a:pt x="5803" y="12000"/>
                      </a:cubicBezTo>
                      <a:cubicBezTo>
                        <a:pt x="8221" y="15867"/>
                        <a:pt x="8221" y="15867"/>
                        <a:pt x="8221" y="15867"/>
                      </a:cubicBezTo>
                      <a:cubicBezTo>
                        <a:pt x="8221" y="20000"/>
                        <a:pt x="8221" y="20000"/>
                        <a:pt x="8221" y="20000"/>
                      </a:cubicBezTo>
                      <a:cubicBezTo>
                        <a:pt x="6931" y="20000"/>
                        <a:pt x="6931" y="20000"/>
                        <a:pt x="6931" y="20000"/>
                      </a:cubicBezTo>
                      <a:cubicBezTo>
                        <a:pt x="6931" y="18933"/>
                        <a:pt x="6609" y="17600"/>
                        <a:pt x="5803" y="16667"/>
                      </a:cubicBezTo>
                      <a:cubicBezTo>
                        <a:pt x="2901" y="13733"/>
                        <a:pt x="2096" y="11200"/>
                        <a:pt x="1934" y="10267"/>
                      </a:cubicBezTo>
                      <a:cubicBezTo>
                        <a:pt x="1934" y="10267"/>
                        <a:pt x="1934" y="10267"/>
                        <a:pt x="1934" y="10267"/>
                      </a:cubicBezTo>
                      <a:cubicBezTo>
                        <a:pt x="1773" y="9200"/>
                        <a:pt x="1773" y="9200"/>
                        <a:pt x="1773" y="9200"/>
                      </a:cubicBezTo>
                      <a:cubicBezTo>
                        <a:pt x="1773" y="9067"/>
                        <a:pt x="1773" y="8933"/>
                        <a:pt x="1773" y="8933"/>
                      </a:cubicBezTo>
                      <a:cubicBezTo>
                        <a:pt x="1773" y="4800"/>
                        <a:pt x="5803" y="1467"/>
                        <a:pt x="10800" y="1467"/>
                      </a:cubicBezTo>
                      <a:cubicBezTo>
                        <a:pt x="15636" y="1467"/>
                        <a:pt x="19666" y="4800"/>
                        <a:pt x="19666" y="8933"/>
                      </a:cubicBezTo>
                      <a:cubicBezTo>
                        <a:pt x="19666" y="8933"/>
                        <a:pt x="19666" y="9067"/>
                        <a:pt x="19666" y="92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91" name="Freeform 358"/>
                <p:cNvSpPr/>
                <p:nvPr>
                  <p:custDataLst>
                    <p:tags r:id="rId35"/>
                  </p:custDataLst>
                </p:nvPr>
              </p:nvSpPr>
              <p:spPr>
                <a:xfrm>
                  <a:off x="9990425" y="6089723"/>
                  <a:ext cx="141357" cy="8100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cubicBezTo>
                        <a:pt x="913" y="3240"/>
                        <a:pt x="913" y="3240"/>
                        <a:pt x="913" y="3240"/>
                      </a:cubicBezTo>
                      <a:cubicBezTo>
                        <a:pt x="913" y="5940"/>
                        <a:pt x="913" y="5940"/>
                        <a:pt x="913" y="5940"/>
                      </a:cubicBezTo>
                      <a:cubicBezTo>
                        <a:pt x="0" y="5940"/>
                        <a:pt x="0" y="5940"/>
                        <a:pt x="0" y="5940"/>
                      </a:cubicBezTo>
                      <a:cubicBezTo>
                        <a:pt x="0" y="9180"/>
                        <a:pt x="0" y="9180"/>
                        <a:pt x="0" y="9180"/>
                      </a:cubicBezTo>
                      <a:cubicBezTo>
                        <a:pt x="913" y="9180"/>
                        <a:pt x="913" y="9180"/>
                        <a:pt x="913" y="9180"/>
                      </a:cubicBezTo>
                      <a:cubicBezTo>
                        <a:pt x="913" y="11880"/>
                        <a:pt x="913" y="11880"/>
                        <a:pt x="913" y="11880"/>
                      </a:cubicBezTo>
                      <a:cubicBezTo>
                        <a:pt x="0" y="11880"/>
                        <a:pt x="0" y="11880"/>
                        <a:pt x="0" y="11880"/>
                      </a:cubicBezTo>
                      <a:cubicBezTo>
                        <a:pt x="304" y="15120"/>
                        <a:pt x="2130" y="18360"/>
                        <a:pt x="4868" y="18360"/>
                      </a:cubicBezTo>
                      <a:cubicBezTo>
                        <a:pt x="5172" y="20520"/>
                        <a:pt x="6085" y="21600"/>
                        <a:pt x="7301" y="21600"/>
                      </a:cubicBezTo>
                      <a:cubicBezTo>
                        <a:pt x="14299" y="21600"/>
                        <a:pt x="14299" y="21600"/>
                        <a:pt x="14299" y="21600"/>
                      </a:cubicBezTo>
                      <a:cubicBezTo>
                        <a:pt x="15515" y="21600"/>
                        <a:pt x="16428" y="20520"/>
                        <a:pt x="17037" y="18360"/>
                      </a:cubicBezTo>
                      <a:cubicBezTo>
                        <a:pt x="19470" y="18360"/>
                        <a:pt x="21296" y="15120"/>
                        <a:pt x="21600" y="11880"/>
                      </a:cubicBezTo>
                      <a:cubicBezTo>
                        <a:pt x="20687" y="11880"/>
                        <a:pt x="20687" y="11880"/>
                        <a:pt x="20687" y="11880"/>
                      </a:cubicBezTo>
                      <a:cubicBezTo>
                        <a:pt x="20687" y="9180"/>
                        <a:pt x="20687" y="9180"/>
                        <a:pt x="20687" y="9180"/>
                      </a:cubicBezTo>
                      <a:cubicBezTo>
                        <a:pt x="21600" y="9180"/>
                        <a:pt x="21600" y="9180"/>
                        <a:pt x="21600" y="9180"/>
                      </a:cubicBezTo>
                      <a:cubicBezTo>
                        <a:pt x="21600" y="5940"/>
                        <a:pt x="21600" y="5940"/>
                        <a:pt x="21600" y="5940"/>
                      </a:cubicBezTo>
                      <a:cubicBezTo>
                        <a:pt x="20687" y="5940"/>
                        <a:pt x="20687" y="5940"/>
                        <a:pt x="20687" y="5940"/>
                      </a:cubicBezTo>
                      <a:cubicBezTo>
                        <a:pt x="20687" y="3240"/>
                        <a:pt x="20687" y="3240"/>
                        <a:pt x="20687" y="3240"/>
                      </a:cubicBezTo>
                      <a:cubicBezTo>
                        <a:pt x="21600" y="3240"/>
                        <a:pt x="21600" y="3240"/>
                        <a:pt x="21600" y="3240"/>
                      </a:cubicBezTo>
                      <a:cubicBezTo>
                        <a:pt x="21600" y="0"/>
                        <a:pt x="21600" y="0"/>
                        <a:pt x="21600" y="0"/>
                      </a:cubicBezTo>
                      <a:cubicBezTo>
                        <a:pt x="0" y="0"/>
                        <a:pt x="0" y="0"/>
                        <a:pt x="0" y="0"/>
                      </a:cubicBezTo>
                      <a:lnTo>
                        <a:pt x="0" y="3240"/>
                      </a:ln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grpSp>
          <p:grpSp>
            <p:nvGrpSpPr>
              <p:cNvPr id="73" name="组合 72"/>
              <p:cNvGrpSpPr/>
              <p:nvPr/>
            </p:nvGrpSpPr>
            <p:grpSpPr>
              <a:xfrm>
                <a:off x="10912" y="5680"/>
                <a:ext cx="926" cy="607"/>
                <a:chOff x="11990043" y="2053957"/>
                <a:chExt cx="537512" cy="352594"/>
              </a:xfrm>
              <a:solidFill>
                <a:schemeClr val="bg1"/>
              </a:solidFill>
            </p:grpSpPr>
            <p:sp>
              <p:nvSpPr>
                <p:cNvPr id="74" name="Rectangle 240"/>
                <p:cNvSpPr/>
                <p:nvPr>
                  <p:custDataLst>
                    <p:tags r:id="rId18"/>
                  </p:custDataLst>
                </p:nvPr>
              </p:nvSpPr>
              <p:spPr>
                <a:xfrm>
                  <a:off x="12045632" y="2192134"/>
                  <a:ext cx="128649" cy="12707"/>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75" name="Rectangle 241"/>
                <p:cNvSpPr/>
                <p:nvPr>
                  <p:custDataLst>
                    <p:tags r:id="rId19"/>
                  </p:custDataLst>
                </p:nvPr>
              </p:nvSpPr>
              <p:spPr>
                <a:xfrm>
                  <a:off x="12045632" y="2234512"/>
                  <a:ext cx="203296" cy="12130"/>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76" name="Rectangle 242"/>
                <p:cNvSpPr/>
                <p:nvPr>
                  <p:custDataLst>
                    <p:tags r:id="rId20"/>
                  </p:custDataLst>
                </p:nvPr>
              </p:nvSpPr>
              <p:spPr>
                <a:xfrm>
                  <a:off x="12045632" y="2276312"/>
                  <a:ext cx="203296" cy="12707"/>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77" name="Rectangle 243"/>
                <p:cNvSpPr/>
                <p:nvPr>
                  <p:custDataLst>
                    <p:tags r:id="rId21"/>
                  </p:custDataLst>
                </p:nvPr>
              </p:nvSpPr>
              <p:spPr>
                <a:xfrm>
                  <a:off x="12045632" y="2317607"/>
                  <a:ext cx="203296" cy="12707"/>
                </a:xfrm>
                <a:prstGeom prst="rect">
                  <a:avLst/>
                </a:pr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78" name="Freeform 244"/>
                <p:cNvSpPr/>
                <p:nvPr>
                  <p:custDataLst>
                    <p:tags r:id="rId22"/>
                  </p:custDataLst>
                </p:nvPr>
              </p:nvSpPr>
              <p:spPr>
                <a:xfrm>
                  <a:off x="12363284" y="2235018"/>
                  <a:ext cx="25413" cy="71473"/>
                </a:xfrm>
                <a:custGeom>
                  <a:avLst/>
                  <a:gdLst/>
                  <a:ahLst/>
                  <a:cxnLst>
                    <a:cxn ang="0">
                      <a:pos x="wd2" y="hd2"/>
                    </a:cxn>
                    <a:cxn ang="5400000">
                      <a:pos x="wd2" y="hd2"/>
                    </a:cxn>
                    <a:cxn ang="10800000">
                      <a:pos x="wd2" y="hd2"/>
                    </a:cxn>
                    <a:cxn ang="16200000">
                      <a:pos x="wd2" y="hd2"/>
                    </a:cxn>
                  </a:cxnLst>
                  <a:rect l="0" t="0" r="r" b="b"/>
                  <a:pathLst>
                    <a:path w="21600" h="21600" extrusionOk="0">
                      <a:moveTo>
                        <a:pt x="9969" y="21600"/>
                      </a:moveTo>
                      <a:cubicBezTo>
                        <a:pt x="13292" y="21000"/>
                        <a:pt x="18277" y="20400"/>
                        <a:pt x="21600" y="19200"/>
                      </a:cubicBezTo>
                      <a:cubicBezTo>
                        <a:pt x="21600" y="2400"/>
                        <a:pt x="21600" y="2400"/>
                        <a:pt x="21600" y="2400"/>
                      </a:cubicBezTo>
                      <a:cubicBezTo>
                        <a:pt x="16615" y="600"/>
                        <a:pt x="9969" y="0"/>
                        <a:pt x="1662" y="0"/>
                      </a:cubicBezTo>
                      <a:cubicBezTo>
                        <a:pt x="1662" y="0"/>
                        <a:pt x="1662" y="0"/>
                        <a:pt x="0" y="0"/>
                      </a:cubicBezTo>
                      <a:cubicBezTo>
                        <a:pt x="0" y="21600"/>
                        <a:pt x="0" y="21600"/>
                        <a:pt x="0" y="21600"/>
                      </a:cubicBezTo>
                      <a:cubicBezTo>
                        <a:pt x="1662" y="21600"/>
                        <a:pt x="1662" y="21600"/>
                        <a:pt x="1662" y="21600"/>
                      </a:cubicBezTo>
                      <a:cubicBezTo>
                        <a:pt x="4985" y="21600"/>
                        <a:pt x="6646" y="21600"/>
                        <a:pt x="9969" y="21600"/>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79" name="Freeform 245"/>
                <p:cNvSpPr/>
                <p:nvPr>
                  <p:custDataLst>
                    <p:tags r:id="rId23"/>
                  </p:custDataLst>
                </p:nvPr>
              </p:nvSpPr>
              <p:spPr>
                <a:xfrm>
                  <a:off x="11990043" y="2053957"/>
                  <a:ext cx="398655" cy="352594"/>
                </a:xfrm>
                <a:custGeom>
                  <a:avLst/>
                  <a:gdLst/>
                  <a:ahLst/>
                  <a:cxnLst>
                    <a:cxn ang="0">
                      <a:pos x="wd2" y="hd2"/>
                    </a:cxn>
                    <a:cxn ang="5400000">
                      <a:pos x="wd2" y="hd2"/>
                    </a:cxn>
                    <a:cxn ang="10800000">
                      <a:pos x="wd2" y="hd2"/>
                    </a:cxn>
                    <a:cxn ang="16200000">
                      <a:pos x="wd2" y="hd2"/>
                    </a:cxn>
                  </a:cxnLst>
                  <a:rect l="0" t="0" r="r" b="b"/>
                  <a:pathLst>
                    <a:path w="21600" h="21600" extrusionOk="0">
                      <a:moveTo>
                        <a:pt x="20304" y="19769"/>
                      </a:moveTo>
                      <a:cubicBezTo>
                        <a:pt x="20304" y="19769"/>
                        <a:pt x="20304" y="19769"/>
                        <a:pt x="20196" y="19769"/>
                      </a:cubicBezTo>
                      <a:cubicBezTo>
                        <a:pt x="20196" y="20014"/>
                        <a:pt x="20196" y="20014"/>
                        <a:pt x="20196" y="20014"/>
                      </a:cubicBezTo>
                      <a:cubicBezTo>
                        <a:pt x="1404" y="20014"/>
                        <a:pt x="1404" y="20014"/>
                        <a:pt x="1404" y="20014"/>
                      </a:cubicBezTo>
                      <a:cubicBezTo>
                        <a:pt x="1404" y="5369"/>
                        <a:pt x="1404" y="5369"/>
                        <a:pt x="1404" y="5369"/>
                      </a:cubicBezTo>
                      <a:cubicBezTo>
                        <a:pt x="20196" y="5369"/>
                        <a:pt x="20196" y="5369"/>
                        <a:pt x="20196" y="5369"/>
                      </a:cubicBezTo>
                      <a:cubicBezTo>
                        <a:pt x="20196" y="6834"/>
                        <a:pt x="20196" y="6834"/>
                        <a:pt x="20196" y="6834"/>
                      </a:cubicBezTo>
                      <a:cubicBezTo>
                        <a:pt x="20304" y="6834"/>
                        <a:pt x="20304" y="6834"/>
                        <a:pt x="20304" y="6834"/>
                      </a:cubicBezTo>
                      <a:cubicBezTo>
                        <a:pt x="20736" y="6834"/>
                        <a:pt x="21168" y="6834"/>
                        <a:pt x="21600" y="6956"/>
                      </a:cubicBezTo>
                      <a:cubicBezTo>
                        <a:pt x="21600" y="732"/>
                        <a:pt x="21600" y="732"/>
                        <a:pt x="21600" y="732"/>
                      </a:cubicBezTo>
                      <a:cubicBezTo>
                        <a:pt x="21600" y="366"/>
                        <a:pt x="21276" y="0"/>
                        <a:pt x="20952" y="0"/>
                      </a:cubicBezTo>
                      <a:cubicBezTo>
                        <a:pt x="756" y="0"/>
                        <a:pt x="756" y="0"/>
                        <a:pt x="756" y="0"/>
                      </a:cubicBezTo>
                      <a:cubicBezTo>
                        <a:pt x="324" y="0"/>
                        <a:pt x="0" y="366"/>
                        <a:pt x="0" y="732"/>
                      </a:cubicBezTo>
                      <a:cubicBezTo>
                        <a:pt x="0" y="20868"/>
                        <a:pt x="0" y="20868"/>
                        <a:pt x="0" y="20868"/>
                      </a:cubicBezTo>
                      <a:cubicBezTo>
                        <a:pt x="0" y="21234"/>
                        <a:pt x="324" y="21600"/>
                        <a:pt x="756" y="21600"/>
                      </a:cubicBezTo>
                      <a:cubicBezTo>
                        <a:pt x="20952" y="21600"/>
                        <a:pt x="20952" y="21600"/>
                        <a:pt x="20952" y="21600"/>
                      </a:cubicBezTo>
                      <a:cubicBezTo>
                        <a:pt x="21276" y="21600"/>
                        <a:pt x="21600" y="21234"/>
                        <a:pt x="21600" y="20868"/>
                      </a:cubicBezTo>
                      <a:cubicBezTo>
                        <a:pt x="21600" y="19647"/>
                        <a:pt x="21600" y="19647"/>
                        <a:pt x="21600" y="19647"/>
                      </a:cubicBezTo>
                      <a:cubicBezTo>
                        <a:pt x="21168" y="19769"/>
                        <a:pt x="20736" y="19769"/>
                        <a:pt x="20304" y="19769"/>
                      </a:cubicBezTo>
                      <a:close/>
                      <a:moveTo>
                        <a:pt x="19332" y="1586"/>
                      </a:moveTo>
                      <a:cubicBezTo>
                        <a:pt x="19764" y="1586"/>
                        <a:pt x="20196" y="2075"/>
                        <a:pt x="20196" y="2685"/>
                      </a:cubicBezTo>
                      <a:cubicBezTo>
                        <a:pt x="20196" y="3295"/>
                        <a:pt x="19764" y="3661"/>
                        <a:pt x="19332" y="3661"/>
                      </a:cubicBezTo>
                      <a:cubicBezTo>
                        <a:pt x="18792" y="3661"/>
                        <a:pt x="18360" y="3295"/>
                        <a:pt x="18360" y="2685"/>
                      </a:cubicBezTo>
                      <a:cubicBezTo>
                        <a:pt x="18360" y="2075"/>
                        <a:pt x="18792" y="1586"/>
                        <a:pt x="19332" y="1586"/>
                      </a:cubicBezTo>
                      <a:close/>
                      <a:moveTo>
                        <a:pt x="16632" y="1586"/>
                      </a:moveTo>
                      <a:cubicBezTo>
                        <a:pt x="17172" y="1586"/>
                        <a:pt x="17496" y="2075"/>
                        <a:pt x="17496" y="2685"/>
                      </a:cubicBezTo>
                      <a:cubicBezTo>
                        <a:pt x="17496" y="3295"/>
                        <a:pt x="17172" y="3661"/>
                        <a:pt x="16632" y="3661"/>
                      </a:cubicBezTo>
                      <a:cubicBezTo>
                        <a:pt x="16092" y="3661"/>
                        <a:pt x="15660" y="3295"/>
                        <a:pt x="15660" y="2685"/>
                      </a:cubicBezTo>
                      <a:cubicBezTo>
                        <a:pt x="15660" y="2075"/>
                        <a:pt x="16092" y="1586"/>
                        <a:pt x="16632" y="1586"/>
                      </a:cubicBezTo>
                      <a:close/>
                      <a:moveTo>
                        <a:pt x="13932" y="1586"/>
                      </a:moveTo>
                      <a:cubicBezTo>
                        <a:pt x="14472" y="1586"/>
                        <a:pt x="14904" y="2075"/>
                        <a:pt x="14904" y="2685"/>
                      </a:cubicBezTo>
                      <a:cubicBezTo>
                        <a:pt x="14904" y="3295"/>
                        <a:pt x="14472" y="3661"/>
                        <a:pt x="13932" y="3661"/>
                      </a:cubicBezTo>
                      <a:cubicBezTo>
                        <a:pt x="13392" y="3661"/>
                        <a:pt x="13068" y="3295"/>
                        <a:pt x="13068" y="2685"/>
                      </a:cubicBezTo>
                      <a:cubicBezTo>
                        <a:pt x="13068" y="2075"/>
                        <a:pt x="13392" y="1586"/>
                        <a:pt x="13932" y="1586"/>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sp>
              <p:nvSpPr>
                <p:cNvPr id="80" name="Freeform 246"/>
                <p:cNvSpPr/>
                <p:nvPr>
                  <p:custDataLst>
                    <p:tags r:id="rId24"/>
                  </p:custDataLst>
                </p:nvPr>
              </p:nvSpPr>
              <p:spPr>
                <a:xfrm>
                  <a:off x="12278869" y="2183859"/>
                  <a:ext cx="248686" cy="201360"/>
                </a:xfrm>
                <a:custGeom>
                  <a:avLst/>
                  <a:gdLst/>
                  <a:ahLst/>
                  <a:cxnLst>
                    <a:cxn ang="0">
                      <a:pos x="wd2" y="hd2"/>
                    </a:cxn>
                    <a:cxn ang="5400000">
                      <a:pos x="wd2" y="hd2"/>
                    </a:cxn>
                    <a:cxn ang="10800000">
                      <a:pos x="wd2" y="hd2"/>
                    </a:cxn>
                    <a:cxn ang="16200000">
                      <a:pos x="wd2" y="hd2"/>
                    </a:cxn>
                  </a:cxnLst>
                  <a:rect l="0" t="0" r="r" b="b"/>
                  <a:pathLst>
                    <a:path w="20622" h="20590" extrusionOk="0">
                      <a:moveTo>
                        <a:pt x="20005" y="16992"/>
                      </a:moveTo>
                      <a:cubicBezTo>
                        <a:pt x="15718" y="13732"/>
                        <a:pt x="15718" y="13732"/>
                        <a:pt x="15718" y="13732"/>
                      </a:cubicBezTo>
                      <a:cubicBezTo>
                        <a:pt x="15388" y="13324"/>
                        <a:pt x="14893" y="13324"/>
                        <a:pt x="14563" y="13324"/>
                      </a:cubicBezTo>
                      <a:cubicBezTo>
                        <a:pt x="14398" y="13528"/>
                        <a:pt x="14234" y="13528"/>
                        <a:pt x="14234" y="13528"/>
                      </a:cubicBezTo>
                      <a:cubicBezTo>
                        <a:pt x="13409" y="13120"/>
                        <a:pt x="13409" y="13120"/>
                        <a:pt x="13409" y="13120"/>
                      </a:cubicBezTo>
                      <a:cubicBezTo>
                        <a:pt x="14234" y="11083"/>
                        <a:pt x="14563" y="9045"/>
                        <a:pt x="14234" y="6803"/>
                      </a:cubicBezTo>
                      <a:cubicBezTo>
                        <a:pt x="13244" y="1913"/>
                        <a:pt x="9287" y="-940"/>
                        <a:pt x="5495" y="283"/>
                      </a:cubicBezTo>
                      <a:cubicBezTo>
                        <a:pt x="1702" y="1302"/>
                        <a:pt x="-771" y="6192"/>
                        <a:pt x="218" y="10879"/>
                      </a:cubicBezTo>
                      <a:cubicBezTo>
                        <a:pt x="1208" y="15769"/>
                        <a:pt x="5000" y="18622"/>
                        <a:pt x="8792" y="17400"/>
                      </a:cubicBezTo>
                      <a:cubicBezTo>
                        <a:pt x="10441" y="16992"/>
                        <a:pt x="11760" y="15973"/>
                        <a:pt x="12585" y="14547"/>
                      </a:cubicBezTo>
                      <a:cubicBezTo>
                        <a:pt x="13409" y="15158"/>
                        <a:pt x="13409" y="15158"/>
                        <a:pt x="13409" y="15158"/>
                      </a:cubicBezTo>
                      <a:cubicBezTo>
                        <a:pt x="13244" y="15769"/>
                        <a:pt x="13574" y="16585"/>
                        <a:pt x="14069" y="16992"/>
                      </a:cubicBezTo>
                      <a:cubicBezTo>
                        <a:pt x="18191" y="20252"/>
                        <a:pt x="18191" y="20252"/>
                        <a:pt x="18191" y="20252"/>
                      </a:cubicBezTo>
                      <a:cubicBezTo>
                        <a:pt x="18685" y="20660"/>
                        <a:pt x="19015" y="20660"/>
                        <a:pt x="19510" y="20456"/>
                      </a:cubicBezTo>
                      <a:cubicBezTo>
                        <a:pt x="19840" y="20456"/>
                        <a:pt x="20169" y="20049"/>
                        <a:pt x="20334" y="19641"/>
                      </a:cubicBezTo>
                      <a:cubicBezTo>
                        <a:pt x="20829" y="18826"/>
                        <a:pt x="20664" y="17603"/>
                        <a:pt x="20005" y="16992"/>
                      </a:cubicBezTo>
                      <a:close/>
                      <a:moveTo>
                        <a:pt x="8298" y="14343"/>
                      </a:moveTo>
                      <a:cubicBezTo>
                        <a:pt x="5824" y="15158"/>
                        <a:pt x="3351" y="13120"/>
                        <a:pt x="2692" y="10268"/>
                      </a:cubicBezTo>
                      <a:cubicBezTo>
                        <a:pt x="2032" y="7211"/>
                        <a:pt x="3681" y="3951"/>
                        <a:pt x="6154" y="3339"/>
                      </a:cubicBezTo>
                      <a:cubicBezTo>
                        <a:pt x="8627" y="2524"/>
                        <a:pt x="11101" y="4358"/>
                        <a:pt x="11595" y="7415"/>
                      </a:cubicBezTo>
                      <a:cubicBezTo>
                        <a:pt x="12255" y="10471"/>
                        <a:pt x="10771" y="13528"/>
                        <a:pt x="8298" y="14343"/>
                      </a:cubicBezTo>
                      <a:close/>
                    </a:path>
                  </a:pathLst>
                </a:custGeom>
                <a:solidFill>
                  <a:schemeClr val="lt1"/>
                </a:solidFill>
                <a:ln w="12700" cap="flat">
                  <a:noFill/>
                  <a:miter lim="400000"/>
                </a:ln>
                <a:effectLst/>
              </p:spPr>
              <p:txBody>
                <a:bodyPr wrap="square" lIns="91439" tIns="91439" rIns="91439" bIns="91439" numCol="1" anchor="t">
                  <a:noAutofit/>
                </a:bodyPr>
                <a:lstStyle/>
                <a:p>
                  <a:endParaRPr>
                    <a:solidFill>
                      <a:schemeClr val="dk1"/>
                    </a:solidFill>
                    <a:latin typeface="思源黑体 CN Light" panose="020B0300000000000000" charset="-122"/>
                    <a:ea typeface="思源黑体 CN Light" panose="020B0300000000000000" charset="-122"/>
                  </a:endParaRPr>
                </a:p>
              </p:txBody>
            </p:sp>
          </p:grpSp>
        </p:gr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3" name="组合 2"/>
          <p:cNvGrpSpPr/>
          <p:nvPr/>
        </p:nvGrpSpPr>
        <p:grpSpPr>
          <a:xfrm>
            <a:off x="4469130" y="1506855"/>
            <a:ext cx="3348990" cy="928370"/>
            <a:chOff x="7038" y="2373"/>
            <a:chExt cx="5274" cy="1462"/>
          </a:xfrm>
        </p:grpSpPr>
        <p:grpSp>
          <p:nvGrpSpPr>
            <p:cNvPr id="2539" name="组合 2538"/>
            <p:cNvGrpSpPr/>
            <p:nvPr/>
          </p:nvGrpSpPr>
          <p:grpSpPr>
            <a:xfrm>
              <a:off x="7038" y="2543"/>
              <a:ext cx="5275" cy="1293"/>
              <a:chOff x="2009260" y="20910"/>
              <a:chExt cx="3349779" cy="820644"/>
            </a:xfrm>
          </p:grpSpPr>
          <p:sp>
            <p:nvSpPr>
              <p:cNvPr id="2540" name="文本框 48"/>
              <p:cNvSpPr/>
              <p:nvPr>
                <p:custDataLst>
                  <p:tags r:id="rId20"/>
                </p:custDataLst>
              </p:nvPr>
            </p:nvSpPr>
            <p:spPr>
              <a:xfrm>
                <a:off x="2245207" y="20910"/>
                <a:ext cx="2877883" cy="590407"/>
              </a:xfrm>
              <a:prstGeom prst="rect">
                <a:avLst/>
              </a:prstGeom>
              <a:noFill/>
              <a:ln w="9525">
                <a:noFill/>
              </a:ln>
            </p:spPr>
            <p:txBody>
              <a:bodyPr wrap="none"/>
              <a:lstStyle/>
              <a:p>
                <a:pPr algn="ctr" fontAlgn="base">
                  <a:spcBef>
                    <a:spcPct val="0"/>
                  </a:spcBef>
                  <a:spcAft>
                    <a:spcPct val="0"/>
                  </a:spcAft>
                  <a:buFont typeface="Arial"/>
                  <a:buNone/>
                </a:pPr>
                <a:endParaRPr lang="zh-CN" altLang="en-US" sz="3000" b="1" dirty="0">
                  <a:solidFill>
                    <a:srgbClr val="000000"/>
                  </a:solidFill>
                  <a:latin typeface="微软雅黑" panose="020B0503020204020204" pitchFamily="34" charset="-122"/>
                  <a:ea typeface="微软雅黑" panose="020B0503020204020204" pitchFamily="34" charset="-122"/>
                </a:endParaRPr>
              </a:p>
            </p:txBody>
          </p:sp>
          <p:sp>
            <p:nvSpPr>
              <p:cNvPr id="2542" name="文本框 50"/>
              <p:cNvSpPr txBox="1"/>
              <p:nvPr>
                <p:custDataLst>
                  <p:tags r:id="rId21"/>
                </p:custDataLst>
              </p:nvPr>
            </p:nvSpPr>
            <p:spPr>
              <a:xfrm>
                <a:off x="2009260" y="427665"/>
                <a:ext cx="3349779" cy="413889"/>
              </a:xfrm>
              <a:prstGeom prst="rect">
                <a:avLst/>
              </a:prstGeom>
              <a:noFill/>
              <a:ln w="9525">
                <a:noFill/>
              </a:ln>
            </p:spPr>
            <p:txBody>
              <a:bodyPr wrap="square" rtlCol="0" anchor="t">
                <a:spAutoFit/>
              </a:bodyPr>
              <a:lstStyle>
                <a:defPPr>
                  <a:defRPr lang="zh-CN"/>
                </a:defPPr>
                <a:lvl1pPr>
                  <a:lnSpc>
                    <a:spcPct val="158000"/>
                  </a:lnSpc>
                  <a:defRPr sz="1600">
                    <a:solidFill>
                      <a:schemeClr val="tx1">
                        <a:lumMod val="75000"/>
                        <a:lumOff val="25000"/>
                      </a:schemeClr>
                    </a:solidFill>
                  </a:defRPr>
                </a:lvl1pPr>
              </a:lstStyle>
              <a:p>
                <a:pPr lvl="0" algn="ctr">
                  <a:lnSpc>
                    <a:spcPct val="130000"/>
                  </a:lnSpc>
                  <a:buClrTx/>
                  <a:buSzTx/>
                  <a:buFontTx/>
                </a:pPr>
                <a:r>
                  <a:rPr lang="en-US" altLang="zh-CN" sz="1800" dirty="0">
                    <a:latin typeface="微软雅黑" panose="020B0503020204020204" pitchFamily="34" charset="-122"/>
                    <a:ea typeface="微软雅黑" panose="020B0503020204020204" pitchFamily="34" charset="-122"/>
                    <a:sym typeface="+mn-ea"/>
                  </a:rPr>
                  <a:t>1917年11月，康布雷战役</a:t>
                </a:r>
              </a:p>
            </p:txBody>
          </p:sp>
        </p:grpSp>
        <p:sp>
          <p:nvSpPr>
            <p:cNvPr id="29" name="矩形: 圆角 28"/>
            <p:cNvSpPr/>
            <p:nvPr>
              <p:custDataLst>
                <p:tags r:id="rId19"/>
              </p:custDataLst>
            </p:nvPr>
          </p:nvSpPr>
          <p:spPr>
            <a:xfrm>
              <a:off x="7763" y="2373"/>
              <a:ext cx="3827" cy="74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prstClr val="white"/>
                  </a:solidFill>
                  <a:latin typeface="微软雅黑" panose="020B0503020204020204" pitchFamily="34" charset="-122"/>
                  <a:ea typeface="微软雅黑" panose="020B0503020204020204" pitchFamily="34" charset="-122"/>
                </a:rPr>
                <a:t>战机的广泛应用</a:t>
              </a:r>
            </a:p>
          </p:txBody>
        </p:sp>
      </p:grpSp>
      <p:grpSp>
        <p:nvGrpSpPr>
          <p:cNvPr id="2" name="组合 1"/>
          <p:cNvGrpSpPr/>
          <p:nvPr/>
        </p:nvGrpSpPr>
        <p:grpSpPr>
          <a:xfrm>
            <a:off x="811530" y="3084830"/>
            <a:ext cx="11144250" cy="2847975"/>
            <a:chOff x="1278" y="4858"/>
            <a:chExt cx="17550" cy="4485"/>
          </a:xfrm>
        </p:grpSpPr>
        <p:grpSp>
          <p:nvGrpSpPr>
            <p:cNvPr id="2543" name="组合 2542"/>
            <p:cNvGrpSpPr/>
            <p:nvPr/>
          </p:nvGrpSpPr>
          <p:grpSpPr>
            <a:xfrm>
              <a:off x="1278" y="7523"/>
              <a:ext cx="4705" cy="1821"/>
              <a:chOff x="249840" y="835070"/>
              <a:chExt cx="3613380" cy="1397219"/>
            </a:xfrm>
          </p:grpSpPr>
          <p:grpSp>
            <p:nvGrpSpPr>
              <p:cNvPr id="2546" name="组合 2545"/>
              <p:cNvGrpSpPr/>
              <p:nvPr/>
            </p:nvGrpSpPr>
            <p:grpSpPr>
              <a:xfrm>
                <a:off x="3528210" y="1113900"/>
                <a:ext cx="335010" cy="693762"/>
                <a:chOff x="464411" y="297795"/>
                <a:chExt cx="194159" cy="402080"/>
              </a:xfrm>
            </p:grpSpPr>
            <p:sp>
              <p:nvSpPr>
                <p:cNvPr id="2547" name="Freeform 8"/>
                <p:cNvSpPr/>
                <p:nvPr>
                  <p:custDataLst>
                    <p:tags r:id="rId17"/>
                  </p:custDataLst>
                </p:nvPr>
              </p:nvSpPr>
              <p:spPr>
                <a:xfrm>
                  <a:off x="464411" y="571454"/>
                  <a:ext cx="140651" cy="128420"/>
                </a:xfrm>
                <a:solidFill>
                  <a:srgbClr val="FFFFFF"/>
                </a:solidFill>
                <a:ln w="9525">
                  <a:noFill/>
                </a:ln>
              </p:spPr>
              <p:txBody>
                <a:bodyPr/>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48" name="Freeform 9"/>
                <p:cNvSpPr/>
                <p:nvPr>
                  <p:custDataLst>
                    <p:tags r:id="rId18"/>
                  </p:custDataLst>
                </p:nvPr>
              </p:nvSpPr>
              <p:spPr>
                <a:xfrm>
                  <a:off x="530150" y="297795"/>
                  <a:ext cx="128420" cy="212506"/>
                </a:xfrm>
                <a:solidFill>
                  <a:srgbClr val="FFFFFF"/>
                </a:solidFill>
                <a:ln w="9525">
                  <a:noFill/>
                </a:ln>
              </p:spPr>
              <p:txBody>
                <a:bodyPr/>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49" name="组合 2548"/>
              <p:cNvGrpSpPr/>
              <p:nvPr/>
            </p:nvGrpSpPr>
            <p:grpSpPr>
              <a:xfrm>
                <a:off x="249840" y="835070"/>
                <a:ext cx="2421532" cy="1397219"/>
                <a:chOff x="11218" y="420412"/>
                <a:chExt cx="2421532" cy="1397219"/>
              </a:xfrm>
            </p:grpSpPr>
            <p:sp>
              <p:nvSpPr>
                <p:cNvPr id="2550" name="文本框 24"/>
                <p:cNvSpPr/>
                <p:nvPr>
                  <p:custDataLst>
                    <p:tags r:id="rId15"/>
                  </p:custDataLst>
                </p:nvPr>
              </p:nvSpPr>
              <p:spPr>
                <a:xfrm>
                  <a:off x="71589" y="420412"/>
                  <a:ext cx="1898392" cy="446270"/>
                </a:xfrm>
                <a:prstGeom prst="rect">
                  <a:avLst/>
                </a:prstGeom>
                <a:noFill/>
                <a:ln w="9525">
                  <a:noFill/>
                </a:ln>
              </p:spPr>
              <p:txBody>
                <a:bodyPr wrap="none">
                  <a:spAutoFit/>
                </a:bodyPr>
                <a:lstStyle/>
                <a:p>
                  <a:pPr fontAlgn="base">
                    <a:spcBef>
                      <a:spcPct val="0"/>
                    </a:spcBef>
                    <a:spcAft>
                      <a:spcPct val="0"/>
                    </a:spcAft>
                    <a:buFont typeface="Arial"/>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德国出动飞机</a:t>
                  </a:r>
                </a:p>
              </p:txBody>
            </p:sp>
            <p:sp>
              <p:nvSpPr>
                <p:cNvPr id="2551" name="文本框 25"/>
                <p:cNvSpPr/>
                <p:nvPr>
                  <p:custDataLst>
                    <p:tags r:id="rId16"/>
                  </p:custDataLst>
                </p:nvPr>
              </p:nvSpPr>
              <p:spPr>
                <a:xfrm>
                  <a:off x="11218" y="746100"/>
                  <a:ext cx="2421532" cy="1071531"/>
                </a:xfrm>
                <a:prstGeom prst="rect">
                  <a:avLst/>
                </a:prstGeom>
                <a:noFill/>
                <a:ln w="9525">
                  <a:noFill/>
                </a:ln>
              </p:spPr>
              <p:txBody>
                <a:bodyPr wrap="none"/>
                <a:lstStyle/>
                <a:p>
                  <a:pPr fontAlgn="base">
                    <a:spcBef>
                      <a:spcPct val="0"/>
                    </a:spcBef>
                    <a:spcAft>
                      <a:spcPct val="0"/>
                    </a:spcAft>
                    <a:buFont typeface="Arial"/>
                    <a:buNone/>
                  </a:pPr>
                  <a:r>
                    <a:rPr lang="en-US" altLang="zh-CN" sz="5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1000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余架</a:t>
                  </a:r>
                </a:p>
              </p:txBody>
            </p:sp>
          </p:grpSp>
        </p:grpSp>
        <p:grpSp>
          <p:nvGrpSpPr>
            <p:cNvPr id="2584" name="组合 2583"/>
            <p:cNvGrpSpPr/>
            <p:nvPr/>
          </p:nvGrpSpPr>
          <p:grpSpPr>
            <a:xfrm>
              <a:off x="7689" y="4881"/>
              <a:ext cx="3153" cy="1828"/>
              <a:chOff x="426237" y="220675"/>
              <a:chExt cx="2421045" cy="1403006"/>
            </a:xfrm>
          </p:grpSpPr>
          <p:sp>
            <p:nvSpPr>
              <p:cNvPr id="2585" name="文本框 28"/>
              <p:cNvSpPr/>
              <p:nvPr>
                <p:custDataLst>
                  <p:tags r:id="rId13"/>
                </p:custDataLst>
              </p:nvPr>
            </p:nvSpPr>
            <p:spPr>
              <a:xfrm>
                <a:off x="426237" y="220675"/>
                <a:ext cx="773997" cy="445155"/>
              </a:xfrm>
              <a:prstGeom prst="rect">
                <a:avLst/>
              </a:prstGeom>
              <a:noFill/>
              <a:ln w="9525">
                <a:noFill/>
              </a:ln>
            </p:spPr>
            <p:txBody>
              <a:bodyPr wrap="none">
                <a:spAutoFit/>
              </a:bodyPr>
              <a:lstStyle/>
              <a:p>
                <a:pPr fontAlgn="base">
                  <a:spcBef>
                    <a:spcPct val="0"/>
                  </a:spcBef>
                  <a:spcAft>
                    <a:spcPct val="0"/>
                  </a:spcAft>
                  <a:buFont typeface="Arial"/>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俘敌</a:t>
                </a:r>
              </a:p>
            </p:txBody>
          </p:sp>
          <p:sp>
            <p:nvSpPr>
              <p:cNvPr id="2586" name="文本框 29"/>
              <p:cNvSpPr/>
              <p:nvPr>
                <p:custDataLst>
                  <p:tags r:id="rId14"/>
                </p:custDataLst>
              </p:nvPr>
            </p:nvSpPr>
            <p:spPr>
              <a:xfrm>
                <a:off x="426238" y="552150"/>
                <a:ext cx="2421044" cy="1071531"/>
              </a:xfrm>
              <a:prstGeom prst="rect">
                <a:avLst/>
              </a:prstGeom>
              <a:noFill/>
              <a:ln w="9525">
                <a:noFill/>
              </a:ln>
            </p:spPr>
            <p:txBody>
              <a:bodyPr wrap="none"/>
              <a:lstStyle/>
              <a:p>
                <a:pPr fontAlgn="base">
                  <a:spcBef>
                    <a:spcPct val="0"/>
                  </a:spcBef>
                  <a:spcAft>
                    <a:spcPct val="0"/>
                  </a:spcAft>
                  <a:buFont typeface="Arial"/>
                  <a:buNone/>
                </a:pPr>
                <a:r>
                  <a:rPr lang="en-US" altLang="zh-CN" sz="5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8000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余人</a:t>
                </a:r>
              </a:p>
            </p:txBody>
          </p:sp>
        </p:grpSp>
        <p:grpSp>
          <p:nvGrpSpPr>
            <p:cNvPr id="2600" name="组合 2599"/>
            <p:cNvGrpSpPr/>
            <p:nvPr/>
          </p:nvGrpSpPr>
          <p:grpSpPr>
            <a:xfrm>
              <a:off x="14082" y="7376"/>
              <a:ext cx="2249" cy="1828"/>
              <a:chOff x="780943" y="423822"/>
              <a:chExt cx="1726831" cy="1403007"/>
            </a:xfrm>
          </p:grpSpPr>
          <p:sp>
            <p:nvSpPr>
              <p:cNvPr id="2601" name="文本框 31"/>
              <p:cNvSpPr/>
              <p:nvPr>
                <p:custDataLst>
                  <p:tags r:id="rId11"/>
                </p:custDataLst>
              </p:nvPr>
            </p:nvSpPr>
            <p:spPr>
              <a:xfrm>
                <a:off x="780943" y="423822"/>
                <a:ext cx="1326796" cy="445155"/>
              </a:xfrm>
              <a:prstGeom prst="rect">
                <a:avLst/>
              </a:prstGeom>
              <a:noFill/>
              <a:ln w="9525">
                <a:noFill/>
              </a:ln>
            </p:spPr>
            <p:txBody>
              <a:bodyPr wrap="none">
                <a:spAutoFit/>
              </a:bodyPr>
              <a:lstStyle/>
              <a:p>
                <a:pPr fontAlgn="base">
                  <a:spcBef>
                    <a:spcPct val="0"/>
                  </a:spcBef>
                  <a:spcAft>
                    <a:spcPct val="0"/>
                  </a:spcAft>
                  <a:buFont typeface="Arial"/>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缴获坦克</a:t>
                </a:r>
              </a:p>
            </p:txBody>
          </p:sp>
          <p:sp>
            <p:nvSpPr>
              <p:cNvPr id="2602" name="文本框 32"/>
              <p:cNvSpPr/>
              <p:nvPr>
                <p:custDataLst>
                  <p:tags r:id="rId12"/>
                </p:custDataLst>
              </p:nvPr>
            </p:nvSpPr>
            <p:spPr>
              <a:xfrm>
                <a:off x="780945" y="755298"/>
                <a:ext cx="1726829" cy="1071531"/>
              </a:xfrm>
              <a:prstGeom prst="rect">
                <a:avLst/>
              </a:prstGeom>
              <a:noFill/>
              <a:ln w="9525">
                <a:noFill/>
              </a:ln>
            </p:spPr>
            <p:txBody>
              <a:bodyPr wrap="none"/>
              <a:lstStyle/>
              <a:p>
                <a:pPr fontAlgn="base">
                  <a:spcBef>
                    <a:spcPct val="0"/>
                  </a:spcBef>
                  <a:spcAft>
                    <a:spcPct val="0"/>
                  </a:spcAft>
                  <a:buFont typeface="Arial"/>
                  <a:buNone/>
                </a:pPr>
                <a:r>
                  <a:rPr lang="en-US" sz="5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100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余辆</a:t>
                </a:r>
              </a:p>
            </p:txBody>
          </p:sp>
        </p:grpSp>
        <p:grpSp>
          <p:nvGrpSpPr>
            <p:cNvPr id="2608" name="组合 2607"/>
            <p:cNvGrpSpPr/>
            <p:nvPr/>
          </p:nvGrpSpPr>
          <p:grpSpPr>
            <a:xfrm>
              <a:off x="7689" y="7376"/>
              <a:ext cx="3153" cy="1828"/>
              <a:chOff x="426237" y="421655"/>
              <a:chExt cx="2421045" cy="1403007"/>
            </a:xfrm>
          </p:grpSpPr>
          <p:sp>
            <p:nvSpPr>
              <p:cNvPr id="2609" name="文本框 28"/>
              <p:cNvSpPr/>
              <p:nvPr>
                <p:custDataLst>
                  <p:tags r:id="rId9"/>
                </p:custDataLst>
              </p:nvPr>
            </p:nvSpPr>
            <p:spPr>
              <a:xfrm>
                <a:off x="426237" y="421655"/>
                <a:ext cx="773997" cy="445155"/>
              </a:xfrm>
              <a:prstGeom prst="rect">
                <a:avLst/>
              </a:prstGeom>
              <a:noFill/>
              <a:ln w="9525">
                <a:noFill/>
              </a:ln>
            </p:spPr>
            <p:txBody>
              <a:bodyPr wrap="none">
                <a:spAutoFit/>
              </a:bodyPr>
              <a:lstStyle/>
              <a:p>
                <a:pPr fontAlgn="base">
                  <a:spcBef>
                    <a:spcPct val="0"/>
                  </a:spcBef>
                  <a:spcAft>
                    <a:spcPct val="0"/>
                  </a:spcAft>
                  <a:buFont typeface="Arial"/>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俘敌</a:t>
                </a:r>
              </a:p>
            </p:txBody>
          </p:sp>
          <p:sp>
            <p:nvSpPr>
              <p:cNvPr id="2610" name="文本框 29"/>
              <p:cNvSpPr/>
              <p:nvPr>
                <p:custDataLst>
                  <p:tags r:id="rId10"/>
                </p:custDataLst>
              </p:nvPr>
            </p:nvSpPr>
            <p:spPr>
              <a:xfrm>
                <a:off x="426238" y="753131"/>
                <a:ext cx="2421044" cy="1071531"/>
              </a:xfrm>
              <a:prstGeom prst="rect">
                <a:avLst/>
              </a:prstGeom>
              <a:noFill/>
              <a:ln w="9525">
                <a:noFill/>
              </a:ln>
            </p:spPr>
            <p:txBody>
              <a:bodyPr wrap="none"/>
              <a:lstStyle/>
              <a:p>
                <a:pPr fontAlgn="base">
                  <a:spcBef>
                    <a:spcPct val="0"/>
                  </a:spcBef>
                  <a:spcAft>
                    <a:spcPct val="0"/>
                  </a:spcAft>
                  <a:buFont typeface="Arial"/>
                  <a:buNone/>
                </a:pPr>
                <a:r>
                  <a:rPr lang="en-US" sz="5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9000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余人</a:t>
                </a:r>
              </a:p>
            </p:txBody>
          </p:sp>
        </p:grpSp>
        <p:grpSp>
          <p:nvGrpSpPr>
            <p:cNvPr id="2611" name="组合 2610"/>
            <p:cNvGrpSpPr/>
            <p:nvPr/>
          </p:nvGrpSpPr>
          <p:grpSpPr>
            <a:xfrm>
              <a:off x="1278" y="4858"/>
              <a:ext cx="4705" cy="1821"/>
              <a:chOff x="249840" y="634089"/>
              <a:chExt cx="3613381" cy="1397220"/>
            </a:xfrm>
          </p:grpSpPr>
          <p:grpSp>
            <p:nvGrpSpPr>
              <p:cNvPr id="2615" name="组合 2614"/>
              <p:cNvGrpSpPr/>
              <p:nvPr/>
            </p:nvGrpSpPr>
            <p:grpSpPr>
              <a:xfrm>
                <a:off x="3528211" y="912920"/>
                <a:ext cx="335010" cy="693760"/>
                <a:chOff x="464412" y="181314"/>
                <a:chExt cx="194159" cy="402079"/>
              </a:xfrm>
            </p:grpSpPr>
            <p:sp>
              <p:nvSpPr>
                <p:cNvPr id="2617" name="Freeform 8"/>
                <p:cNvSpPr/>
                <p:nvPr>
                  <p:custDataLst>
                    <p:tags r:id="rId7"/>
                  </p:custDataLst>
                </p:nvPr>
              </p:nvSpPr>
              <p:spPr>
                <a:xfrm>
                  <a:off x="464412" y="454973"/>
                  <a:ext cx="140651" cy="128420"/>
                </a:xfrm>
                <a:solidFill>
                  <a:srgbClr val="FFFFFF"/>
                </a:solidFill>
                <a:ln w="9525">
                  <a:noFill/>
                </a:ln>
              </p:spPr>
              <p:txBody>
                <a:bodyPr/>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18" name="Freeform 9"/>
                <p:cNvSpPr/>
                <p:nvPr>
                  <p:custDataLst>
                    <p:tags r:id="rId8"/>
                  </p:custDataLst>
                </p:nvPr>
              </p:nvSpPr>
              <p:spPr>
                <a:xfrm>
                  <a:off x="530151" y="181314"/>
                  <a:ext cx="128420" cy="212506"/>
                </a:xfrm>
                <a:solidFill>
                  <a:srgbClr val="FFFFFF"/>
                </a:solidFill>
                <a:ln w="9525">
                  <a:noFill/>
                </a:ln>
              </p:spPr>
              <p:txBody>
                <a:bodyPr/>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619" name="组合 2618"/>
              <p:cNvGrpSpPr/>
              <p:nvPr/>
            </p:nvGrpSpPr>
            <p:grpSpPr>
              <a:xfrm>
                <a:off x="249840" y="634089"/>
                <a:ext cx="2421532" cy="1397220"/>
                <a:chOff x="11218" y="219431"/>
                <a:chExt cx="2421532" cy="1397220"/>
              </a:xfrm>
            </p:grpSpPr>
            <p:sp>
              <p:nvSpPr>
                <p:cNvPr id="2620" name="文本框 24"/>
                <p:cNvSpPr/>
                <p:nvPr>
                  <p:custDataLst>
                    <p:tags r:id="rId5"/>
                  </p:custDataLst>
                </p:nvPr>
              </p:nvSpPr>
              <p:spPr>
                <a:xfrm>
                  <a:off x="71589" y="219431"/>
                  <a:ext cx="1898392" cy="446270"/>
                </a:xfrm>
                <a:prstGeom prst="rect">
                  <a:avLst/>
                </a:prstGeom>
                <a:noFill/>
                <a:ln w="9525">
                  <a:noFill/>
                </a:ln>
              </p:spPr>
              <p:txBody>
                <a:bodyPr wrap="none">
                  <a:spAutoFit/>
                </a:bodyPr>
                <a:lstStyle/>
                <a:p>
                  <a:pPr fontAlgn="base">
                    <a:spcBef>
                      <a:spcPct val="0"/>
                    </a:spcBef>
                    <a:spcAft>
                      <a:spcPct val="0"/>
                    </a:spcAft>
                    <a:buFont typeface="Arial"/>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英国出动飞机</a:t>
                  </a:r>
                </a:p>
              </p:txBody>
            </p:sp>
            <p:sp>
              <p:nvSpPr>
                <p:cNvPr id="2621" name="文本框 25"/>
                <p:cNvSpPr/>
                <p:nvPr>
                  <p:custDataLst>
                    <p:tags r:id="rId6"/>
                  </p:custDataLst>
                </p:nvPr>
              </p:nvSpPr>
              <p:spPr>
                <a:xfrm>
                  <a:off x="11218" y="545120"/>
                  <a:ext cx="2421532" cy="1071531"/>
                </a:xfrm>
                <a:prstGeom prst="rect">
                  <a:avLst/>
                </a:prstGeom>
                <a:noFill/>
                <a:ln w="9525">
                  <a:noFill/>
                </a:ln>
              </p:spPr>
              <p:txBody>
                <a:bodyPr wrap="none"/>
                <a:lstStyle/>
                <a:p>
                  <a:pPr fontAlgn="base">
                    <a:spcBef>
                      <a:spcPct val="0"/>
                    </a:spcBef>
                    <a:spcAft>
                      <a:spcPct val="0"/>
                    </a:spcAft>
                    <a:buFont typeface="Arial"/>
                    <a:buNone/>
                  </a:pPr>
                  <a:r>
                    <a:rPr lang="en-US" altLang="zh-CN" sz="5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1000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余架</a:t>
                  </a:r>
                </a:p>
              </p:txBody>
            </p:sp>
          </p:grpSp>
        </p:grpSp>
        <p:grpSp>
          <p:nvGrpSpPr>
            <p:cNvPr id="2622" name="组合 2621"/>
            <p:cNvGrpSpPr/>
            <p:nvPr/>
          </p:nvGrpSpPr>
          <p:grpSpPr>
            <a:xfrm>
              <a:off x="14082" y="4899"/>
              <a:ext cx="4746" cy="1828"/>
              <a:chOff x="1015263" y="679781"/>
              <a:chExt cx="3644695" cy="1403007"/>
            </a:xfrm>
          </p:grpSpPr>
          <p:sp>
            <p:nvSpPr>
              <p:cNvPr id="2626" name="Freeform 5"/>
              <p:cNvSpPr/>
              <p:nvPr>
                <p:custDataLst>
                  <p:tags r:id="rId2"/>
                </p:custDataLst>
              </p:nvPr>
            </p:nvSpPr>
            <p:spPr>
              <a:xfrm>
                <a:off x="3707683" y="836559"/>
                <a:ext cx="952275" cy="915342"/>
              </a:xfrm>
              <a:solidFill>
                <a:srgbClr val="FFFFFF"/>
              </a:solidFill>
              <a:ln w="9525">
                <a:noFill/>
              </a:ln>
            </p:spPr>
            <p:txBody>
              <a:bodyPr/>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627" name="组合 2626"/>
              <p:cNvGrpSpPr/>
              <p:nvPr/>
            </p:nvGrpSpPr>
            <p:grpSpPr>
              <a:xfrm>
                <a:off x="1015263" y="679781"/>
                <a:ext cx="2024559" cy="1403007"/>
                <a:chOff x="780943" y="221601"/>
                <a:chExt cx="2024559" cy="1403007"/>
              </a:xfrm>
            </p:grpSpPr>
            <p:sp>
              <p:nvSpPr>
                <p:cNvPr id="2628" name="文本框 31"/>
                <p:cNvSpPr/>
                <p:nvPr>
                  <p:custDataLst>
                    <p:tags r:id="rId3"/>
                  </p:custDataLst>
                </p:nvPr>
              </p:nvSpPr>
              <p:spPr>
                <a:xfrm>
                  <a:off x="780943" y="221601"/>
                  <a:ext cx="1339979" cy="446403"/>
                </a:xfrm>
                <a:prstGeom prst="rect">
                  <a:avLst/>
                </a:prstGeom>
                <a:noFill/>
                <a:ln w="9525">
                  <a:noFill/>
                </a:ln>
              </p:spPr>
              <p:txBody>
                <a:bodyPr wrap="none">
                  <a:spAutoFit/>
                </a:bodyPr>
                <a:lstStyle/>
                <a:p>
                  <a:pPr fontAlgn="base">
                    <a:spcBef>
                      <a:spcPct val="0"/>
                    </a:spcBef>
                    <a:spcAft>
                      <a:spcPct val="0"/>
                    </a:spcAft>
                    <a:buFont typeface="Arial"/>
                    <a:buNone/>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缴获火炮</a:t>
                  </a:r>
                </a:p>
              </p:txBody>
            </p:sp>
            <p:sp>
              <p:nvSpPr>
                <p:cNvPr id="2629" name="文本框 32"/>
                <p:cNvSpPr/>
                <p:nvPr>
                  <p:custDataLst>
                    <p:tags r:id="rId4"/>
                  </p:custDataLst>
                </p:nvPr>
              </p:nvSpPr>
              <p:spPr>
                <a:xfrm>
                  <a:off x="780943" y="553077"/>
                  <a:ext cx="2024559" cy="1071531"/>
                </a:xfrm>
                <a:prstGeom prst="rect">
                  <a:avLst/>
                </a:prstGeom>
                <a:noFill/>
                <a:ln w="9525">
                  <a:noFill/>
                </a:ln>
              </p:spPr>
              <p:txBody>
                <a:bodyPr wrap="none"/>
                <a:lstStyle/>
                <a:p>
                  <a:pPr fontAlgn="base">
                    <a:spcBef>
                      <a:spcPct val="0"/>
                    </a:spcBef>
                    <a:spcAft>
                      <a:spcPct val="0"/>
                    </a:spcAft>
                    <a:buFont typeface="Arial"/>
                    <a:buNone/>
                  </a:pPr>
                  <a:r>
                    <a:rPr lang="en-US" sz="5100"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100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仿宋" panose="02010609060101010101" charset="-122"/>
                    </a:rPr>
                    <a:t>余门</a:t>
                  </a:r>
                </a:p>
              </p:txBody>
            </p:sp>
          </p:grpSp>
        </p:grpSp>
        <p:cxnSp>
          <p:nvCxnSpPr>
            <p:cNvPr id="5" name="直接连接符 4"/>
            <p:cNvCxnSpPr/>
            <p:nvPr/>
          </p:nvCxnSpPr>
          <p:spPr>
            <a:xfrm>
              <a:off x="1564" y="6981"/>
              <a:ext cx="3300" cy="0"/>
            </a:xfrm>
            <a:prstGeom prst="line">
              <a:avLst/>
            </a:prstGeom>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7542" y="6981"/>
              <a:ext cx="3300" cy="0"/>
            </a:xfrm>
            <a:prstGeom prst="line">
              <a:avLst/>
            </a:prstGeom>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14082" y="6981"/>
              <a:ext cx="3300" cy="0"/>
            </a:xfrm>
            <a:prstGeom prst="line">
              <a:avLst/>
            </a:prstGeom>
          </p:spPr>
          <p:style>
            <a:lnRef idx="2">
              <a:schemeClr val="accent1"/>
            </a:lnRef>
            <a:fillRef idx="0">
              <a:srgbClr val="FFFFFF"/>
            </a:fillRef>
            <a:effectRef idx="0">
              <a:srgbClr val="FFFFFF"/>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dur="5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6" name="组合 2635"/>
          <p:cNvGrpSpPr/>
          <p:nvPr/>
        </p:nvGrpSpPr>
        <p:grpSpPr>
          <a:xfrm>
            <a:off x="5478959" y="969010"/>
            <a:ext cx="13050106" cy="1094156"/>
            <a:chOff x="-7460378" y="21741"/>
            <a:chExt cx="13049893" cy="1093809"/>
          </a:xfrm>
        </p:grpSpPr>
        <p:sp>
          <p:nvSpPr>
            <p:cNvPr id="2637" name="文本框 24"/>
            <p:cNvSpPr/>
            <p:nvPr>
              <p:custDataLst>
                <p:tags r:id="rId16"/>
              </p:custDataLst>
            </p:nvPr>
          </p:nvSpPr>
          <p:spPr>
            <a:xfrm>
              <a:off x="1778784" y="21741"/>
              <a:ext cx="3810732" cy="590407"/>
            </a:xfrm>
            <a:prstGeom prst="rect">
              <a:avLst/>
            </a:prstGeom>
            <a:noFill/>
            <a:ln w="9525">
              <a:noFill/>
            </a:ln>
          </p:spPr>
          <p:txBody>
            <a:bodyPr wrap="none"/>
            <a:lstStyle/>
            <a:p>
              <a:pPr algn="ctr" fontAlgn="base">
                <a:spcBef>
                  <a:spcPct val="0"/>
                </a:spcBef>
                <a:spcAft>
                  <a:spcPct val="0"/>
                </a:spcAft>
                <a:buFont typeface="Arial"/>
                <a:buNone/>
              </a:pPr>
              <a:endParaRPr lang="zh-CN" altLang="en-US" sz="3000" b="1" dirty="0">
                <a:solidFill>
                  <a:srgbClr val="000000"/>
                </a:solidFill>
                <a:latin typeface="微软雅黑" panose="020B0503020204020204" pitchFamily="34" charset="-122"/>
                <a:ea typeface="微软雅黑" panose="020B0503020204020204" pitchFamily="34" charset="-122"/>
              </a:endParaRPr>
            </a:p>
          </p:txBody>
        </p:sp>
        <p:sp>
          <p:nvSpPr>
            <p:cNvPr id="2639" name="文本框 26"/>
            <p:cNvSpPr/>
            <p:nvPr>
              <p:custDataLst>
                <p:tags r:id="rId17"/>
              </p:custDataLst>
            </p:nvPr>
          </p:nvSpPr>
          <p:spPr>
            <a:xfrm>
              <a:off x="-7460378" y="665911"/>
              <a:ext cx="1291218" cy="449639"/>
            </a:xfrm>
            <a:prstGeom prst="rect">
              <a:avLst/>
            </a:prstGeom>
            <a:noFill/>
            <a:ln w="9525">
              <a:noFill/>
            </a:ln>
          </p:spPr>
          <p:txBody>
            <a:bodyPr wrap="none"/>
            <a:lstStyle/>
            <a:p>
              <a:pPr algn="ctr" fontAlgn="base">
                <a:spcBef>
                  <a:spcPct val="0"/>
                </a:spcBef>
                <a:spcAft>
                  <a:spcPct val="0"/>
                </a:spcAft>
                <a:buFont typeface="Arial"/>
                <a:buNone/>
              </a:pPr>
              <a:r>
                <a:rPr lang="zh-CN" altLang="en-US" sz="2100" dirty="0">
                  <a:solidFill>
                    <a:srgbClr val="000000"/>
                  </a:solidFill>
                  <a:latin typeface="微软雅黑" panose="020B0503020204020204" pitchFamily="34" charset="-122"/>
                  <a:ea typeface="微软雅黑" panose="020B0503020204020204" pitchFamily="34" charset="-122"/>
                </a:rPr>
                <a:t>一战时期</a:t>
              </a:r>
            </a:p>
          </p:txBody>
        </p:sp>
      </p:grpSp>
      <p:sp>
        <p:nvSpPr>
          <p:cNvPr id="4" name="标题 3"/>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4132580" y="1969770"/>
            <a:ext cx="3926840" cy="4003040"/>
            <a:chOff x="6508" y="3102"/>
            <a:chExt cx="6184" cy="6304"/>
          </a:xfrm>
        </p:grpSpPr>
        <p:sp>
          <p:nvSpPr>
            <p:cNvPr id="26" name="椭圆 25"/>
            <p:cNvSpPr/>
            <p:nvPr>
              <p:custDataLst>
                <p:tags r:id="rId15"/>
              </p:custDataLst>
            </p:nvPr>
          </p:nvSpPr>
          <p:spPr>
            <a:xfrm>
              <a:off x="6508" y="3102"/>
              <a:ext cx="6184" cy="6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Light" panose="020B0300000000000000" charset="-122"/>
                <a:ea typeface="思源黑体 CN Light" panose="020B0300000000000000" charset="-122"/>
                <a:cs typeface="汉仪正圆-45W" panose="00020600040101010101" charset="-122"/>
              </a:endParaRPr>
            </a:p>
          </p:txBody>
        </p:sp>
        <p:pic>
          <p:nvPicPr>
            <p:cNvPr id="5" name="图片 4" descr="P-10268769-10248628-3500x2335"/>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6747" y="3444"/>
              <a:ext cx="5676" cy="5589"/>
            </a:xfrm>
            <a:prstGeom prst="ellipse">
              <a:avLst/>
            </a:prstGeom>
          </p:spPr>
        </p:pic>
      </p:grpSp>
      <p:sp>
        <p:nvSpPr>
          <p:cNvPr id="76803" name="文本占位符 76802"/>
          <p:cNvSpPr txBox="1">
            <a:spLocks noGrp="1"/>
          </p:cNvSpPr>
          <p:nvPr>
            <p:ph type="body" idx="4294967295"/>
            <p:custDataLst>
              <p:tags r:id="rId2"/>
            </p:custDataLst>
          </p:nvPr>
        </p:nvSpPr>
        <p:spPr>
          <a:xfrm>
            <a:off x="4338320" y="1229995"/>
            <a:ext cx="3721100" cy="491490"/>
          </a:xfrm>
          <a:noFill/>
        </p:spPr>
        <p:txBody>
          <a:bodyPr vert="horz" wrap="square" lIns="91440" tIns="45720" rIns="91440" bIns="45720" rtlCol="0">
            <a:spAutoFit/>
          </a:bodyPr>
          <a:lstStyle/>
          <a:p>
            <a:pPr marL="0" lvl="0" algn="ctr">
              <a:lnSpc>
                <a:spcPct val="130000"/>
              </a:lnSpc>
              <a:buClr>
                <a:srgbClr val="000000"/>
              </a:buClr>
              <a:buSzTx/>
              <a:buFontTx/>
              <a:buNone/>
            </a:pPr>
            <a:r>
              <a:rPr lang="zh-CN" altLang="en-US" sz="2000" b="1">
                <a:solidFill>
                  <a:schemeClr val="tx1">
                    <a:lumMod val="75000"/>
                    <a:lumOff val="25000"/>
                  </a:schemeClr>
                </a:solidFill>
                <a:sym typeface="+mn-ea"/>
              </a:rPr>
              <a:t>宫崎骏电影-《红猪》</a:t>
            </a:r>
          </a:p>
        </p:txBody>
      </p:sp>
      <p:sp>
        <p:nvSpPr>
          <p:cNvPr id="73" name="文本框"/>
          <p:cNvSpPr/>
          <p:nvPr>
            <p:custDataLst>
              <p:tags r:id="rId3"/>
            </p:custDataLst>
          </p:nvPr>
        </p:nvSpPr>
        <p:spPr>
          <a:xfrm>
            <a:off x="1351280" y="2624341"/>
            <a:ext cx="3009900" cy="57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lvl="0" algn="l">
              <a:lnSpc>
                <a:spcPct val="130000"/>
              </a:lnSpc>
              <a:buClr>
                <a:srgbClr val="000000"/>
              </a:buClr>
              <a:buSzTx/>
              <a:buFontTx/>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奥匈帝国空军飞机</a:t>
            </a:r>
          </a:p>
        </p:txBody>
      </p:sp>
      <p:cxnSp>
        <p:nvCxnSpPr>
          <p:cNvPr id="75" name="文本框"/>
          <p:cNvCxnSpPr/>
          <p:nvPr>
            <p:custDataLst>
              <p:tags r:id="rId4"/>
            </p:custDataLst>
          </p:nvPr>
        </p:nvCxnSpPr>
        <p:spPr>
          <a:xfrm>
            <a:off x="1465733" y="2538730"/>
            <a:ext cx="2263140" cy="0"/>
          </a:xfrm>
          <a:prstGeom prst="straightConnector1">
            <a:avLst/>
          </a:prstGeom>
          <a:ln w="25400">
            <a:solidFill>
              <a:schemeClr val="tx2">
                <a:alpha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76" name="文本框"/>
          <p:cNvSpPr txBox="1"/>
          <p:nvPr>
            <p:custDataLst>
              <p:tags r:id="rId5"/>
            </p:custDataLst>
          </p:nvPr>
        </p:nvSpPr>
        <p:spPr>
          <a:xfrm>
            <a:off x="1351433" y="1841170"/>
            <a:ext cx="641302" cy="648997"/>
          </a:xfrm>
          <a:prstGeom prst="rect">
            <a:avLst/>
          </a:prstGeom>
          <a:noFill/>
        </p:spPr>
        <p:txBody>
          <a:bodyPr wrap="none" lIns="108000" tIns="108000" rIns="108000" bIns="108000" rtlCol="0" anchor="ctr" anchorCtr="0">
            <a:spAutoFit/>
          </a:bodyPr>
          <a:lstStyle/>
          <a:p>
            <a:r>
              <a:rPr kumimoji="1" lang="en-US" altLang="zh-CN" sz="2800" dirty="0">
                <a:solidFill>
                  <a:schemeClr val="accent1"/>
                </a:solidFill>
                <a:latin typeface="微软雅黑" panose="020B0503020204020204" pitchFamily="34" charset="-122"/>
                <a:ea typeface="微软雅黑" panose="020B0503020204020204" pitchFamily="34" charset="-122"/>
                <a:cs typeface="汉仪正圆-45W" panose="00020600040101010101" charset="-122"/>
                <a:sym typeface="Arial" panose="020B0604020202020204" pitchFamily="34" charset="0"/>
              </a:rPr>
              <a:t>01</a:t>
            </a:r>
          </a:p>
        </p:txBody>
      </p:sp>
      <p:sp>
        <p:nvSpPr>
          <p:cNvPr id="6" name="文本框"/>
          <p:cNvSpPr/>
          <p:nvPr>
            <p:custDataLst>
              <p:tags r:id="rId6"/>
            </p:custDataLst>
          </p:nvPr>
        </p:nvSpPr>
        <p:spPr>
          <a:xfrm>
            <a:off x="8356367" y="2624341"/>
            <a:ext cx="2263140" cy="57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lvl="0" algn="l">
              <a:lnSpc>
                <a:spcPct val="130000"/>
              </a:lnSpc>
              <a:buClr>
                <a:srgbClr val="000000"/>
              </a:buClr>
              <a:buSzTx/>
              <a:buFontTx/>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红猪的飞机</a:t>
            </a:r>
          </a:p>
        </p:txBody>
      </p:sp>
      <p:cxnSp>
        <p:nvCxnSpPr>
          <p:cNvPr id="7" name="文本框"/>
          <p:cNvCxnSpPr/>
          <p:nvPr>
            <p:custDataLst>
              <p:tags r:id="rId7"/>
            </p:custDataLst>
          </p:nvPr>
        </p:nvCxnSpPr>
        <p:spPr>
          <a:xfrm>
            <a:off x="8470667" y="2538730"/>
            <a:ext cx="2263140" cy="0"/>
          </a:xfrm>
          <a:prstGeom prst="straightConnector1">
            <a:avLst/>
          </a:prstGeom>
          <a:ln w="25400">
            <a:solidFill>
              <a:schemeClr val="tx2">
                <a:alpha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文本框"/>
          <p:cNvSpPr txBox="1"/>
          <p:nvPr>
            <p:custDataLst>
              <p:tags r:id="rId8"/>
            </p:custDataLst>
          </p:nvPr>
        </p:nvSpPr>
        <p:spPr>
          <a:xfrm>
            <a:off x="8356367" y="1841170"/>
            <a:ext cx="641302" cy="648997"/>
          </a:xfrm>
          <a:prstGeom prst="rect">
            <a:avLst/>
          </a:prstGeom>
          <a:noFill/>
        </p:spPr>
        <p:txBody>
          <a:bodyPr wrap="none" lIns="108000" tIns="108000" rIns="108000" bIns="108000" rtlCol="0" anchor="ctr" anchorCtr="0">
            <a:spAutoFit/>
          </a:bodyPr>
          <a:lstStyle/>
          <a:p>
            <a:r>
              <a:rPr kumimoji="1" lang="en-US" altLang="zh-CN" sz="2800" dirty="0">
                <a:solidFill>
                  <a:schemeClr val="accent1"/>
                </a:solidFill>
                <a:latin typeface="微软雅黑" panose="020B0503020204020204" pitchFamily="34" charset="-122"/>
                <a:ea typeface="微软雅黑" panose="020B0503020204020204" pitchFamily="34" charset="-122"/>
                <a:cs typeface="汉仪正圆-45W" panose="00020600040101010101" charset="-122"/>
                <a:sym typeface="Arial" panose="020B0604020202020204" pitchFamily="34" charset="0"/>
              </a:rPr>
              <a:t>02</a:t>
            </a:r>
          </a:p>
        </p:txBody>
      </p:sp>
      <p:sp>
        <p:nvSpPr>
          <p:cNvPr id="23" name="文本框"/>
          <p:cNvSpPr/>
          <p:nvPr>
            <p:custDataLst>
              <p:tags r:id="rId9"/>
            </p:custDataLst>
          </p:nvPr>
        </p:nvSpPr>
        <p:spPr>
          <a:xfrm>
            <a:off x="1351433" y="4853191"/>
            <a:ext cx="2263140" cy="57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lvl="0" algn="l">
              <a:lnSpc>
                <a:spcPct val="130000"/>
              </a:lnSpc>
              <a:buClr>
                <a:srgbClr val="000000"/>
              </a:buClr>
              <a:buSzTx/>
              <a:buFontTx/>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意大利空军飞机</a:t>
            </a:r>
          </a:p>
        </p:txBody>
      </p:sp>
      <p:cxnSp>
        <p:nvCxnSpPr>
          <p:cNvPr id="25" name="文本框"/>
          <p:cNvCxnSpPr/>
          <p:nvPr>
            <p:custDataLst>
              <p:tags r:id="rId10"/>
            </p:custDataLst>
          </p:nvPr>
        </p:nvCxnSpPr>
        <p:spPr>
          <a:xfrm>
            <a:off x="1465733" y="4767580"/>
            <a:ext cx="2263140" cy="0"/>
          </a:xfrm>
          <a:prstGeom prst="straightConnector1">
            <a:avLst/>
          </a:prstGeom>
          <a:ln w="25400">
            <a:solidFill>
              <a:schemeClr val="tx2">
                <a:alpha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文本框"/>
          <p:cNvSpPr txBox="1"/>
          <p:nvPr>
            <p:custDataLst>
              <p:tags r:id="rId11"/>
            </p:custDataLst>
          </p:nvPr>
        </p:nvSpPr>
        <p:spPr>
          <a:xfrm>
            <a:off x="1351433" y="4070020"/>
            <a:ext cx="641302" cy="648997"/>
          </a:xfrm>
          <a:prstGeom prst="rect">
            <a:avLst/>
          </a:prstGeom>
          <a:noFill/>
        </p:spPr>
        <p:txBody>
          <a:bodyPr wrap="none" lIns="108000" tIns="108000" rIns="108000" bIns="108000" rtlCol="0" anchor="ctr" anchorCtr="0">
            <a:spAutoFit/>
          </a:bodyPr>
          <a:lstStyle/>
          <a:p>
            <a:r>
              <a:rPr kumimoji="1" lang="en-US" altLang="zh-CN" sz="2800" dirty="0">
                <a:solidFill>
                  <a:schemeClr val="accent1"/>
                </a:solidFill>
                <a:latin typeface="微软雅黑" panose="020B0503020204020204" pitchFamily="34" charset="-122"/>
                <a:ea typeface="微软雅黑" panose="020B0503020204020204" pitchFamily="34" charset="-122"/>
                <a:cs typeface="汉仪正圆-45W" panose="00020600040101010101" charset="-122"/>
                <a:sym typeface="Arial" panose="020B0604020202020204" pitchFamily="34" charset="0"/>
              </a:rPr>
              <a:t>03</a:t>
            </a:r>
          </a:p>
        </p:txBody>
      </p:sp>
      <p:sp>
        <p:nvSpPr>
          <p:cNvPr id="28" name="文本框"/>
          <p:cNvSpPr/>
          <p:nvPr>
            <p:custDataLst>
              <p:tags r:id="rId12"/>
            </p:custDataLst>
          </p:nvPr>
        </p:nvSpPr>
        <p:spPr>
          <a:xfrm>
            <a:off x="8356600" y="4853191"/>
            <a:ext cx="3227705" cy="57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b" anchorCtr="0">
            <a:spAutoFit/>
          </a:bodyPr>
          <a:lstStyle/>
          <a:p>
            <a:pPr marL="0" lvl="0" algn="l">
              <a:lnSpc>
                <a:spcPct val="130000"/>
              </a:lnSpc>
              <a:buClr>
                <a:srgbClr val="000000"/>
              </a:buClr>
              <a:buSzTx/>
              <a:buFontTx/>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卡迪士的飞机</a:t>
            </a:r>
          </a:p>
        </p:txBody>
      </p:sp>
      <p:cxnSp>
        <p:nvCxnSpPr>
          <p:cNvPr id="30" name="文本框"/>
          <p:cNvCxnSpPr/>
          <p:nvPr>
            <p:custDataLst>
              <p:tags r:id="rId13"/>
            </p:custDataLst>
          </p:nvPr>
        </p:nvCxnSpPr>
        <p:spPr>
          <a:xfrm>
            <a:off x="8470667" y="4767580"/>
            <a:ext cx="2263140" cy="0"/>
          </a:xfrm>
          <a:prstGeom prst="straightConnector1">
            <a:avLst/>
          </a:prstGeom>
          <a:ln w="25400">
            <a:solidFill>
              <a:schemeClr val="tx2">
                <a:alpha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文本框"/>
          <p:cNvSpPr txBox="1"/>
          <p:nvPr>
            <p:custDataLst>
              <p:tags r:id="rId14"/>
            </p:custDataLst>
          </p:nvPr>
        </p:nvSpPr>
        <p:spPr>
          <a:xfrm>
            <a:off x="8356367" y="4070020"/>
            <a:ext cx="641302" cy="648997"/>
          </a:xfrm>
          <a:prstGeom prst="rect">
            <a:avLst/>
          </a:prstGeom>
          <a:noFill/>
        </p:spPr>
        <p:txBody>
          <a:bodyPr wrap="none" lIns="108000" tIns="108000" rIns="108000" bIns="108000" rtlCol="0" anchor="ctr" anchorCtr="0">
            <a:spAutoFit/>
          </a:bodyPr>
          <a:lstStyle/>
          <a:p>
            <a:r>
              <a:rPr kumimoji="1" lang="en-US" altLang="zh-CN" sz="2800" dirty="0">
                <a:solidFill>
                  <a:schemeClr val="accent1"/>
                </a:solidFill>
                <a:latin typeface="微软雅黑" panose="020B0503020204020204" pitchFamily="34" charset="-122"/>
                <a:ea typeface="微软雅黑" panose="020B0503020204020204" pitchFamily="34" charset="-122"/>
                <a:cs typeface="汉仪正圆-45W" panose="00020600040101010101" charset="-122"/>
                <a:sym typeface="Arial" panose="020B0604020202020204" pitchFamily="34" charset="0"/>
              </a:rPr>
              <a:t>04</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37" dur="500" fill="hold" nodeType="withEffect">
                                  <p:stCondLst>
                                    <p:cond delay="0"/>
                                  </p:stCondLst>
                                  <p:childTnLst>
                                    <p:set>
                                      <p:cBhvr additive="base">
                                        <p:cTn id="6" dur="1" fill="hold">
                                          <p:stCondLst>
                                            <p:cond delay="0"/>
                                          </p:stCondLst>
                                        </p:cTn>
                                        <p:tgtEl>
                                          <p:spTgt spid="2636"/>
                                        </p:tgtEl>
                                        <p:attrNameLst>
                                          <p:attrName>style.visibility</p:attrName>
                                        </p:attrNameLst>
                                      </p:cBhvr>
                                      <p:to>
                                        <p:strVal val="visible"/>
                                      </p:to>
                                    </p:set>
                                    <p:animEffect transition="in" filter="barn(outVertical)">
                                      <p:cBhvr additive="base">
                                        <p:cTn id="7" dur="500"/>
                                        <p:tgtEl>
                                          <p:spTgt spid="2636"/>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dur="5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4" name="组合 2693"/>
          <p:cNvGrpSpPr/>
          <p:nvPr/>
        </p:nvGrpSpPr>
        <p:grpSpPr>
          <a:xfrm>
            <a:off x="5177912" y="1238250"/>
            <a:ext cx="2878082" cy="856666"/>
            <a:chOff x="302159" y="21741"/>
            <a:chExt cx="2876930" cy="856394"/>
          </a:xfrm>
        </p:grpSpPr>
        <p:sp>
          <p:nvSpPr>
            <p:cNvPr id="2695" name="文本框 58"/>
            <p:cNvSpPr/>
            <p:nvPr>
              <p:custDataLst>
                <p:tags r:id="rId26"/>
              </p:custDataLst>
            </p:nvPr>
          </p:nvSpPr>
          <p:spPr>
            <a:xfrm>
              <a:off x="302159" y="21741"/>
              <a:ext cx="2876930" cy="590407"/>
            </a:xfrm>
            <a:prstGeom prst="rect">
              <a:avLst/>
            </a:prstGeom>
            <a:noFill/>
            <a:ln w="9525">
              <a:noFill/>
            </a:ln>
          </p:spPr>
          <p:txBody>
            <a:bodyPr wrap="none"/>
            <a:lstStyle/>
            <a:p>
              <a:pPr fontAlgn="base">
                <a:spcBef>
                  <a:spcPct val="0"/>
                </a:spcBef>
                <a:spcAft>
                  <a:spcPct val="0"/>
                </a:spcAft>
                <a:buFont typeface="Arial"/>
                <a:buNone/>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空军飞机的类型</a:t>
              </a:r>
            </a:p>
          </p:txBody>
        </p:sp>
        <p:sp>
          <p:nvSpPr>
            <p:cNvPr id="2697" name="文本框 60"/>
            <p:cNvSpPr/>
            <p:nvPr>
              <p:custDataLst>
                <p:tags r:id="rId27"/>
              </p:custDataLst>
            </p:nvPr>
          </p:nvSpPr>
          <p:spPr>
            <a:xfrm>
              <a:off x="754733" y="428496"/>
              <a:ext cx="1290790" cy="449639"/>
            </a:xfrm>
            <a:prstGeom prst="rect">
              <a:avLst/>
            </a:prstGeom>
            <a:noFill/>
            <a:ln w="9525">
              <a:noFill/>
            </a:ln>
          </p:spPr>
          <p:txBody>
            <a:bodyPr wrap="none"/>
            <a:lstStyle/>
            <a:p>
              <a:pPr fontAlgn="base">
                <a:spcBef>
                  <a:spcPct val="0"/>
                </a:spcBef>
                <a:spcAft>
                  <a:spcPct val="0"/>
                </a:spcAft>
                <a:buFont typeface="Arial"/>
                <a:buNone/>
              </a:pPr>
              <a:r>
                <a:rPr lang="zh-CN" altLang="en-US" sz="2100" dirty="0">
                  <a:solidFill>
                    <a:schemeClr val="tx1">
                      <a:lumMod val="75000"/>
                      <a:lumOff val="25000"/>
                    </a:schemeClr>
                  </a:solidFill>
                  <a:latin typeface="微软雅黑" panose="020B0503020204020204" pitchFamily="34" charset="-122"/>
                  <a:ea typeface="微软雅黑" panose="020B0503020204020204" pitchFamily="34" charset="-122"/>
                </a:rPr>
                <a:t>一战时期</a:t>
              </a:r>
            </a:p>
          </p:txBody>
        </p:sp>
      </p:grpSp>
      <p:sp>
        <p:nvSpPr>
          <p:cNvPr id="5" name="标题 4"/>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897890" y="1945005"/>
            <a:ext cx="10681335" cy="4423410"/>
            <a:chOff x="1414" y="3063"/>
            <a:chExt cx="16821" cy="6966"/>
          </a:xfrm>
        </p:grpSpPr>
        <p:grpSp>
          <p:nvGrpSpPr>
            <p:cNvPr id="6" name="组合 5"/>
            <p:cNvGrpSpPr/>
            <p:nvPr/>
          </p:nvGrpSpPr>
          <p:grpSpPr>
            <a:xfrm>
              <a:off x="8208" y="4237"/>
              <a:ext cx="3886" cy="3711"/>
              <a:chOff x="7328" y="3420"/>
              <a:chExt cx="4766" cy="4551"/>
            </a:xfrm>
          </p:grpSpPr>
          <p:sp>
            <p:nvSpPr>
              <p:cNvPr id="45" name="图形"/>
              <p:cNvSpPr/>
              <p:nvPr>
                <p:custDataLst>
                  <p:tags r:id="rId18"/>
                </p:custDataLst>
              </p:nvPr>
            </p:nvSpPr>
            <p:spPr>
              <a:xfrm rot="2686645">
                <a:off x="7328" y="3664"/>
                <a:ext cx="2252" cy="2273"/>
              </a:xfrm>
              <a:prstGeom prst="corner">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47" name="图形"/>
              <p:cNvSpPr/>
              <p:nvPr>
                <p:custDataLst>
                  <p:tags r:id="rId19"/>
                </p:custDataLst>
              </p:nvPr>
            </p:nvSpPr>
            <p:spPr>
              <a:xfrm rot="8086644">
                <a:off x="9239" y="3671"/>
                <a:ext cx="2237" cy="2193"/>
              </a:xfrm>
              <a:prstGeom prst="corner">
                <a:avLst/>
              </a:prstGeom>
              <a:solidFill>
                <a:srgbClr val="5185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49" name="图形"/>
              <p:cNvSpPr/>
              <p:nvPr>
                <p:custDataLst>
                  <p:tags r:id="rId20"/>
                </p:custDataLst>
              </p:nvPr>
            </p:nvSpPr>
            <p:spPr>
              <a:xfrm rot="13486645">
                <a:off x="9257" y="5551"/>
                <a:ext cx="2250" cy="2250"/>
              </a:xfrm>
              <a:prstGeom prst="corner">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52" name="图形"/>
              <p:cNvSpPr/>
              <p:nvPr>
                <p:custDataLst>
                  <p:tags r:id="rId21"/>
                </p:custDataLst>
              </p:nvPr>
            </p:nvSpPr>
            <p:spPr>
              <a:xfrm rot="18886644">
                <a:off x="7367" y="5598"/>
                <a:ext cx="2250" cy="2250"/>
              </a:xfrm>
              <a:prstGeom prst="corner">
                <a:avLst/>
              </a:prstGeom>
              <a:solidFill>
                <a:srgbClr val="5185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53" name="图形"/>
              <p:cNvSpPr txBox="1"/>
              <p:nvPr>
                <p:custDataLst>
                  <p:tags r:id="rId22"/>
                </p:custDataLst>
              </p:nvPr>
            </p:nvSpPr>
            <p:spPr>
              <a:xfrm>
                <a:off x="7371" y="3979"/>
                <a:ext cx="1755" cy="1434"/>
              </a:xfrm>
              <a:prstGeom prst="rect">
                <a:avLst/>
              </a:prstGeom>
              <a:noFill/>
            </p:spPr>
            <p:txBody>
              <a:bodyPr wrap="square" lIns="91436" tIns="45718" rIns="91436" bIns="45718" rtlCol="0">
                <a:spAutoFit/>
              </a:bodyPr>
              <a:lstStyle/>
              <a:p>
                <a:pPr>
                  <a:lnSpc>
                    <a:spcPct val="130000"/>
                  </a:lnSpc>
                </a:pPr>
                <a:r>
                  <a:rPr lang="en-US" altLang="zh-CN" sz="3600" dirty="0">
                    <a:solidFill>
                      <a:schemeClr val="bg1"/>
                    </a:solidFill>
                    <a:latin typeface="微软雅黑" panose="020B0503020204020204" pitchFamily="34" charset="-122"/>
                    <a:ea typeface="微软雅黑" panose="020B0503020204020204" pitchFamily="34" charset="-122"/>
                    <a:cs typeface="+mn-ea"/>
                    <a:sym typeface="+mn-lt"/>
                  </a:rPr>
                  <a:t>01</a:t>
                </a:r>
              </a:p>
            </p:txBody>
          </p:sp>
          <p:sp>
            <p:nvSpPr>
              <p:cNvPr id="54" name="图形"/>
              <p:cNvSpPr txBox="1"/>
              <p:nvPr>
                <p:custDataLst>
                  <p:tags r:id="rId23"/>
                </p:custDataLst>
              </p:nvPr>
            </p:nvSpPr>
            <p:spPr>
              <a:xfrm>
                <a:off x="9445" y="3420"/>
                <a:ext cx="1755" cy="1434"/>
              </a:xfrm>
              <a:prstGeom prst="rect">
                <a:avLst/>
              </a:prstGeom>
              <a:noFill/>
            </p:spPr>
            <p:txBody>
              <a:bodyPr wrap="square" lIns="91436" tIns="45718" rIns="91436" bIns="45718" rtlCol="0">
                <a:spAutoFit/>
              </a:bodyPr>
              <a:lstStyle/>
              <a:p>
                <a:pPr algn="ctr">
                  <a:lnSpc>
                    <a:spcPct val="130000"/>
                  </a:lnSpc>
                </a:pPr>
                <a:r>
                  <a:rPr lang="en-US" altLang="zh-CN" sz="3600" dirty="0">
                    <a:solidFill>
                      <a:schemeClr val="bg1"/>
                    </a:solidFill>
                    <a:latin typeface="微软雅黑" panose="020B0503020204020204" pitchFamily="34" charset="-122"/>
                    <a:ea typeface="微软雅黑" panose="020B0503020204020204" pitchFamily="34" charset="-122"/>
                    <a:cs typeface="+mn-ea"/>
                    <a:sym typeface="+mn-lt"/>
                  </a:rPr>
                  <a:t>02</a:t>
                </a:r>
              </a:p>
            </p:txBody>
          </p:sp>
          <p:sp>
            <p:nvSpPr>
              <p:cNvPr id="55" name="图形"/>
              <p:cNvSpPr txBox="1"/>
              <p:nvPr>
                <p:custDataLst>
                  <p:tags r:id="rId24"/>
                </p:custDataLst>
              </p:nvPr>
            </p:nvSpPr>
            <p:spPr>
              <a:xfrm>
                <a:off x="10339" y="5860"/>
                <a:ext cx="1755" cy="1434"/>
              </a:xfrm>
              <a:prstGeom prst="rect">
                <a:avLst/>
              </a:prstGeom>
              <a:noFill/>
            </p:spPr>
            <p:txBody>
              <a:bodyPr wrap="square" lIns="91436" tIns="45718" rIns="91436" bIns="45718" rtlCol="0">
                <a:spAutoFit/>
              </a:bodyPr>
              <a:lstStyle/>
              <a:p>
                <a:pPr>
                  <a:lnSpc>
                    <a:spcPct val="130000"/>
                  </a:lnSpc>
                </a:pPr>
                <a:r>
                  <a:rPr lang="en-US" altLang="zh-CN" sz="3600" dirty="0">
                    <a:solidFill>
                      <a:schemeClr val="bg1"/>
                    </a:solidFill>
                    <a:latin typeface="微软雅黑" panose="020B0503020204020204" pitchFamily="34" charset="-122"/>
                    <a:ea typeface="微软雅黑" panose="020B0503020204020204" pitchFamily="34" charset="-122"/>
                    <a:cs typeface="+mn-ea"/>
                    <a:sym typeface="+mn-lt"/>
                  </a:rPr>
                  <a:t>04</a:t>
                </a:r>
              </a:p>
            </p:txBody>
          </p:sp>
          <p:sp>
            <p:nvSpPr>
              <p:cNvPr id="56" name="图形"/>
              <p:cNvSpPr txBox="1"/>
              <p:nvPr>
                <p:custDataLst>
                  <p:tags r:id="rId25"/>
                </p:custDataLst>
              </p:nvPr>
            </p:nvSpPr>
            <p:spPr>
              <a:xfrm>
                <a:off x="8002" y="6537"/>
                <a:ext cx="1755" cy="1434"/>
              </a:xfrm>
              <a:prstGeom prst="rect">
                <a:avLst/>
              </a:prstGeom>
              <a:noFill/>
            </p:spPr>
            <p:txBody>
              <a:bodyPr wrap="square" lIns="91436" tIns="45718" rIns="91436" bIns="45718" rtlCol="0">
                <a:spAutoFit/>
              </a:bodyPr>
              <a:lstStyle/>
              <a:p>
                <a:pPr>
                  <a:lnSpc>
                    <a:spcPct val="130000"/>
                  </a:lnSpc>
                </a:pPr>
                <a:r>
                  <a:rPr lang="en-US" altLang="zh-CN" sz="3600" dirty="0">
                    <a:solidFill>
                      <a:schemeClr val="bg1"/>
                    </a:solidFill>
                    <a:latin typeface="微软雅黑" panose="020B0503020204020204" pitchFamily="34" charset="-122"/>
                    <a:ea typeface="微软雅黑" panose="020B0503020204020204" pitchFamily="34" charset="-122"/>
                    <a:cs typeface="+mn-ea"/>
                    <a:sym typeface="+mn-lt"/>
                  </a:rPr>
                  <a:t>03</a:t>
                </a:r>
              </a:p>
            </p:txBody>
          </p:sp>
        </p:grpSp>
        <p:sp>
          <p:nvSpPr>
            <p:cNvPr id="57" name="图形"/>
            <p:cNvSpPr/>
            <p:nvPr>
              <p:custDataLst>
                <p:tags r:id="rId2"/>
              </p:custDataLst>
            </p:nvPr>
          </p:nvSpPr>
          <p:spPr>
            <a:xfrm rot="10800000" flipV="1">
              <a:off x="6809" y="3299"/>
              <a:ext cx="429" cy="435"/>
            </a:xfrm>
            <a:prstGeom prst="roundRect">
              <a:avLst>
                <a:gd name="adj" fmla="val 50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58" name="图形"/>
            <p:cNvSpPr txBox="1"/>
            <p:nvPr>
              <p:custDataLst>
                <p:tags r:id="rId3"/>
              </p:custDataLst>
            </p:nvPr>
          </p:nvSpPr>
          <p:spPr>
            <a:xfrm>
              <a:off x="3982" y="3063"/>
              <a:ext cx="1503" cy="678"/>
            </a:xfrm>
            <a:prstGeom prst="rect">
              <a:avLst/>
            </a:prstGeom>
            <a:noFill/>
          </p:spPr>
          <p:txBody>
            <a:bodyPr wrap="none" lIns="91438" tIns="45719" rIns="91438" bIns="45719" rtlCol="0">
              <a:spAutoFit/>
            </a:bodyPr>
            <a:lstStyle/>
            <a:p>
              <a:pPr algn="l" fontAlgn="auto">
                <a:lnSpc>
                  <a:spcPct val="120000"/>
                </a:lnSpc>
                <a:spcBef>
                  <a:spcPct val="0"/>
                </a:spcBef>
                <a:spcAft>
                  <a:spcPct val="0"/>
                </a:spcAft>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驱逐机</a:t>
              </a:r>
            </a:p>
          </p:txBody>
        </p:sp>
        <p:cxnSp>
          <p:nvCxnSpPr>
            <p:cNvPr id="59" name="图形"/>
            <p:cNvCxnSpPr/>
            <p:nvPr>
              <p:custDataLst>
                <p:tags r:id="rId4"/>
              </p:custDataLst>
            </p:nvPr>
          </p:nvCxnSpPr>
          <p:spPr>
            <a:xfrm>
              <a:off x="2909" y="3734"/>
              <a:ext cx="3511" cy="23"/>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1" name="图形"/>
            <p:cNvSpPr txBox="1"/>
            <p:nvPr>
              <p:custDataLst>
                <p:tags r:id="rId5"/>
              </p:custDataLst>
            </p:nvPr>
          </p:nvSpPr>
          <p:spPr>
            <a:xfrm>
              <a:off x="1414" y="3857"/>
              <a:ext cx="5138" cy="2663"/>
            </a:xfrm>
            <a:prstGeom prst="rect">
              <a:avLst/>
            </a:prstGeom>
            <a:noFill/>
            <a:ln w="9525">
              <a:noFill/>
            </a:ln>
          </p:spPr>
          <p:txBody>
            <a:bodyPr wrap="square" lIns="91440" tIns="45720" rIns="91440" bIns="45720" rtlCol="0" anchor="t">
              <a:spAutoFit/>
            </a:bodyPr>
            <a:lstStyle/>
            <a:p>
              <a:pPr lvl="0" algn="just">
                <a:lnSpc>
                  <a:spcPct val="130000"/>
                </a:lnSpc>
                <a:buClrTx/>
                <a:buSzTx/>
                <a:buFontTx/>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sym typeface="+mn-lt"/>
                </a:rPr>
                <a:t>中国一般也叫歼击机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lt"/>
                </a:rPr>
                <a:t>。</a:t>
              </a:r>
            </a:p>
            <a:p>
              <a:pPr lvl="0" algn="just">
                <a:lnSpc>
                  <a:spcPct val="130000"/>
                </a:lnSpc>
                <a:buClrTx/>
                <a:buSzTx/>
                <a:buFontTx/>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sym typeface="+mn-lt"/>
                </a:rPr>
                <a:t>驱逐机的主要任务是保卫自己的领空。德国二战期间，在每个城市都配备一定数量的驱逐机中队，一般小城市配备一个中队</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lt"/>
                </a:rPr>
                <a:t>。</a:t>
              </a:r>
            </a:p>
          </p:txBody>
        </p:sp>
        <p:sp>
          <p:nvSpPr>
            <p:cNvPr id="61" name="图形"/>
            <p:cNvSpPr/>
            <p:nvPr>
              <p:custDataLst>
                <p:tags r:id="rId6"/>
              </p:custDataLst>
            </p:nvPr>
          </p:nvSpPr>
          <p:spPr>
            <a:xfrm rot="10800000" flipV="1">
              <a:off x="12448" y="3300"/>
              <a:ext cx="429" cy="435"/>
            </a:xfrm>
            <a:prstGeom prst="roundRect">
              <a:avLst>
                <a:gd name="adj" fmla="val 5039"/>
              </a:avLst>
            </a:prstGeom>
            <a:solidFill>
              <a:srgbClr val="5185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62" name="图形"/>
            <p:cNvSpPr txBox="1"/>
            <p:nvPr>
              <p:custDataLst>
                <p:tags r:id="rId7"/>
              </p:custDataLst>
            </p:nvPr>
          </p:nvSpPr>
          <p:spPr>
            <a:xfrm>
              <a:off x="13127" y="3161"/>
              <a:ext cx="1503" cy="678"/>
            </a:xfrm>
            <a:prstGeom prst="rect">
              <a:avLst/>
            </a:prstGeom>
            <a:noFill/>
          </p:spPr>
          <p:txBody>
            <a:bodyPr wrap="none" lIns="91438" tIns="45719" rIns="91438" bIns="45719" rtlCol="0">
              <a:spAutoFit/>
            </a:bodyPr>
            <a:lstStyle/>
            <a:p>
              <a:pPr algn="l" fontAlgn="auto">
                <a:lnSpc>
                  <a:spcPct val="120000"/>
                </a:lnSpc>
                <a:spcBef>
                  <a:spcPct val="0"/>
                </a:spcBef>
                <a:spcAft>
                  <a:spcPct val="0"/>
                </a:spcAft>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侦察机</a:t>
              </a:r>
            </a:p>
          </p:txBody>
        </p:sp>
        <p:cxnSp>
          <p:nvCxnSpPr>
            <p:cNvPr id="63" name="图形"/>
            <p:cNvCxnSpPr/>
            <p:nvPr>
              <p:custDataLst>
                <p:tags r:id="rId8"/>
              </p:custDataLst>
            </p:nvPr>
          </p:nvCxnSpPr>
          <p:spPr>
            <a:xfrm>
              <a:off x="13256" y="3809"/>
              <a:ext cx="3511" cy="23"/>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4" name="图形"/>
            <p:cNvSpPr txBox="1"/>
            <p:nvPr>
              <p:custDataLst>
                <p:tags r:id="rId9"/>
              </p:custDataLst>
            </p:nvPr>
          </p:nvSpPr>
          <p:spPr>
            <a:xfrm>
              <a:off x="13123" y="3932"/>
              <a:ext cx="3775" cy="600"/>
            </a:xfrm>
            <a:prstGeom prst="rect">
              <a:avLst/>
            </a:prstGeom>
            <a:noFill/>
            <a:ln w="9525">
              <a:noFill/>
            </a:ln>
          </p:spPr>
          <p:txBody>
            <a:bodyPr wrap="square" lIns="91440" tIns="45720" rIns="91440" bIns="45720" rtlCol="0" anchor="t">
              <a:spAutoFit/>
            </a:bodyPr>
            <a:lstStyle/>
            <a:p>
              <a:pPr lvl="0" algn="just">
                <a:lnSpc>
                  <a:spcPct val="130000"/>
                </a:lnSpc>
                <a:buClrTx/>
                <a:buSzTx/>
                <a:buFontTx/>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sym typeface="+mn-lt"/>
                </a:rPr>
                <a:t>用于侦察和拍照</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lt"/>
                </a:rPr>
                <a:t>。</a:t>
              </a:r>
            </a:p>
          </p:txBody>
        </p:sp>
        <p:sp>
          <p:nvSpPr>
            <p:cNvPr id="65" name="图形"/>
            <p:cNvSpPr/>
            <p:nvPr>
              <p:custDataLst>
                <p:tags r:id="rId10"/>
              </p:custDataLst>
            </p:nvPr>
          </p:nvSpPr>
          <p:spPr>
            <a:xfrm rot="10800000" flipV="1">
              <a:off x="6799" y="6551"/>
              <a:ext cx="429" cy="435"/>
            </a:xfrm>
            <a:prstGeom prst="roundRect">
              <a:avLst>
                <a:gd name="adj" fmla="val 5039"/>
              </a:avLst>
            </a:prstGeom>
            <a:solidFill>
              <a:srgbClr val="5185D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66" name="图形"/>
            <p:cNvSpPr txBox="1"/>
            <p:nvPr>
              <p:custDataLst>
                <p:tags r:id="rId11"/>
              </p:custDataLst>
            </p:nvPr>
          </p:nvSpPr>
          <p:spPr>
            <a:xfrm>
              <a:off x="3643" y="6333"/>
              <a:ext cx="1503" cy="678"/>
            </a:xfrm>
            <a:prstGeom prst="rect">
              <a:avLst/>
            </a:prstGeom>
            <a:noFill/>
          </p:spPr>
          <p:txBody>
            <a:bodyPr wrap="none" lIns="91438" tIns="45719" rIns="91438" bIns="45719" rtlCol="0">
              <a:spAutoFit/>
            </a:bodyPr>
            <a:lstStyle/>
            <a:p>
              <a:pPr algn="l" fontAlgn="auto">
                <a:lnSpc>
                  <a:spcPct val="120000"/>
                </a:lnSpc>
                <a:spcBef>
                  <a:spcPct val="0"/>
                </a:spcBef>
                <a:spcAft>
                  <a:spcPct val="0"/>
                </a:spcAft>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强击机</a:t>
              </a:r>
            </a:p>
          </p:txBody>
        </p:sp>
        <p:cxnSp>
          <p:nvCxnSpPr>
            <p:cNvPr id="67" name="图形"/>
            <p:cNvCxnSpPr/>
            <p:nvPr>
              <p:custDataLst>
                <p:tags r:id="rId12"/>
              </p:custDataLst>
            </p:nvPr>
          </p:nvCxnSpPr>
          <p:spPr>
            <a:xfrm>
              <a:off x="2909" y="6982"/>
              <a:ext cx="3511" cy="23"/>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68" name="图形"/>
            <p:cNvSpPr txBox="1"/>
            <p:nvPr>
              <p:custDataLst>
                <p:tags r:id="rId13"/>
              </p:custDataLst>
            </p:nvPr>
          </p:nvSpPr>
          <p:spPr>
            <a:xfrm>
              <a:off x="1414" y="7105"/>
              <a:ext cx="5138" cy="2159"/>
            </a:xfrm>
            <a:prstGeom prst="rect">
              <a:avLst/>
            </a:prstGeom>
            <a:noFill/>
            <a:ln w="9525">
              <a:noFill/>
            </a:ln>
          </p:spPr>
          <p:txBody>
            <a:bodyPr wrap="square" lIns="91440" tIns="45720" rIns="91440" bIns="45720" rtlCol="0" anchor="t">
              <a:spAutoFit/>
            </a:bodyPr>
            <a:lstStyle/>
            <a:p>
              <a:pPr lvl="0" algn="just">
                <a:lnSpc>
                  <a:spcPct val="130000"/>
                </a:lnSpc>
                <a:buClrTx/>
                <a:buSzTx/>
                <a:buFontTx/>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sym typeface="+mn-lt"/>
                </a:rPr>
                <a:t>强击机也叫攻击机，主要用于从低空、超低空突击敌战术或浅近战役纵深内的目标，直接支援地面部队作战</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lt"/>
                </a:rPr>
                <a:t>。</a:t>
              </a:r>
            </a:p>
          </p:txBody>
        </p:sp>
        <p:sp>
          <p:nvSpPr>
            <p:cNvPr id="69" name="图形"/>
            <p:cNvSpPr/>
            <p:nvPr>
              <p:custDataLst>
                <p:tags r:id="rId14"/>
              </p:custDataLst>
            </p:nvPr>
          </p:nvSpPr>
          <p:spPr>
            <a:xfrm rot="10800000" flipV="1">
              <a:off x="12558" y="6232"/>
              <a:ext cx="429" cy="435"/>
            </a:xfrm>
            <a:prstGeom prst="roundRect">
              <a:avLst>
                <a:gd name="adj" fmla="val 503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cs typeface="+mn-ea"/>
                <a:sym typeface="+mn-lt"/>
              </a:endParaRPr>
            </a:p>
          </p:txBody>
        </p:sp>
        <p:sp>
          <p:nvSpPr>
            <p:cNvPr id="70" name="图形"/>
            <p:cNvSpPr txBox="1"/>
            <p:nvPr>
              <p:custDataLst>
                <p:tags r:id="rId15"/>
              </p:custDataLst>
            </p:nvPr>
          </p:nvSpPr>
          <p:spPr>
            <a:xfrm>
              <a:off x="13237" y="6090"/>
              <a:ext cx="1503" cy="678"/>
            </a:xfrm>
            <a:prstGeom prst="rect">
              <a:avLst/>
            </a:prstGeom>
            <a:noFill/>
          </p:spPr>
          <p:txBody>
            <a:bodyPr wrap="none" lIns="91438" tIns="45719" rIns="91438" bIns="45719" rtlCol="0">
              <a:spAutoFit/>
            </a:bodyPr>
            <a:lstStyle/>
            <a:p>
              <a:pPr algn="l" fontAlgn="auto">
                <a:lnSpc>
                  <a:spcPct val="120000"/>
                </a:lnSpc>
                <a:spcBef>
                  <a:spcPct val="0"/>
                </a:spcBef>
                <a:spcAft>
                  <a:spcPct val="0"/>
                </a:spcAft>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轰炸机</a:t>
              </a:r>
            </a:p>
          </p:txBody>
        </p:sp>
        <p:cxnSp>
          <p:nvCxnSpPr>
            <p:cNvPr id="71" name="图形"/>
            <p:cNvCxnSpPr/>
            <p:nvPr>
              <p:custDataLst>
                <p:tags r:id="rId16"/>
              </p:custDataLst>
            </p:nvPr>
          </p:nvCxnSpPr>
          <p:spPr>
            <a:xfrm>
              <a:off x="13366" y="6739"/>
              <a:ext cx="3511" cy="23"/>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72" name="图形"/>
            <p:cNvSpPr txBox="1"/>
            <p:nvPr>
              <p:custDataLst>
                <p:tags r:id="rId17"/>
              </p:custDataLst>
            </p:nvPr>
          </p:nvSpPr>
          <p:spPr>
            <a:xfrm>
              <a:off x="13233" y="6862"/>
              <a:ext cx="5002" cy="3167"/>
            </a:xfrm>
            <a:prstGeom prst="rect">
              <a:avLst/>
            </a:prstGeom>
            <a:noFill/>
            <a:ln w="9525">
              <a:noFill/>
            </a:ln>
          </p:spPr>
          <p:txBody>
            <a:bodyPr wrap="square" lIns="91440" tIns="45720" rIns="91440" bIns="45720" rtlCol="0" anchor="t">
              <a:spAutoFit/>
            </a:bodyPr>
            <a:lstStyle/>
            <a:p>
              <a:pPr lvl="0" algn="just">
                <a:lnSpc>
                  <a:spcPct val="130000"/>
                </a:lnSpc>
                <a:buClrTx/>
                <a:buSzTx/>
                <a:buFontTx/>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sym typeface="+mn-lt"/>
                </a:rPr>
                <a:t>轰炸机除了投常规炸弹外，还能投掷核弹或发射空对地导弹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lt"/>
                </a:rPr>
                <a:t>。</a:t>
              </a:r>
            </a:p>
            <a:p>
              <a:pPr lvl="0" algn="just">
                <a:lnSpc>
                  <a:spcPct val="130000"/>
                </a:lnSpc>
                <a:buClrTx/>
                <a:buSzTx/>
                <a:buFontTx/>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lt"/>
                </a:rPr>
                <a:t>第一次世界大战期间，轰炸机得到迅速发展和广泛使用。当时轰炸机的时速不到200公里，载弹量1吨左右，多为双翼机。</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dur="500" fill="hold" nodeType="withEffect">
                                  <p:stCondLst>
                                    <p:cond delay="0"/>
                                  </p:stCondLst>
                                  <p:childTnLst>
                                    <p:set>
                                      <p:cBhvr additive="base">
                                        <p:cTn id="6" dur="1" fill="hold">
                                          <p:stCondLst>
                                            <p:cond delay="0"/>
                                          </p:stCondLst>
                                        </p:cTn>
                                        <p:tgtEl>
                                          <p:spTgt spid="2694"/>
                                        </p:tgtEl>
                                        <p:attrNameLst>
                                          <p:attrName>style.visibility</p:attrName>
                                        </p:attrNameLst>
                                      </p:cBhvr>
                                      <p:to>
                                        <p:strVal val="visible"/>
                                      </p:to>
                                    </p:set>
                                    <p:animEffect transition="in" filter="wipe(left)">
                                      <p:cBhvr additive="base">
                                        <p:cTn id="7" dur="500"/>
                                        <p:tgtEl>
                                          <p:spTgt spid="2694"/>
                                        </p:tgtEl>
                                      </p:cBhvr>
                                    </p:animEffect>
                                  </p:childTnLst>
                                </p:cTn>
                              </p:par>
                            </p:childTnLst>
                          </p:cTn>
                        </p:par>
                        <p:par>
                          <p:cTn id="8" fill="hold" nodeType="afterGroup">
                            <p:stCondLst>
                              <p:cond delay="500"/>
                            </p:stCondLst>
                            <p:childTnLst>
                              <p:par>
                                <p:cTn id="9" presetID="42" presetClass="entr" presetSubtype="0" dur="1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30"/>
          <p:cNvSpPr/>
          <p:nvPr>
            <p:custDataLst>
              <p:tags r:id="rId1"/>
            </p:custDataLst>
          </p:nvPr>
        </p:nvSpPr>
        <p:spPr>
          <a:xfrm>
            <a:off x="999490" y="4812665"/>
            <a:ext cx="4870450" cy="1088390"/>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lumMod val="75000"/>
                  <a:lumOff val="25000"/>
                </a:schemeClr>
              </a:solidFill>
              <a:latin typeface="微软雅黑" panose="020B0503020204020204" pitchFamily="34" charset="-122"/>
              <a:ea typeface="思源黑体 CN Light" panose="020B0300000000000000" charset="-122"/>
            </a:endParaRPr>
          </a:p>
        </p:txBody>
      </p:sp>
      <p:sp>
        <p:nvSpPr>
          <p:cNvPr id="13" name="矩形: 圆角 30"/>
          <p:cNvSpPr/>
          <p:nvPr>
            <p:custDataLst>
              <p:tags r:id="rId2"/>
            </p:custDataLst>
          </p:nvPr>
        </p:nvSpPr>
        <p:spPr>
          <a:xfrm>
            <a:off x="6039485" y="4812665"/>
            <a:ext cx="4870450" cy="1088390"/>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lumMod val="75000"/>
                  <a:lumOff val="25000"/>
                </a:schemeClr>
              </a:solidFill>
              <a:latin typeface="微软雅黑" panose="020B0503020204020204" pitchFamily="34" charset="-122"/>
              <a:ea typeface="思源黑体 CN Light" panose="020B0300000000000000" charset="-122"/>
            </a:endParaRPr>
          </a:p>
        </p:txBody>
      </p:sp>
      <p:sp>
        <p:nvSpPr>
          <p:cNvPr id="10" name="矩形: 圆角 30"/>
          <p:cNvSpPr/>
          <p:nvPr>
            <p:custDataLst>
              <p:tags r:id="rId3"/>
            </p:custDataLst>
          </p:nvPr>
        </p:nvSpPr>
        <p:spPr>
          <a:xfrm>
            <a:off x="5636260" y="2375535"/>
            <a:ext cx="2201545" cy="1483360"/>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圆角 30"/>
          <p:cNvSpPr/>
          <p:nvPr>
            <p:custDataLst>
              <p:tags r:id="rId4"/>
            </p:custDataLst>
          </p:nvPr>
        </p:nvSpPr>
        <p:spPr>
          <a:xfrm>
            <a:off x="7954645" y="2375535"/>
            <a:ext cx="2201545" cy="1483360"/>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圆角 30"/>
          <p:cNvSpPr/>
          <p:nvPr>
            <p:custDataLst>
              <p:tags r:id="rId5"/>
            </p:custDataLst>
          </p:nvPr>
        </p:nvSpPr>
        <p:spPr>
          <a:xfrm>
            <a:off x="3317875" y="2375535"/>
            <a:ext cx="2201545" cy="1483360"/>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圆角 30"/>
          <p:cNvSpPr/>
          <p:nvPr>
            <p:custDataLst>
              <p:tags r:id="rId6"/>
            </p:custDataLst>
          </p:nvPr>
        </p:nvSpPr>
        <p:spPr>
          <a:xfrm>
            <a:off x="999490" y="2375535"/>
            <a:ext cx="2201545" cy="1483360"/>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722" name="组合 2721"/>
          <p:cNvGrpSpPr/>
          <p:nvPr/>
        </p:nvGrpSpPr>
        <p:grpSpPr>
          <a:xfrm>
            <a:off x="1185863" y="2434908"/>
            <a:ext cx="1879600" cy="1032180"/>
            <a:chOff x="370388" y="-71272"/>
            <a:chExt cx="1879596" cy="1033967"/>
          </a:xfrm>
        </p:grpSpPr>
        <p:sp>
          <p:nvSpPr>
            <p:cNvPr id="2723" name="矩形 46"/>
            <p:cNvSpPr txBox="1"/>
            <p:nvPr>
              <p:custDataLst>
                <p:tags r:id="rId20"/>
              </p:custDataLst>
            </p:nvPr>
          </p:nvSpPr>
          <p:spPr>
            <a:xfrm>
              <a:off x="370388" y="260135"/>
              <a:ext cx="1879596" cy="702560"/>
            </a:xfrm>
            <a:prstGeom prst="rect">
              <a:avLst/>
            </a:prstGeom>
            <a:noFill/>
            <a:ln w="9525">
              <a:noFill/>
            </a:ln>
          </p:spPr>
          <p:txBody>
            <a:bodyPr wrap="square" rtlCol="0" anchor="t">
              <a:spAutoFit/>
            </a:bodyPr>
            <a:lstStyle/>
            <a:p>
              <a:pPr lvl="0" algn="just">
                <a:lnSpc>
                  <a:spcPct val="130000"/>
                </a:lnSpc>
                <a:buClrTx/>
                <a:buSzTx/>
                <a:buFontTx/>
              </a:pPr>
              <a:r>
                <a:rPr lang="en-US" altLang="zh-CN" sz="1600"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双翼机基本被淘汰，单翼机大量出现</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724" name="文本框 50"/>
            <p:cNvSpPr txBox="1"/>
            <p:nvPr>
              <p:custDataLst>
                <p:tags r:id="rId21"/>
              </p:custDataLst>
            </p:nvPr>
          </p:nvSpPr>
          <p:spPr>
            <a:xfrm>
              <a:off x="402138" y="-71272"/>
              <a:ext cx="744043" cy="418081"/>
            </a:xfrm>
            <a:prstGeom prst="rect">
              <a:avLst/>
            </a:prstGeom>
            <a:noFill/>
            <a:ln w="9525">
              <a:noFill/>
            </a:ln>
          </p:spPr>
          <p:txBody>
            <a:bodyPr wrap="square" rtlCol="0" anchor="t">
              <a:spAutoFit/>
            </a:bodyPr>
            <a:lstStyle/>
            <a:p>
              <a:pPr lvl="0" algn="just">
                <a:lnSpc>
                  <a:spcPct val="130000"/>
                </a:lnSpc>
                <a:buClrTx/>
                <a:buSzTx/>
                <a:buFontTx/>
              </a:pPr>
              <a:r>
                <a:rPr lang="en-US" altLang="zh-CN"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机翼</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2725" name="组合 2724"/>
          <p:cNvGrpSpPr/>
          <p:nvPr/>
        </p:nvGrpSpPr>
        <p:grpSpPr>
          <a:xfrm>
            <a:off x="3595370" y="2563813"/>
            <a:ext cx="2832101" cy="782319"/>
            <a:chOff x="663269" y="221908"/>
            <a:chExt cx="2830321" cy="781593"/>
          </a:xfrm>
        </p:grpSpPr>
        <p:sp>
          <p:nvSpPr>
            <p:cNvPr id="2726" name="矩形 49"/>
            <p:cNvSpPr txBox="1"/>
            <p:nvPr>
              <p:custDataLst>
                <p:tags r:id="rId18"/>
              </p:custDataLst>
            </p:nvPr>
          </p:nvSpPr>
          <p:spPr>
            <a:xfrm>
              <a:off x="663270" y="586530"/>
              <a:ext cx="2830320" cy="416971"/>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可进行收放</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727" name="文本框 51"/>
            <p:cNvSpPr txBox="1"/>
            <p:nvPr>
              <p:custDataLst>
                <p:tags r:id="rId19"/>
              </p:custDataLst>
            </p:nvPr>
          </p:nvSpPr>
          <p:spPr>
            <a:xfrm>
              <a:off x="663269" y="221908"/>
              <a:ext cx="1017275" cy="416971"/>
            </a:xfrm>
            <a:prstGeom prst="rect">
              <a:avLst/>
            </a:prstGeom>
            <a:noFill/>
            <a:ln w="9525">
              <a:noFill/>
            </a:ln>
          </p:spPr>
          <p:txBody>
            <a:bodyPr wrap="square" rtlCol="0" anchor="t">
              <a:spAutoFit/>
            </a:bodyPr>
            <a:lstStyle/>
            <a:p>
              <a:pPr lvl="0" algn="just">
                <a:lnSpc>
                  <a:spcPct val="130000"/>
                </a:lnSpc>
                <a:buClrTx/>
                <a:buSzTx/>
                <a:buFontTx/>
              </a:pPr>
              <a:r>
                <a:rPr lang="en-US" altLang="zh-CN"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起落架</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2728" name="组合 2727"/>
          <p:cNvGrpSpPr/>
          <p:nvPr/>
        </p:nvGrpSpPr>
        <p:grpSpPr>
          <a:xfrm>
            <a:off x="8248329" y="2563813"/>
            <a:ext cx="2041525" cy="771525"/>
            <a:chOff x="69368" y="413574"/>
            <a:chExt cx="2041520" cy="772728"/>
          </a:xfrm>
        </p:grpSpPr>
        <p:sp>
          <p:nvSpPr>
            <p:cNvPr id="2729" name="矩形 47"/>
            <p:cNvSpPr/>
            <p:nvPr>
              <p:custDataLst>
                <p:tags r:id="rId16"/>
              </p:custDataLst>
            </p:nvPr>
          </p:nvSpPr>
          <p:spPr>
            <a:xfrm>
              <a:off x="97308" y="806616"/>
              <a:ext cx="2013580" cy="379686"/>
            </a:xfrm>
            <a:prstGeom prst="rect">
              <a:avLst/>
            </a:prstGeom>
            <a:noFill/>
            <a:ln w="9525">
              <a:noFill/>
            </a:ln>
          </p:spPr>
          <p:txBody>
            <a:bodyPr/>
            <a:lstStyle/>
            <a:p>
              <a:pPr algn="l" fontAlgn="base">
                <a:spcBef>
                  <a:spcPct val="0"/>
                </a:spcBef>
                <a:spcAft>
                  <a:spcPct val="0"/>
                </a:spcAft>
                <a:buFont typeface="Arial"/>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由开口变为封闭</a:t>
              </a:r>
            </a:p>
          </p:txBody>
        </p:sp>
        <p:sp>
          <p:nvSpPr>
            <p:cNvPr id="2730" name="文本框 52"/>
            <p:cNvSpPr/>
            <p:nvPr>
              <p:custDataLst>
                <p:tags r:id="rId17"/>
              </p:custDataLst>
            </p:nvPr>
          </p:nvSpPr>
          <p:spPr>
            <a:xfrm>
              <a:off x="69368" y="413574"/>
              <a:ext cx="1017588" cy="450316"/>
            </a:xfrm>
            <a:prstGeom prst="rect">
              <a:avLst/>
            </a:prstGeom>
            <a:noFill/>
            <a:ln w="9525">
              <a:noFill/>
            </a:ln>
          </p:spPr>
          <p:txBody>
            <a:bodyPr wrap="none"/>
            <a:lstStyle/>
            <a:p>
              <a:pPr algn="r" fontAlgn="base">
                <a:spcBef>
                  <a:spcPct val="0"/>
                </a:spcBef>
                <a:spcAft>
                  <a:spcPct val="0"/>
                </a:spcAft>
                <a:buFont typeface="Arial"/>
                <a:buNone/>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驾驶舱</a:t>
              </a:r>
            </a:p>
          </p:txBody>
        </p:sp>
      </p:grpSp>
      <p:grpSp>
        <p:nvGrpSpPr>
          <p:cNvPr id="2731" name="组合 2730"/>
          <p:cNvGrpSpPr/>
          <p:nvPr/>
        </p:nvGrpSpPr>
        <p:grpSpPr>
          <a:xfrm>
            <a:off x="6028373" y="2563813"/>
            <a:ext cx="1416685" cy="819150"/>
            <a:chOff x="64801" y="61230"/>
            <a:chExt cx="1416176" cy="818991"/>
          </a:xfrm>
        </p:grpSpPr>
        <p:sp>
          <p:nvSpPr>
            <p:cNvPr id="2732" name="矩形 48"/>
            <p:cNvSpPr/>
            <p:nvPr>
              <p:custDataLst>
                <p:tags r:id="rId14"/>
              </p:custDataLst>
            </p:nvPr>
          </p:nvSpPr>
          <p:spPr>
            <a:xfrm>
              <a:off x="64801" y="500565"/>
              <a:ext cx="1416176" cy="379656"/>
            </a:xfrm>
            <a:prstGeom prst="rect">
              <a:avLst/>
            </a:prstGeom>
            <a:noFill/>
            <a:ln w="9525">
              <a:noFill/>
            </a:ln>
          </p:spPr>
          <p:txBody>
            <a:bodyPr/>
            <a:lstStyle/>
            <a:p>
              <a:pPr algn="l" fontAlgn="base">
                <a:spcBef>
                  <a:spcPct val="0"/>
                </a:spcBef>
                <a:spcAft>
                  <a:spcPct val="0"/>
                </a:spcAft>
                <a:buFont typeface="Arial"/>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加入整流罩</a:t>
              </a:r>
            </a:p>
          </p:txBody>
        </p:sp>
        <p:sp>
          <p:nvSpPr>
            <p:cNvPr id="2733" name="文本框 53"/>
            <p:cNvSpPr/>
            <p:nvPr>
              <p:custDataLst>
                <p:tags r:id="rId15"/>
              </p:custDataLst>
            </p:nvPr>
          </p:nvSpPr>
          <p:spPr>
            <a:xfrm>
              <a:off x="76217" y="61230"/>
              <a:ext cx="1017549" cy="450141"/>
            </a:xfrm>
            <a:prstGeom prst="rect">
              <a:avLst/>
            </a:prstGeom>
            <a:noFill/>
            <a:ln w="9525">
              <a:noFill/>
            </a:ln>
          </p:spPr>
          <p:txBody>
            <a:bodyPr wrap="none"/>
            <a:lstStyle/>
            <a:p>
              <a:pPr algn="l" fontAlgn="base">
                <a:spcBef>
                  <a:spcPct val="0"/>
                </a:spcBef>
                <a:spcAft>
                  <a:spcPct val="0"/>
                </a:spcAft>
                <a:buFont typeface="Arial"/>
                <a:buNone/>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发动机</a:t>
              </a:r>
            </a:p>
          </p:txBody>
        </p:sp>
      </p:grpSp>
      <p:grpSp>
        <p:nvGrpSpPr>
          <p:cNvPr id="2763" name="组合 2762"/>
          <p:cNvGrpSpPr/>
          <p:nvPr/>
        </p:nvGrpSpPr>
        <p:grpSpPr>
          <a:xfrm>
            <a:off x="1315403" y="4908868"/>
            <a:ext cx="4043362" cy="833438"/>
            <a:chOff x="-360251" y="-1026536"/>
            <a:chExt cx="4043000" cy="833917"/>
          </a:xfrm>
        </p:grpSpPr>
        <p:sp>
          <p:nvSpPr>
            <p:cNvPr id="2764" name="矩形 46"/>
            <p:cNvSpPr/>
            <p:nvPr>
              <p:custDataLst>
                <p:tags r:id="rId12"/>
              </p:custDataLst>
            </p:nvPr>
          </p:nvSpPr>
          <p:spPr>
            <a:xfrm>
              <a:off x="-360251" y="-572430"/>
              <a:ext cx="4043000" cy="379811"/>
            </a:xfrm>
            <a:prstGeom prst="rect">
              <a:avLst/>
            </a:prstGeom>
            <a:noFill/>
            <a:ln w="9525">
              <a:noFill/>
            </a:ln>
          </p:spPr>
          <p:txBody>
            <a:bodyPr wrap="square"/>
            <a:lstStyle/>
            <a:p>
              <a:pPr fontAlgn="base">
                <a:spcBef>
                  <a:spcPct val="0"/>
                </a:spcBef>
                <a:spcAft>
                  <a:spcPct val="0"/>
                </a:spcAft>
                <a:buFont typeface="Arial"/>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由木材、层板以及亚麻布改进为铝合金</a:t>
              </a:r>
            </a:p>
          </p:txBody>
        </p:sp>
        <p:sp>
          <p:nvSpPr>
            <p:cNvPr id="2765" name="文本框 50"/>
            <p:cNvSpPr/>
            <p:nvPr>
              <p:custDataLst>
                <p:tags r:id="rId13"/>
              </p:custDataLst>
            </p:nvPr>
          </p:nvSpPr>
          <p:spPr>
            <a:xfrm>
              <a:off x="-359654" y="-1026536"/>
              <a:ext cx="1291135" cy="450298"/>
            </a:xfrm>
            <a:prstGeom prst="rect">
              <a:avLst/>
            </a:prstGeom>
            <a:noFill/>
            <a:ln w="9525">
              <a:noFill/>
            </a:ln>
          </p:spPr>
          <p:txBody>
            <a:bodyPr wrap="none"/>
            <a:lstStyle/>
            <a:p>
              <a:pPr fontAlgn="base">
                <a:spcBef>
                  <a:spcPct val="0"/>
                </a:spcBef>
                <a:spcAft>
                  <a:spcPct val="0"/>
                </a:spcAft>
                <a:buFont typeface="Arial"/>
                <a:buNone/>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飞机材料</a:t>
              </a:r>
            </a:p>
          </p:txBody>
        </p:sp>
      </p:grpSp>
      <p:grpSp>
        <p:nvGrpSpPr>
          <p:cNvPr id="2766" name="组合 2765"/>
          <p:cNvGrpSpPr/>
          <p:nvPr/>
        </p:nvGrpSpPr>
        <p:grpSpPr>
          <a:xfrm>
            <a:off x="6482715" y="4908868"/>
            <a:ext cx="3743325" cy="873443"/>
            <a:chOff x="-866964" y="-1252091"/>
            <a:chExt cx="3742784" cy="873945"/>
          </a:xfrm>
        </p:grpSpPr>
        <p:sp>
          <p:nvSpPr>
            <p:cNvPr id="2767" name="矩形 46"/>
            <p:cNvSpPr/>
            <p:nvPr>
              <p:custDataLst>
                <p:tags r:id="rId10"/>
              </p:custDataLst>
            </p:nvPr>
          </p:nvSpPr>
          <p:spPr>
            <a:xfrm>
              <a:off x="-866964" y="-757957"/>
              <a:ext cx="3742784" cy="379811"/>
            </a:xfrm>
            <a:prstGeom prst="rect">
              <a:avLst/>
            </a:prstGeom>
            <a:noFill/>
            <a:ln w="9525">
              <a:noFill/>
            </a:ln>
          </p:spPr>
          <p:txBody>
            <a:bodyPr wrap="square"/>
            <a:lstStyle/>
            <a:p>
              <a:pPr fontAlgn="base">
                <a:spcBef>
                  <a:spcPct val="0"/>
                </a:spcBef>
                <a:spcAft>
                  <a:spcPct val="0"/>
                </a:spcAft>
                <a:buFont typeface="Arial"/>
                <a:buNone/>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由活塞式发动机改进为喷气式发动机</a:t>
              </a:r>
            </a:p>
          </p:txBody>
        </p:sp>
        <p:sp>
          <p:nvSpPr>
            <p:cNvPr id="2768" name="文本框 50"/>
            <p:cNvSpPr/>
            <p:nvPr>
              <p:custDataLst>
                <p:tags r:id="rId11"/>
              </p:custDataLst>
            </p:nvPr>
          </p:nvSpPr>
          <p:spPr>
            <a:xfrm>
              <a:off x="-861250" y="-1252091"/>
              <a:ext cx="1017758" cy="482877"/>
            </a:xfrm>
            <a:prstGeom prst="rect">
              <a:avLst/>
            </a:prstGeom>
            <a:noFill/>
            <a:ln w="9525">
              <a:noFill/>
            </a:ln>
          </p:spPr>
          <p:txBody>
            <a:bodyPr wrap="none"/>
            <a:lstStyle/>
            <a:p>
              <a:pPr fontAlgn="base">
                <a:spcBef>
                  <a:spcPct val="0"/>
                </a:spcBef>
                <a:spcAft>
                  <a:spcPct val="0"/>
                </a:spcAft>
                <a:buFont typeface="Arial"/>
                <a:buNone/>
              </a:pPr>
              <a:r>
                <a:rPr lang="zh-CN" altLang="en-US" sz="2100" b="1" dirty="0">
                  <a:solidFill>
                    <a:schemeClr val="tx1">
                      <a:lumMod val="75000"/>
                      <a:lumOff val="25000"/>
                    </a:schemeClr>
                  </a:solidFill>
                  <a:latin typeface="微软雅黑" panose="020B0503020204020204" pitchFamily="34" charset="-122"/>
                  <a:ea typeface="微软雅黑" panose="020B0503020204020204" pitchFamily="34" charset="-122"/>
                </a:rPr>
                <a:t>发动机</a:t>
              </a:r>
            </a:p>
          </p:txBody>
        </p:sp>
      </p:grpSp>
      <p:sp>
        <p:nvSpPr>
          <p:cNvPr id="4" name="标题 3"/>
          <p:cNvSpPr txBox="1">
            <a:spLocks noGrp="1"/>
          </p:cNvSpPr>
          <p:nvPr>
            <p:ph type="title"/>
            <p:custDataLst>
              <p:tags r:id="rId7"/>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sp>
        <p:nvSpPr>
          <p:cNvPr id="29" name="矩形: 圆角 28"/>
          <p:cNvSpPr/>
          <p:nvPr>
            <p:custDataLst>
              <p:tags r:id="rId8"/>
            </p:custDataLst>
          </p:nvPr>
        </p:nvSpPr>
        <p:spPr>
          <a:xfrm>
            <a:off x="999490" y="1605280"/>
            <a:ext cx="2891790" cy="47117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dirty="0">
                <a:solidFill>
                  <a:prstClr val="white"/>
                </a:solidFill>
                <a:latin typeface="微软雅黑" panose="020B0503020204020204" pitchFamily="34" charset="-122"/>
                <a:ea typeface="微软雅黑" panose="020B0503020204020204" pitchFamily="34" charset="-122"/>
              </a:rPr>
              <a:t>一战后飞机的发展</a:t>
            </a:r>
          </a:p>
        </p:txBody>
      </p:sp>
      <p:sp>
        <p:nvSpPr>
          <p:cNvPr id="5" name="矩形: 圆角 28"/>
          <p:cNvSpPr/>
          <p:nvPr>
            <p:custDataLst>
              <p:tags r:id="rId9"/>
            </p:custDataLst>
          </p:nvPr>
        </p:nvSpPr>
        <p:spPr>
          <a:xfrm>
            <a:off x="999490" y="4187190"/>
            <a:ext cx="2891790" cy="47117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dirty="0">
                <a:solidFill>
                  <a:prstClr val="white"/>
                </a:solidFill>
                <a:latin typeface="微软雅黑" panose="020B0503020204020204" pitchFamily="34" charset="-122"/>
                <a:ea typeface="微软雅黑" panose="020B0503020204020204" pitchFamily="34" charset="-122"/>
              </a:rPr>
              <a:t>二战前后飞机的发展</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nodeType="afterEffect">
                                  <p:stCondLst>
                                    <p:cond delay="0"/>
                                  </p:stCondLst>
                                  <p:childTnLst>
                                    <p:set>
                                      <p:cBhvr additive="base">
                                        <p:cTn id="6" dur="1" fill="hold">
                                          <p:stCondLst>
                                            <p:cond delay="0"/>
                                          </p:stCondLst>
                                        </p:cTn>
                                        <p:tgtEl>
                                          <p:spTgt spid="2722"/>
                                        </p:tgtEl>
                                        <p:attrNameLst>
                                          <p:attrName>style.visibility</p:attrName>
                                        </p:attrNameLst>
                                      </p:cBhvr>
                                      <p:to>
                                        <p:strVal val="visible"/>
                                      </p:to>
                                    </p:set>
                                    <p:animEffect transition="in" filter="wipe(left)">
                                      <p:cBhvr additive="base">
                                        <p:cTn id="7" dur="500"/>
                                        <p:tgtEl>
                                          <p:spTgt spid="2722"/>
                                        </p:tgtEl>
                                      </p:cBhvr>
                                    </p:animEffect>
                                  </p:childTnLst>
                                </p:cTn>
                              </p:par>
                            </p:childTnLst>
                          </p:cTn>
                        </p:par>
                        <p:par>
                          <p:cTn id="8" fill="hold" nodeType="afterGroup">
                            <p:stCondLst>
                              <p:cond delay="500"/>
                            </p:stCondLst>
                            <p:childTnLst>
                              <p:par>
                                <p:cTn id="9" presetID="22" presetClass="entr" presetSubtype="8" dur="500" fill="hold" nodeType="afterEffect">
                                  <p:stCondLst>
                                    <p:cond delay="500"/>
                                  </p:stCondLst>
                                  <p:childTnLst>
                                    <p:set>
                                      <p:cBhvr additive="base">
                                        <p:cTn id="10" dur="1" fill="hold">
                                          <p:stCondLst>
                                            <p:cond delay="0"/>
                                          </p:stCondLst>
                                        </p:cTn>
                                        <p:tgtEl>
                                          <p:spTgt spid="2725"/>
                                        </p:tgtEl>
                                        <p:attrNameLst>
                                          <p:attrName>style.visibility</p:attrName>
                                        </p:attrNameLst>
                                      </p:cBhvr>
                                      <p:to>
                                        <p:strVal val="visible"/>
                                      </p:to>
                                    </p:set>
                                    <p:animEffect transition="in" filter="wipe(left)">
                                      <p:cBhvr additive="base">
                                        <p:cTn id="11" dur="500"/>
                                        <p:tgtEl>
                                          <p:spTgt spid="2725"/>
                                        </p:tgtEl>
                                      </p:cBhvr>
                                    </p:animEffect>
                                  </p:childTnLst>
                                </p:cTn>
                              </p:par>
                            </p:childTnLst>
                          </p:cTn>
                        </p:par>
                        <p:par>
                          <p:cTn id="12" fill="hold" nodeType="afterGroup">
                            <p:stCondLst>
                              <p:cond delay="1500"/>
                            </p:stCondLst>
                            <p:childTnLst>
                              <p:par>
                                <p:cTn id="13" presetID="22" presetClass="entr" presetSubtype="2" dur="500" fill="hold" nodeType="afterEffect">
                                  <p:stCondLst>
                                    <p:cond delay="1000"/>
                                  </p:stCondLst>
                                  <p:childTnLst>
                                    <p:set>
                                      <p:cBhvr additive="base">
                                        <p:cTn id="14" dur="1" fill="hold">
                                          <p:stCondLst>
                                            <p:cond delay="0"/>
                                          </p:stCondLst>
                                        </p:cTn>
                                        <p:tgtEl>
                                          <p:spTgt spid="2728"/>
                                        </p:tgtEl>
                                        <p:attrNameLst>
                                          <p:attrName>style.visibility</p:attrName>
                                        </p:attrNameLst>
                                      </p:cBhvr>
                                      <p:to>
                                        <p:strVal val="visible"/>
                                      </p:to>
                                    </p:set>
                                    <p:animEffect transition="in" filter="wipe(right)">
                                      <p:cBhvr additive="base">
                                        <p:cTn id="15" dur="500"/>
                                        <p:tgtEl>
                                          <p:spTgt spid="2728"/>
                                        </p:tgtEl>
                                      </p:cBhvr>
                                    </p:animEffect>
                                  </p:childTnLst>
                                </p:cTn>
                              </p:par>
                            </p:childTnLst>
                          </p:cTn>
                        </p:par>
                        <p:par>
                          <p:cTn id="16" fill="hold" nodeType="afterGroup">
                            <p:stCondLst>
                              <p:cond delay="3000"/>
                            </p:stCondLst>
                            <p:childTnLst>
                              <p:par>
                                <p:cTn id="17" presetID="22" presetClass="entr" presetSubtype="2" dur="500" fill="hold" nodeType="afterEffect">
                                  <p:stCondLst>
                                    <p:cond delay="1500"/>
                                  </p:stCondLst>
                                  <p:childTnLst>
                                    <p:set>
                                      <p:cBhvr additive="base">
                                        <p:cTn id="18" dur="1" fill="hold">
                                          <p:stCondLst>
                                            <p:cond delay="0"/>
                                          </p:stCondLst>
                                        </p:cTn>
                                        <p:tgtEl>
                                          <p:spTgt spid="2731"/>
                                        </p:tgtEl>
                                        <p:attrNameLst>
                                          <p:attrName>style.visibility</p:attrName>
                                        </p:attrNameLst>
                                      </p:cBhvr>
                                      <p:to>
                                        <p:strVal val="visible"/>
                                      </p:to>
                                    </p:set>
                                    <p:animEffect transition="in" filter="wipe(right)">
                                      <p:cBhvr additive="base">
                                        <p:cTn id="19" dur="500"/>
                                        <p:tgtEl>
                                          <p:spTgt spid="2731"/>
                                        </p:tgtEl>
                                      </p:cBhvr>
                                    </p:animEffect>
                                  </p:childTnLst>
                                </p:cTn>
                              </p:par>
                            </p:childTnLst>
                          </p:cTn>
                        </p:par>
                        <p:par>
                          <p:cTn id="20" fill="hold" nodeType="afterGroup">
                            <p:stCondLst>
                              <p:cond delay="5000"/>
                            </p:stCondLst>
                            <p:childTnLst>
                              <p:par>
                                <p:cTn id="21" presetID="22" presetClass="entr" presetSubtype="8" dur="500" fill="hold" nodeType="afterEffect">
                                  <p:stCondLst>
                                    <p:cond delay="2000"/>
                                  </p:stCondLst>
                                  <p:childTnLst>
                                    <p:set>
                                      <p:cBhvr additive="base">
                                        <p:cTn id="22" dur="1" fill="hold">
                                          <p:stCondLst>
                                            <p:cond delay="0"/>
                                          </p:stCondLst>
                                        </p:cTn>
                                        <p:tgtEl>
                                          <p:spTgt spid="2763"/>
                                        </p:tgtEl>
                                        <p:attrNameLst>
                                          <p:attrName>style.visibility</p:attrName>
                                        </p:attrNameLst>
                                      </p:cBhvr>
                                      <p:to>
                                        <p:strVal val="visible"/>
                                      </p:to>
                                    </p:set>
                                    <p:animEffect transition="in" filter="wipe(left)">
                                      <p:cBhvr additive="base">
                                        <p:cTn id="23" dur="500"/>
                                        <p:tgtEl>
                                          <p:spTgt spid="2763"/>
                                        </p:tgtEl>
                                      </p:cBhvr>
                                    </p:animEffect>
                                  </p:childTnLst>
                                </p:cTn>
                              </p:par>
                            </p:childTnLst>
                          </p:cTn>
                        </p:par>
                        <p:par>
                          <p:cTn id="24" fill="hold" nodeType="afterGroup">
                            <p:stCondLst>
                              <p:cond delay="7500"/>
                            </p:stCondLst>
                            <p:childTnLst>
                              <p:par>
                                <p:cTn id="25" presetID="22" presetClass="entr" presetSubtype="8" dur="500" fill="hold" nodeType="afterEffect">
                                  <p:stCondLst>
                                    <p:cond delay="2500"/>
                                  </p:stCondLst>
                                  <p:childTnLst>
                                    <p:set>
                                      <p:cBhvr additive="base">
                                        <p:cTn id="26" dur="1" fill="hold">
                                          <p:stCondLst>
                                            <p:cond delay="0"/>
                                          </p:stCondLst>
                                        </p:cTn>
                                        <p:tgtEl>
                                          <p:spTgt spid="2766"/>
                                        </p:tgtEl>
                                        <p:attrNameLst>
                                          <p:attrName>style.visibility</p:attrName>
                                        </p:attrNameLst>
                                      </p:cBhvr>
                                      <p:to>
                                        <p:strVal val="visible"/>
                                      </p:to>
                                    </p:set>
                                    <p:animEffect transition="in" filter="wipe(left)">
                                      <p:cBhvr additive="base">
                                        <p:cTn id="27" dur="500"/>
                                        <p:tgtEl>
                                          <p:spTgt spid="2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10" name="组合 9"/>
          <p:cNvGrpSpPr/>
          <p:nvPr/>
        </p:nvGrpSpPr>
        <p:grpSpPr>
          <a:xfrm>
            <a:off x="706755" y="1506583"/>
            <a:ext cx="10778490" cy="4243070"/>
            <a:chOff x="1122" y="1664"/>
            <a:chExt cx="16974" cy="6682"/>
          </a:xfrm>
        </p:grpSpPr>
        <p:sp>
          <p:nvSpPr>
            <p:cNvPr id="5" name="任意多边形 49"/>
            <p:cNvSpPr/>
            <p:nvPr>
              <p:custDataLst>
                <p:tags r:id="rId2"/>
              </p:custDataLst>
            </p:nvPr>
          </p:nvSpPr>
          <p:spPr>
            <a:xfrm>
              <a:off x="1122" y="4235"/>
              <a:ext cx="3135" cy="92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rgbClr val="0A8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12" name="5"/>
            <p:cNvSpPr>
              <a:spLocks noChangeAspect="1"/>
            </p:cNvSpPr>
            <p:nvPr>
              <p:custDataLst>
                <p:tags r:id="rId3"/>
              </p:custDataLst>
            </p:nvPr>
          </p:nvSpPr>
          <p:spPr bwMode="auto">
            <a:xfrm>
              <a:off x="2220" y="2705"/>
              <a:ext cx="939" cy="938"/>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rgbClr val="0A8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23" name="文本框 22"/>
            <p:cNvSpPr txBox="1"/>
            <p:nvPr>
              <p:custDataLst>
                <p:tags r:id="rId4"/>
              </p:custDataLst>
            </p:nvPr>
          </p:nvSpPr>
          <p:spPr>
            <a:xfrm>
              <a:off x="1330" y="5370"/>
              <a:ext cx="2718" cy="2409"/>
            </a:xfrm>
            <a:prstGeom prst="rect">
              <a:avLst/>
            </a:prstGeom>
            <a:noFill/>
          </p:spPr>
          <p:txBody>
            <a:bodyPr wrap="square" rtlCol="0">
              <a:spAutoFit/>
            </a:bodyPr>
            <a:lstStyle/>
            <a:p>
              <a:pPr indent="0" algn="ctr" fontAlgn="auto">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超声速客机噪声大，对地面影响大，限制了发展</a:t>
              </a:r>
            </a:p>
          </p:txBody>
        </p:sp>
        <p:sp>
          <p:nvSpPr>
            <p:cNvPr id="29" name="文本框 28"/>
            <p:cNvSpPr txBox="1"/>
            <p:nvPr>
              <p:custDataLst>
                <p:tags r:id="rId5"/>
              </p:custDataLst>
            </p:nvPr>
          </p:nvSpPr>
          <p:spPr>
            <a:xfrm>
              <a:off x="1510" y="4407"/>
              <a:ext cx="2359" cy="58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声爆</a:t>
              </a:r>
            </a:p>
          </p:txBody>
        </p:sp>
        <p:sp>
          <p:nvSpPr>
            <p:cNvPr id="6" name="任意多边形 50"/>
            <p:cNvSpPr/>
            <p:nvPr>
              <p:custDataLst>
                <p:tags r:id="rId6"/>
              </p:custDataLst>
            </p:nvPr>
          </p:nvSpPr>
          <p:spPr>
            <a:xfrm>
              <a:off x="4581" y="4235"/>
              <a:ext cx="3135" cy="92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Segoe UI" panose="020B0502040204020203" pitchFamily="34" charset="0"/>
              </a:endParaRPr>
            </a:p>
          </p:txBody>
        </p:sp>
        <p:sp>
          <p:nvSpPr>
            <p:cNvPr id="14" name="4"/>
            <p:cNvSpPr>
              <a:spLocks noChangeAspect="1"/>
            </p:cNvSpPr>
            <p:nvPr>
              <p:custDataLst>
                <p:tags r:id="rId7"/>
              </p:custDataLst>
            </p:nvPr>
          </p:nvSpPr>
          <p:spPr bwMode="auto">
            <a:xfrm>
              <a:off x="5679" y="2705"/>
              <a:ext cx="939" cy="938"/>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accent1">
                <a:lumMod val="60000"/>
                <a:lumOff val="40000"/>
              </a:schemeClr>
            </a:solidFill>
            <a:ln>
              <a:noFill/>
            </a:ln>
          </p:spPr>
          <p:txBody>
            <a:bodyPr/>
            <a:lstStyle/>
            <a:p>
              <a:endParaRPr lang="zh-CN" altLang="en-US" dirty="0">
                <a:latin typeface="微软雅黑" panose="020B0503020204020204" pitchFamily="34" charset="-122"/>
                <a:ea typeface="微软雅黑" panose="020B0503020204020204" pitchFamily="34" charset="-122"/>
                <a:cs typeface="+mn-ea"/>
                <a:sym typeface="Segoe UI" panose="020B0502040204020203" pitchFamily="34" charset="0"/>
              </a:endParaRPr>
            </a:p>
          </p:txBody>
        </p:sp>
        <p:sp>
          <p:nvSpPr>
            <p:cNvPr id="24" name="文本框 23"/>
            <p:cNvSpPr txBox="1"/>
            <p:nvPr>
              <p:custDataLst>
                <p:tags r:id="rId8"/>
              </p:custDataLst>
            </p:nvPr>
          </p:nvSpPr>
          <p:spPr>
            <a:xfrm>
              <a:off x="4790" y="5370"/>
              <a:ext cx="2718" cy="2409"/>
            </a:xfrm>
            <a:prstGeom prst="rect">
              <a:avLst/>
            </a:prstGeom>
            <a:noFill/>
          </p:spPr>
          <p:txBody>
            <a:bodyPr wrap="square" rtlCol="0">
              <a:spAutoFit/>
            </a:bodyPr>
            <a:lstStyle/>
            <a:p>
              <a:pPr indent="0" algn="ctr" fontAlgn="auto">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1968年底，首先试飞成功了超音速客机</a:t>
              </a:r>
            </a:p>
            <a:p>
              <a:pPr indent="0" algn="ctr" fontAlgn="auto">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图-144。</a:t>
              </a:r>
            </a:p>
          </p:txBody>
        </p:sp>
        <p:sp>
          <p:nvSpPr>
            <p:cNvPr id="30" name="文本框 29"/>
            <p:cNvSpPr txBox="1"/>
            <p:nvPr>
              <p:custDataLst>
                <p:tags r:id="rId9"/>
              </p:custDataLst>
            </p:nvPr>
          </p:nvSpPr>
          <p:spPr>
            <a:xfrm>
              <a:off x="4969" y="4407"/>
              <a:ext cx="2359" cy="58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苏联</a:t>
              </a:r>
            </a:p>
          </p:txBody>
        </p:sp>
        <p:sp>
          <p:nvSpPr>
            <p:cNvPr id="7" name="任意多边形 51"/>
            <p:cNvSpPr/>
            <p:nvPr>
              <p:custDataLst>
                <p:tags r:id="rId10"/>
              </p:custDataLst>
            </p:nvPr>
          </p:nvSpPr>
          <p:spPr>
            <a:xfrm>
              <a:off x="8041" y="4235"/>
              <a:ext cx="3135" cy="92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rgbClr val="0A8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16" name="3"/>
            <p:cNvSpPr>
              <a:spLocks noChangeAspect="1"/>
            </p:cNvSpPr>
            <p:nvPr>
              <p:custDataLst>
                <p:tags r:id="rId11"/>
              </p:custDataLst>
            </p:nvPr>
          </p:nvSpPr>
          <p:spPr bwMode="auto">
            <a:xfrm>
              <a:off x="9139" y="2705"/>
              <a:ext cx="939" cy="938"/>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rgbClr val="0A8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25" name="文本框 24"/>
            <p:cNvSpPr txBox="1"/>
            <p:nvPr>
              <p:custDataLst>
                <p:tags r:id="rId12"/>
              </p:custDataLst>
            </p:nvPr>
          </p:nvSpPr>
          <p:spPr>
            <a:xfrm>
              <a:off x="8250" y="5370"/>
              <a:ext cx="2718" cy="2409"/>
            </a:xfrm>
            <a:prstGeom prst="rect">
              <a:avLst/>
            </a:prstGeom>
            <a:noFill/>
          </p:spPr>
          <p:txBody>
            <a:bodyPr wrap="square" rtlCol="0">
              <a:spAutoFit/>
            </a:bodyPr>
            <a:lstStyle/>
            <a:p>
              <a:pPr indent="0" algn="ctr" fontAlgn="auto">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1952年，第一架装有涡轮喷气发动机的客机投入运行。</a:t>
              </a:r>
            </a:p>
          </p:txBody>
        </p:sp>
        <p:sp>
          <p:nvSpPr>
            <p:cNvPr id="31" name="文本框 30"/>
            <p:cNvSpPr txBox="1"/>
            <p:nvPr>
              <p:custDataLst>
                <p:tags r:id="rId13"/>
              </p:custDataLst>
            </p:nvPr>
          </p:nvSpPr>
          <p:spPr>
            <a:xfrm>
              <a:off x="8429" y="4407"/>
              <a:ext cx="2359" cy="58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“彗星”号</a:t>
              </a:r>
            </a:p>
          </p:txBody>
        </p:sp>
        <p:sp>
          <p:nvSpPr>
            <p:cNvPr id="8" name="任意多边形 52"/>
            <p:cNvSpPr/>
            <p:nvPr>
              <p:custDataLst>
                <p:tags r:id="rId14"/>
              </p:custDataLst>
            </p:nvPr>
          </p:nvSpPr>
          <p:spPr>
            <a:xfrm>
              <a:off x="11501" y="4235"/>
              <a:ext cx="3135" cy="92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Segoe UI" panose="020B0502040204020203" pitchFamily="34" charset="0"/>
              </a:endParaRPr>
            </a:p>
          </p:txBody>
        </p:sp>
        <p:sp>
          <p:nvSpPr>
            <p:cNvPr id="18" name="2"/>
            <p:cNvSpPr>
              <a:spLocks noChangeAspect="1"/>
            </p:cNvSpPr>
            <p:nvPr>
              <p:custDataLst>
                <p:tags r:id="rId15"/>
              </p:custDataLst>
            </p:nvPr>
          </p:nvSpPr>
          <p:spPr bwMode="auto">
            <a:xfrm>
              <a:off x="12599" y="2705"/>
              <a:ext cx="939" cy="938"/>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chemeClr val="accent1">
                <a:lumMod val="60000"/>
                <a:lumOff val="40000"/>
              </a:schemeClr>
            </a:solidFill>
            <a:ln>
              <a:noFill/>
            </a:ln>
          </p:spPr>
          <p:txBody>
            <a:bodyPr/>
            <a:lstStyle/>
            <a:p>
              <a:endParaRPr lang="zh-CN" altLang="en-US" dirty="0">
                <a:latin typeface="微软雅黑" panose="020B0503020204020204" pitchFamily="34" charset="-122"/>
                <a:ea typeface="微软雅黑" panose="020B0503020204020204" pitchFamily="34" charset="-122"/>
                <a:cs typeface="+mn-ea"/>
                <a:sym typeface="Segoe UI" panose="020B0502040204020203" pitchFamily="34" charset="0"/>
              </a:endParaRPr>
            </a:p>
          </p:txBody>
        </p:sp>
        <p:sp>
          <p:nvSpPr>
            <p:cNvPr id="26" name="文本框 25"/>
            <p:cNvSpPr txBox="1"/>
            <p:nvPr>
              <p:custDataLst>
                <p:tags r:id="rId16"/>
              </p:custDataLst>
            </p:nvPr>
          </p:nvSpPr>
          <p:spPr>
            <a:xfrm>
              <a:off x="11710" y="5370"/>
              <a:ext cx="2718" cy="1843"/>
            </a:xfrm>
            <a:prstGeom prst="rect">
              <a:avLst/>
            </a:prstGeom>
            <a:noFill/>
          </p:spPr>
          <p:txBody>
            <a:bodyPr wrap="square" rtlCol="0">
              <a:spAutoFit/>
            </a:bodyPr>
            <a:lstStyle/>
            <a:p>
              <a:pPr indent="0" algn="ctr" fontAlgn="auto">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1953年至1954年，先后出现三次飞行事故。</a:t>
              </a:r>
            </a:p>
          </p:txBody>
        </p:sp>
        <p:sp>
          <p:nvSpPr>
            <p:cNvPr id="32" name="文本框 31"/>
            <p:cNvSpPr txBox="1"/>
            <p:nvPr>
              <p:custDataLst>
                <p:tags r:id="rId17"/>
              </p:custDataLst>
            </p:nvPr>
          </p:nvSpPr>
          <p:spPr>
            <a:xfrm>
              <a:off x="11889" y="4407"/>
              <a:ext cx="2359" cy="58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出现问题</a:t>
              </a:r>
            </a:p>
          </p:txBody>
        </p:sp>
        <p:sp>
          <p:nvSpPr>
            <p:cNvPr id="9" name="任意多边形 53"/>
            <p:cNvSpPr/>
            <p:nvPr>
              <p:custDataLst>
                <p:tags r:id="rId18"/>
              </p:custDataLst>
            </p:nvPr>
          </p:nvSpPr>
          <p:spPr>
            <a:xfrm>
              <a:off x="14961" y="4235"/>
              <a:ext cx="3135" cy="923"/>
            </a:xfrm>
            <a:custGeom>
              <a:avLst/>
              <a:gdLst>
                <a:gd name="connsiteX0" fmla="*/ 2479495 w 2907667"/>
                <a:gd name="connsiteY0" fmla="*/ 428171 h 856344"/>
                <a:gd name="connsiteX1" fmla="*/ 2479495 w 2907667"/>
                <a:gd name="connsiteY1" fmla="*/ 428173 h 856344"/>
                <a:gd name="connsiteX2" fmla="*/ 2479496 w 2907667"/>
                <a:gd name="connsiteY2" fmla="*/ 428172 h 856344"/>
                <a:gd name="connsiteX3" fmla="*/ 428171 w 2907667"/>
                <a:gd name="connsiteY3" fmla="*/ 0 h 856344"/>
                <a:gd name="connsiteX4" fmla="*/ 2051324 w 2907667"/>
                <a:gd name="connsiteY4" fmla="*/ 0 h 856344"/>
                <a:gd name="connsiteX5" fmla="*/ 2479495 w 2907667"/>
                <a:gd name="connsiteY5" fmla="*/ 0 h 856344"/>
                <a:gd name="connsiteX6" fmla="*/ 2479496 w 2907667"/>
                <a:gd name="connsiteY6" fmla="*/ 0 h 856344"/>
                <a:gd name="connsiteX7" fmla="*/ 2907667 w 2907667"/>
                <a:gd name="connsiteY7" fmla="*/ 428172 h 856344"/>
                <a:gd name="connsiteX8" fmla="*/ 2479496 w 2907667"/>
                <a:gd name="connsiteY8" fmla="*/ 856343 h 856344"/>
                <a:gd name="connsiteX9" fmla="*/ 2479495 w 2907667"/>
                <a:gd name="connsiteY9" fmla="*/ 856343 h 856344"/>
                <a:gd name="connsiteX10" fmla="*/ 2051324 w 2907667"/>
                <a:gd name="connsiteY10" fmla="*/ 856343 h 856344"/>
                <a:gd name="connsiteX11" fmla="*/ 428173 w 2907667"/>
                <a:gd name="connsiteY11" fmla="*/ 856343 h 856344"/>
                <a:gd name="connsiteX12" fmla="*/ 428172 w 2907667"/>
                <a:gd name="connsiteY12" fmla="*/ 856344 h 856344"/>
                <a:gd name="connsiteX13" fmla="*/ 0 w 2907667"/>
                <a:gd name="connsiteY13" fmla="*/ 856344 h 856344"/>
                <a:gd name="connsiteX14" fmla="*/ 428171 w 2907667"/>
                <a:gd name="connsiteY14" fmla="*/ 428174 h 856344"/>
                <a:gd name="connsiteX15" fmla="*/ 428171 w 2907667"/>
                <a:gd name="connsiteY15" fmla="*/ 428172 h 856344"/>
                <a:gd name="connsiteX16" fmla="*/ 0 w 2907667"/>
                <a:gd name="connsiteY16" fmla="*/ 1 h 856344"/>
                <a:gd name="connsiteX17" fmla="*/ 428171 w 2907667"/>
                <a:gd name="connsiteY17" fmla="*/ 1 h 85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7667" h="856343">
                  <a:moveTo>
                    <a:pt x="2479495" y="428171"/>
                  </a:moveTo>
                  <a:lnTo>
                    <a:pt x="2479495" y="428173"/>
                  </a:lnTo>
                  <a:lnTo>
                    <a:pt x="2479496" y="428172"/>
                  </a:lnTo>
                  <a:close/>
                  <a:moveTo>
                    <a:pt x="428171" y="0"/>
                  </a:moveTo>
                  <a:lnTo>
                    <a:pt x="2051324" y="0"/>
                  </a:lnTo>
                  <a:lnTo>
                    <a:pt x="2479495" y="0"/>
                  </a:lnTo>
                  <a:lnTo>
                    <a:pt x="2479496" y="0"/>
                  </a:lnTo>
                  <a:lnTo>
                    <a:pt x="2907667" y="428172"/>
                  </a:lnTo>
                  <a:lnTo>
                    <a:pt x="2479496" y="856343"/>
                  </a:lnTo>
                  <a:lnTo>
                    <a:pt x="2479495" y="856343"/>
                  </a:lnTo>
                  <a:lnTo>
                    <a:pt x="2051324" y="856343"/>
                  </a:lnTo>
                  <a:lnTo>
                    <a:pt x="428173" y="856343"/>
                  </a:lnTo>
                  <a:lnTo>
                    <a:pt x="428172" y="856344"/>
                  </a:lnTo>
                  <a:lnTo>
                    <a:pt x="0" y="856344"/>
                  </a:lnTo>
                  <a:lnTo>
                    <a:pt x="428171" y="428174"/>
                  </a:lnTo>
                  <a:lnTo>
                    <a:pt x="428171" y="428172"/>
                  </a:lnTo>
                  <a:lnTo>
                    <a:pt x="0" y="1"/>
                  </a:lnTo>
                  <a:lnTo>
                    <a:pt x="428171" y="1"/>
                  </a:lnTo>
                  <a:close/>
                </a:path>
              </a:pathLst>
            </a:custGeom>
            <a:solidFill>
              <a:srgbClr val="0A8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20" name="1"/>
            <p:cNvSpPr>
              <a:spLocks noChangeAspect="1"/>
            </p:cNvSpPr>
            <p:nvPr>
              <p:custDataLst>
                <p:tags r:id="rId19"/>
              </p:custDataLst>
            </p:nvPr>
          </p:nvSpPr>
          <p:spPr bwMode="auto">
            <a:xfrm>
              <a:off x="16058" y="2683"/>
              <a:ext cx="939" cy="938"/>
            </a:xfrm>
            <a:custGeom>
              <a:avLst/>
              <a:gdLst>
                <a:gd name="T0" fmla="*/ 2307 w 4612"/>
                <a:gd name="T1" fmla="*/ 4614 h 4614"/>
                <a:gd name="T2" fmla="*/ 0 w 4612"/>
                <a:gd name="T3" fmla="*/ 2307 h 4614"/>
                <a:gd name="T4" fmla="*/ 2307 w 4612"/>
                <a:gd name="T5" fmla="*/ 0 h 4614"/>
                <a:gd name="T6" fmla="*/ 4612 w 4612"/>
                <a:gd name="T7" fmla="*/ 2227 h 4614"/>
                <a:gd name="T8" fmla="*/ 2031 w 4612"/>
                <a:gd name="T9" fmla="*/ 2222 h 4614"/>
                <a:gd name="T10" fmla="*/ 2479 w 4612"/>
                <a:gd name="T11" fmla="*/ 1775 h 4614"/>
                <a:gd name="T12" fmla="*/ 2367 w 4612"/>
                <a:gd name="T13" fmla="*/ 1662 h 4614"/>
                <a:gd name="T14" fmla="*/ 1727 w 4612"/>
                <a:gd name="T15" fmla="*/ 2302 h 4614"/>
                <a:gd name="T16" fmla="*/ 2378 w 4612"/>
                <a:gd name="T17" fmla="*/ 2952 h 4614"/>
                <a:gd name="T18" fmla="*/ 2490 w 4612"/>
                <a:gd name="T19" fmla="*/ 2840 h 4614"/>
                <a:gd name="T20" fmla="*/ 2032 w 4612"/>
                <a:gd name="T21" fmla="*/ 2381 h 4614"/>
                <a:gd name="T22" fmla="*/ 4612 w 4612"/>
                <a:gd name="T23" fmla="*/ 2387 h 4614"/>
                <a:gd name="T24" fmla="*/ 2307 w 4612"/>
                <a:gd name="T25" fmla="*/ 4614 h 4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2" h="4614">
                  <a:moveTo>
                    <a:pt x="2307" y="4614"/>
                  </a:moveTo>
                  <a:cubicBezTo>
                    <a:pt x="1035" y="4614"/>
                    <a:pt x="0" y="3579"/>
                    <a:pt x="0" y="2307"/>
                  </a:cubicBezTo>
                  <a:cubicBezTo>
                    <a:pt x="0" y="1035"/>
                    <a:pt x="1035" y="0"/>
                    <a:pt x="2307" y="0"/>
                  </a:cubicBezTo>
                  <a:cubicBezTo>
                    <a:pt x="3553" y="0"/>
                    <a:pt x="4570" y="992"/>
                    <a:pt x="4612" y="2227"/>
                  </a:cubicBezTo>
                  <a:lnTo>
                    <a:pt x="2031" y="2222"/>
                  </a:lnTo>
                  <a:lnTo>
                    <a:pt x="2479" y="1775"/>
                  </a:lnTo>
                  <a:lnTo>
                    <a:pt x="2367" y="1662"/>
                  </a:lnTo>
                  <a:lnTo>
                    <a:pt x="1727" y="2302"/>
                  </a:lnTo>
                  <a:lnTo>
                    <a:pt x="2378" y="2952"/>
                  </a:lnTo>
                  <a:lnTo>
                    <a:pt x="2490" y="2840"/>
                  </a:lnTo>
                  <a:lnTo>
                    <a:pt x="2032" y="2381"/>
                  </a:lnTo>
                  <a:lnTo>
                    <a:pt x="4612" y="2387"/>
                  </a:lnTo>
                  <a:cubicBezTo>
                    <a:pt x="4570" y="3622"/>
                    <a:pt x="3553" y="4614"/>
                    <a:pt x="2307" y="4614"/>
                  </a:cubicBezTo>
                  <a:close/>
                </a:path>
              </a:pathLst>
            </a:custGeom>
            <a:solidFill>
              <a:srgbClr val="0A8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sym typeface="Segoe UI" panose="020B0502040204020203" pitchFamily="34" charset="0"/>
              </a:endParaRPr>
            </a:p>
          </p:txBody>
        </p:sp>
        <p:sp>
          <p:nvSpPr>
            <p:cNvPr id="27" name="文本框 26"/>
            <p:cNvSpPr txBox="1"/>
            <p:nvPr>
              <p:custDataLst>
                <p:tags r:id="rId20"/>
              </p:custDataLst>
            </p:nvPr>
          </p:nvSpPr>
          <p:spPr>
            <a:xfrm>
              <a:off x="15169" y="5370"/>
              <a:ext cx="2718" cy="2976"/>
            </a:xfrm>
            <a:prstGeom prst="rect">
              <a:avLst/>
            </a:prstGeom>
            <a:noFill/>
          </p:spPr>
          <p:txBody>
            <a:bodyPr wrap="square" rtlCol="0">
              <a:spAutoFit/>
            </a:bodyPr>
            <a:lstStyle/>
            <a:p>
              <a:pPr indent="0" algn="ctr" fontAlgn="auto">
                <a:lnSpc>
                  <a:spcPct val="13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1969年联合研制的“协和”号客机试飞，1976年用于飞行。</a:t>
              </a:r>
            </a:p>
          </p:txBody>
        </p:sp>
        <p:sp>
          <p:nvSpPr>
            <p:cNvPr id="33" name="文本框 32"/>
            <p:cNvSpPr txBox="1"/>
            <p:nvPr>
              <p:custDataLst>
                <p:tags r:id="rId21"/>
              </p:custDataLst>
            </p:nvPr>
          </p:nvSpPr>
          <p:spPr>
            <a:xfrm>
              <a:off x="15349" y="4407"/>
              <a:ext cx="2359" cy="580"/>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英法</a:t>
              </a:r>
            </a:p>
          </p:txBody>
        </p:sp>
        <p:sp>
          <p:nvSpPr>
            <p:cNvPr id="11" name="文本框 10"/>
            <p:cNvSpPr txBox="1"/>
            <p:nvPr>
              <p:custDataLst>
                <p:tags r:id="rId22"/>
              </p:custDataLst>
            </p:nvPr>
          </p:nvSpPr>
          <p:spPr>
            <a:xfrm>
              <a:off x="1367" y="1664"/>
              <a:ext cx="3214" cy="723"/>
            </a:xfrm>
            <a:prstGeom prst="rect">
              <a:avLst/>
            </a:prstGeom>
            <a:noFill/>
          </p:spPr>
          <p:txBody>
            <a:bodyPr wrap="square" rtlCol="0" anchor="t">
              <a:spAutoFit/>
            </a:bodyPr>
            <a:lstStyle/>
            <a:p>
              <a:pPr indent="0">
                <a:lnSpc>
                  <a:spcPct val="150000"/>
                </a:lnSpc>
                <a:spcBef>
                  <a:spcPts val="300"/>
                </a:spcBef>
                <a:spcAft>
                  <a:spcPts val="300"/>
                </a:spcAft>
                <a:buNone/>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民航客机的发展</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dur="1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44270" y="2025650"/>
            <a:ext cx="4160520" cy="933450"/>
            <a:chOff x="1802" y="2940"/>
            <a:chExt cx="6552" cy="1470"/>
          </a:xfrm>
        </p:grpSpPr>
        <p:sp>
          <p:nvSpPr>
            <p:cNvPr id="9" name="文本框 8"/>
            <p:cNvSpPr txBox="1"/>
            <p:nvPr>
              <p:custDataLst>
                <p:tags r:id="rId11"/>
              </p:custDataLst>
            </p:nvPr>
          </p:nvSpPr>
          <p:spPr>
            <a:xfrm>
              <a:off x="1802" y="2940"/>
              <a:ext cx="1528" cy="1309"/>
            </a:xfrm>
            <a:prstGeom prst="rect">
              <a:avLst/>
            </a:prstGeom>
            <a:noFill/>
          </p:spPr>
          <p:txBody>
            <a:bodyPr wrap="none" rtlCol="0">
              <a:spAutoFit/>
            </a:bodyPr>
            <a:lstStyle>
              <a:defPPr>
                <a:defRPr lang="zh-CN"/>
              </a:defPPr>
              <a:lvl1pPr algn="ctr">
                <a:defRPr sz="9600" b="1" spc="100">
                  <a:ln>
                    <a:gradFill flip="none" rotWithShape="1">
                      <a:gsLst>
                        <a:gs pos="0">
                          <a:schemeClr val="bg1"/>
                        </a:gs>
                        <a:gs pos="72000">
                          <a:schemeClr val="bg1">
                            <a:alpha val="0"/>
                          </a:schemeClr>
                        </a:gs>
                      </a:gsLst>
                      <a:lin ang="2700000" scaled="1"/>
                    </a:gradFill>
                  </a:ln>
                  <a:noFill/>
                  <a:latin typeface="思源黑体 CN Bold" panose="020B0800000000000000" charset="-122"/>
                  <a:ea typeface="思源黑体 CN Bold" panose="020B0800000000000000" charset="-122"/>
                </a:defRPr>
              </a:lvl1pPr>
            </a:lstStyle>
            <a:p>
              <a:r>
                <a:rPr lang="en-US" altLang="zh-CN" sz="4800" dirty="0">
                  <a:solidFill>
                    <a:schemeClr val="bg1"/>
                  </a:solidFill>
                  <a:latin typeface="微软雅黑" panose="020B0503020204020204" pitchFamily="34" charset="-122"/>
                  <a:ea typeface="微软雅黑" panose="020B0503020204020204" pitchFamily="34" charset="-122"/>
                </a:rPr>
                <a:t>01</a:t>
              </a:r>
            </a:p>
          </p:txBody>
        </p:sp>
        <p:sp>
          <p:nvSpPr>
            <p:cNvPr id="10" name="文本框 9"/>
            <p:cNvSpPr txBox="1"/>
            <p:nvPr>
              <p:custDataLst>
                <p:tags r:id="rId12"/>
              </p:custDataLst>
            </p:nvPr>
          </p:nvSpPr>
          <p:spPr>
            <a:xfrm>
              <a:off x="3146" y="3012"/>
              <a:ext cx="5208" cy="1113"/>
            </a:xfrm>
            <a:prstGeom prst="rect">
              <a:avLst/>
            </a:prstGeom>
            <a:noFill/>
          </p:spPr>
          <p:txBody>
            <a:bodyPr wrap="none" rtlCol="0">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algn="l"/>
              <a:r>
                <a:rPr lang="zh-CN" altLang="en-US" sz="4000" dirty="0">
                  <a:solidFill>
                    <a:schemeClr val="bg1"/>
                  </a:solidFill>
                  <a:effectLst>
                    <a:outerShdw blurRad="38100" dist="38100" dir="2700000" algn="tl">
                      <a:srgbClr val="000000">
                        <a:alpha val="43137"/>
                      </a:srgbClr>
                    </a:outerShdw>
                  </a:effectLst>
                  <a:latin typeface="字体家AI造字剑客" panose="03000503000000000000" pitchFamily="66" charset="-122"/>
                  <a:ea typeface="字体家AI造字剑客" panose="03000503000000000000" pitchFamily="66" charset="-122"/>
                </a:rPr>
                <a:t>航空航天概述</a:t>
              </a:r>
            </a:p>
          </p:txBody>
        </p:sp>
        <p:sp>
          <p:nvSpPr>
            <p:cNvPr id="11" name="TextBox 167"/>
            <p:cNvSpPr txBox="1"/>
            <p:nvPr>
              <p:custDataLst>
                <p:tags r:id="rId13"/>
              </p:custDataLst>
            </p:nvPr>
          </p:nvSpPr>
          <p:spPr>
            <a:xfrm>
              <a:off x="3249" y="3880"/>
              <a:ext cx="4969" cy="530"/>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Knowledge About  Aeronautics</a:t>
              </a:r>
            </a:p>
          </p:txBody>
        </p:sp>
      </p:grpSp>
      <p:grpSp>
        <p:nvGrpSpPr>
          <p:cNvPr id="8" name="组合 7"/>
          <p:cNvGrpSpPr/>
          <p:nvPr/>
        </p:nvGrpSpPr>
        <p:grpSpPr>
          <a:xfrm>
            <a:off x="1144270" y="3495040"/>
            <a:ext cx="4681220" cy="934085"/>
            <a:chOff x="1802" y="5504"/>
            <a:chExt cx="7372" cy="1471"/>
          </a:xfrm>
        </p:grpSpPr>
        <p:sp>
          <p:nvSpPr>
            <p:cNvPr id="12" name="文本框 11"/>
            <p:cNvSpPr txBox="1"/>
            <p:nvPr>
              <p:custDataLst>
                <p:tags r:id="rId8"/>
              </p:custDataLst>
            </p:nvPr>
          </p:nvSpPr>
          <p:spPr>
            <a:xfrm>
              <a:off x="1802" y="5504"/>
              <a:ext cx="1528" cy="1309"/>
            </a:xfrm>
            <a:prstGeom prst="rect">
              <a:avLst/>
            </a:prstGeom>
            <a:noFill/>
          </p:spPr>
          <p:txBody>
            <a:bodyPr wrap="none" rtlCol="0">
              <a:spAutoFit/>
            </a:bodyPr>
            <a:lstStyle>
              <a:defPPr>
                <a:defRPr lang="zh-CN"/>
              </a:defPPr>
              <a:lvl1pPr algn="ctr">
                <a:defRPr sz="4800" b="1" spc="100">
                  <a:ln>
                    <a:gradFill flip="none" rotWithShape="1">
                      <a:gsLst>
                        <a:gs pos="0">
                          <a:schemeClr val="bg1"/>
                        </a:gs>
                        <a:gs pos="72000">
                          <a:schemeClr val="bg1">
                            <a:alpha val="0"/>
                          </a:schemeClr>
                        </a:gs>
                      </a:gsLst>
                      <a:lin ang="2700000" scaled="1"/>
                    </a:gradFill>
                  </a:ln>
                  <a:noFill/>
                  <a:latin typeface="思源黑体 CN Bold" panose="020B0800000000000000" charset="-122"/>
                  <a:ea typeface="思源黑体 CN Bold" panose="020B0800000000000000" charset="-122"/>
                </a:defRPr>
              </a:lvl1pPr>
            </a:lstStyle>
            <a:p>
              <a:r>
                <a:rPr lang="en-US" altLang="zh-CN" dirty="0">
                  <a:solidFill>
                    <a:schemeClr val="bg1"/>
                  </a:solidFill>
                  <a:latin typeface="微软雅黑" panose="020B0503020204020204" pitchFamily="34" charset="-122"/>
                  <a:ea typeface="微软雅黑" panose="020B0503020204020204" pitchFamily="34" charset="-122"/>
                </a:rPr>
                <a:t>03</a:t>
              </a:r>
            </a:p>
          </p:txBody>
        </p:sp>
        <p:sp>
          <p:nvSpPr>
            <p:cNvPr id="13" name="文本框 12"/>
            <p:cNvSpPr txBox="1"/>
            <p:nvPr>
              <p:custDataLst>
                <p:tags r:id="rId9"/>
              </p:custDataLst>
            </p:nvPr>
          </p:nvSpPr>
          <p:spPr>
            <a:xfrm>
              <a:off x="3146" y="5576"/>
              <a:ext cx="6028" cy="1113"/>
            </a:xfrm>
            <a:prstGeom prst="rect">
              <a:avLst/>
            </a:prstGeom>
            <a:noFill/>
          </p:spPr>
          <p:txBody>
            <a:bodyPr wrap="none" rtlCol="0">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algn="l"/>
              <a:r>
                <a:rPr lang="zh-CN" altLang="en-US" sz="4000" dirty="0">
                  <a:solidFill>
                    <a:schemeClr val="bg1"/>
                  </a:solidFill>
                  <a:effectLst>
                    <a:outerShdw blurRad="38100" dist="38100" dir="2700000" algn="tl">
                      <a:srgbClr val="000000">
                        <a:alpha val="43137"/>
                      </a:srgbClr>
                    </a:outerShdw>
                  </a:effectLst>
                  <a:latin typeface="字体家AI造字剑客" panose="03000503000000000000" pitchFamily="66" charset="-122"/>
                  <a:ea typeface="字体家AI造字剑客" panose="03000503000000000000" pitchFamily="66" charset="-122"/>
                </a:rPr>
                <a:t>航天科普小知识</a:t>
              </a:r>
            </a:p>
          </p:txBody>
        </p:sp>
        <p:sp>
          <p:nvSpPr>
            <p:cNvPr id="14" name="TextBox 167"/>
            <p:cNvSpPr txBox="1"/>
            <p:nvPr>
              <p:custDataLst>
                <p:tags r:id="rId10"/>
              </p:custDataLst>
            </p:nvPr>
          </p:nvSpPr>
          <p:spPr>
            <a:xfrm>
              <a:off x="3249" y="6445"/>
              <a:ext cx="4969" cy="530"/>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Knowledge About  Aeronautics</a:t>
              </a:r>
            </a:p>
          </p:txBody>
        </p:sp>
      </p:grpSp>
      <p:grpSp>
        <p:nvGrpSpPr>
          <p:cNvPr id="7" name="组合 6"/>
          <p:cNvGrpSpPr/>
          <p:nvPr/>
        </p:nvGrpSpPr>
        <p:grpSpPr>
          <a:xfrm>
            <a:off x="6123305" y="2026285"/>
            <a:ext cx="4681220" cy="933450"/>
            <a:chOff x="9643" y="2941"/>
            <a:chExt cx="7372" cy="1470"/>
          </a:xfrm>
        </p:grpSpPr>
        <p:sp>
          <p:nvSpPr>
            <p:cNvPr id="15" name="文本框 14"/>
            <p:cNvSpPr txBox="1"/>
            <p:nvPr>
              <p:custDataLst>
                <p:tags r:id="rId5"/>
              </p:custDataLst>
            </p:nvPr>
          </p:nvSpPr>
          <p:spPr>
            <a:xfrm>
              <a:off x="9643" y="2941"/>
              <a:ext cx="1528" cy="1309"/>
            </a:xfrm>
            <a:prstGeom prst="rect">
              <a:avLst/>
            </a:prstGeom>
            <a:noFill/>
          </p:spPr>
          <p:txBody>
            <a:bodyPr wrap="none" rtlCol="0">
              <a:spAutoFit/>
            </a:bodyPr>
            <a:lstStyle>
              <a:defPPr>
                <a:defRPr lang="zh-CN"/>
              </a:defPPr>
              <a:lvl1pPr algn="ctr">
                <a:defRPr sz="9600" b="1" spc="100">
                  <a:ln>
                    <a:gradFill flip="none" rotWithShape="1">
                      <a:gsLst>
                        <a:gs pos="0">
                          <a:schemeClr val="bg1"/>
                        </a:gs>
                        <a:gs pos="72000">
                          <a:schemeClr val="bg1">
                            <a:alpha val="0"/>
                          </a:schemeClr>
                        </a:gs>
                      </a:gsLst>
                      <a:lin ang="2700000" scaled="1"/>
                    </a:gradFill>
                  </a:ln>
                  <a:noFill/>
                  <a:latin typeface="思源黑体 CN Bold" panose="020B0800000000000000" charset="-122"/>
                  <a:ea typeface="思源黑体 CN Bold" panose="020B0800000000000000" charset="-122"/>
                </a:defRPr>
              </a:lvl1pPr>
            </a:lstStyle>
            <a:p>
              <a:r>
                <a:rPr lang="en-US" altLang="zh-CN" sz="4800" dirty="0">
                  <a:solidFill>
                    <a:schemeClr val="bg1"/>
                  </a:solidFill>
                  <a:latin typeface="微软雅黑" panose="020B0503020204020204" pitchFamily="34" charset="-122"/>
                  <a:ea typeface="微软雅黑" panose="020B0503020204020204" pitchFamily="34" charset="-122"/>
                </a:rPr>
                <a:t>02</a:t>
              </a:r>
            </a:p>
          </p:txBody>
        </p:sp>
        <p:sp>
          <p:nvSpPr>
            <p:cNvPr id="16" name="文本框 15"/>
            <p:cNvSpPr txBox="1"/>
            <p:nvPr>
              <p:custDataLst>
                <p:tags r:id="rId6"/>
              </p:custDataLst>
            </p:nvPr>
          </p:nvSpPr>
          <p:spPr>
            <a:xfrm>
              <a:off x="10987" y="3013"/>
              <a:ext cx="6028" cy="1113"/>
            </a:xfrm>
            <a:prstGeom prst="rect">
              <a:avLst/>
            </a:prstGeom>
            <a:noFill/>
          </p:spPr>
          <p:txBody>
            <a:bodyPr wrap="none" rtlCol="0">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algn="l"/>
              <a:r>
                <a:rPr lang="zh-CN" altLang="en-US" sz="4000" dirty="0">
                  <a:solidFill>
                    <a:schemeClr val="bg1"/>
                  </a:solidFill>
                  <a:effectLst>
                    <a:outerShdw blurRad="38100" dist="88900" dir="2700000" algn="tl">
                      <a:srgbClr val="004576">
                        <a:alpha val="50000"/>
                      </a:srgbClr>
                    </a:outerShdw>
                  </a:effectLst>
                  <a:latin typeface="字体家AI造字剑客" panose="03000503000000000000" pitchFamily="66" charset="-122"/>
                  <a:ea typeface="字体家AI造字剑客" panose="03000503000000000000" pitchFamily="66" charset="-122"/>
                </a:rPr>
                <a:t>航空航天发展史</a:t>
              </a:r>
            </a:p>
          </p:txBody>
        </p:sp>
        <p:sp>
          <p:nvSpPr>
            <p:cNvPr id="17" name="TextBox 167"/>
            <p:cNvSpPr txBox="1"/>
            <p:nvPr>
              <p:custDataLst>
                <p:tags r:id="rId7"/>
              </p:custDataLst>
            </p:nvPr>
          </p:nvSpPr>
          <p:spPr>
            <a:xfrm>
              <a:off x="11090" y="3881"/>
              <a:ext cx="4969" cy="530"/>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Knowledge About  Aeronautics</a:t>
              </a:r>
            </a:p>
          </p:txBody>
        </p:sp>
      </p:grpSp>
      <p:grpSp>
        <p:nvGrpSpPr>
          <p:cNvPr id="5" name="组合 4"/>
          <p:cNvGrpSpPr/>
          <p:nvPr/>
        </p:nvGrpSpPr>
        <p:grpSpPr>
          <a:xfrm>
            <a:off x="1174115" y="582930"/>
            <a:ext cx="5000625" cy="1445260"/>
            <a:chOff x="2058" y="668"/>
            <a:chExt cx="7875" cy="2276"/>
          </a:xfrm>
        </p:grpSpPr>
        <p:sp>
          <p:nvSpPr>
            <p:cNvPr id="3" name="文本框 2"/>
            <p:cNvSpPr txBox="1"/>
            <p:nvPr/>
          </p:nvSpPr>
          <p:spPr>
            <a:xfrm>
              <a:off x="5960" y="1516"/>
              <a:ext cx="3973" cy="921"/>
            </a:xfrm>
            <a:prstGeom prst="rect">
              <a:avLst/>
            </a:prstGeom>
            <a:noFill/>
          </p:spPr>
          <p:txBody>
            <a:bodyPr wrap="square" rtlCol="0">
              <a:spAutoFit/>
            </a:bodyPr>
            <a:lstStyle/>
            <a:p>
              <a:pPr algn="dist"/>
              <a:r>
                <a:rPr lang="en-US" altLang="zh-CN" sz="3200" b="1" dirty="0">
                  <a:solidFill>
                    <a:schemeClr val="bg1"/>
                  </a:solidFill>
                  <a:latin typeface="微软雅黑" panose="020B0503020204020204" pitchFamily="34" charset="-122"/>
                  <a:ea typeface="微软雅黑" panose="020B0503020204020204" pitchFamily="34" charset="-122"/>
                </a:rPr>
                <a:t>CONTENTS</a:t>
              </a:r>
            </a:p>
          </p:txBody>
        </p:sp>
        <p:sp>
          <p:nvSpPr>
            <p:cNvPr id="4" name="文本框 3"/>
            <p:cNvSpPr txBox="1"/>
            <p:nvPr/>
          </p:nvSpPr>
          <p:spPr>
            <a:xfrm>
              <a:off x="2058" y="668"/>
              <a:ext cx="3902" cy="2276"/>
            </a:xfrm>
            <a:prstGeom prst="rect">
              <a:avLst/>
            </a:prstGeom>
            <a:noFill/>
          </p:spPr>
          <p:txBody>
            <a:bodyPr wrap="square" rtlCol="0" anchor="t">
              <a:spAutoFit/>
            </a:bodyPr>
            <a:lstStyle/>
            <a:p>
              <a:pPr lvl="0" algn="dist">
                <a:lnSpc>
                  <a:spcPct val="100000"/>
                </a:lnSpc>
                <a:buClrTx/>
                <a:buSzTx/>
                <a:buFontTx/>
              </a:pPr>
              <a:r>
                <a:rPr lang="zh-CN" altLang="en-US" sz="8800" b="1" dirty="0">
                  <a:solidFill>
                    <a:schemeClr val="bg1"/>
                  </a:solidFill>
                  <a:effectLst>
                    <a:outerShdw blurRad="38100" dist="88900" dir="2700000" algn="tl">
                      <a:srgbClr val="004576">
                        <a:alpha val="50000"/>
                      </a:srgbClr>
                    </a:outerShdw>
                  </a:effectLst>
                  <a:latin typeface="字体家AI造字剑客" panose="03000503000000000000" pitchFamily="66" charset="-122"/>
                  <a:ea typeface="字体家AI造字剑客" panose="03000503000000000000" pitchFamily="66" charset="-122"/>
                  <a:sym typeface="+mn-ea"/>
                </a:rPr>
                <a:t>目录</a:t>
              </a:r>
            </a:p>
          </p:txBody>
        </p:sp>
      </p:grpSp>
      <p:pic>
        <p:nvPicPr>
          <p:cNvPr id="20" name="图片 19" descr="51miz-E242251-C77F5093"/>
          <p:cNvPicPr>
            <a:picLocks noChangeAspect="1"/>
          </p:cNvPicPr>
          <p:nvPr>
            <p:custDataLst>
              <p:tags r:id="rId1"/>
            </p:custDataLst>
          </p:nvPr>
        </p:nvPicPr>
        <p:blipFill>
          <a:blip r:embed="rId16" cstate="screen">
            <a:extLst>
              <a:ext uri="{28A0092B-C50C-407E-A947-70E740481C1C}">
                <a14:useLocalDpi xmlns:a14="http://schemas.microsoft.com/office/drawing/2010/main"/>
              </a:ext>
            </a:extLst>
          </a:blip>
          <a:stretch>
            <a:fillRect/>
          </a:stretch>
        </p:blipFill>
        <p:spPr>
          <a:xfrm>
            <a:off x="6892290" y="4092575"/>
            <a:ext cx="5299710" cy="2084705"/>
          </a:xfrm>
          <a:prstGeom prst="rect">
            <a:avLst/>
          </a:prstGeom>
        </p:spPr>
      </p:pic>
      <p:pic>
        <p:nvPicPr>
          <p:cNvPr id="21" name="图片 20" descr="51miz-E242251-C77F5093 拷贝"/>
          <p:cNvPicPr>
            <a:picLocks noChangeAspect="1"/>
          </p:cNvPicPr>
          <p:nvPr>
            <p:custDataLst>
              <p:tags r:id="rId2"/>
            </p:custDataLst>
          </p:nvPr>
        </p:nvPicPr>
        <p:blipFill>
          <a:blip r:embed="rId17" cstate="screen">
            <a:extLst>
              <a:ext uri="{28A0092B-C50C-407E-A947-70E740481C1C}">
                <a14:useLocalDpi xmlns:a14="http://schemas.microsoft.com/office/drawing/2010/main"/>
              </a:ext>
            </a:extLst>
          </a:blip>
          <a:stretch>
            <a:fillRect/>
          </a:stretch>
        </p:blipFill>
        <p:spPr>
          <a:xfrm>
            <a:off x="9396730" y="3065145"/>
            <a:ext cx="2522220" cy="872490"/>
          </a:xfrm>
          <a:prstGeom prst="rect">
            <a:avLst/>
          </a:prstGeom>
        </p:spPr>
      </p:pic>
      <p:grpSp>
        <p:nvGrpSpPr>
          <p:cNvPr id="2" name="组合 1"/>
          <p:cNvGrpSpPr/>
          <p:nvPr/>
        </p:nvGrpSpPr>
        <p:grpSpPr>
          <a:xfrm>
            <a:off x="10465435" y="312420"/>
            <a:ext cx="1438910" cy="459740"/>
            <a:chOff x="16481" y="492"/>
            <a:chExt cx="2266" cy="724"/>
          </a:xfrm>
        </p:grpSpPr>
        <p:sp>
          <p:nvSpPr>
            <p:cNvPr id="18" name="文本框 17"/>
            <p:cNvSpPr txBox="1"/>
            <p:nvPr>
              <p:custDataLst>
                <p:tags r:id="rId3"/>
              </p:custDataLst>
            </p:nvPr>
          </p:nvSpPr>
          <p:spPr>
            <a:xfrm>
              <a:off x="16481" y="492"/>
              <a:ext cx="2266" cy="725"/>
            </a:xfrm>
            <a:prstGeom prst="rect">
              <a:avLst/>
            </a:prstGeom>
            <a:noFill/>
          </p:spPr>
          <p:txBody>
            <a:bodyPr wrap="square" rtlCol="0">
              <a:spAutoFit/>
            </a:bodyPr>
            <a:lstStyle/>
            <a:p>
              <a:pPr algn="r"/>
              <a:r>
                <a:rPr lang="en-US" altLang="zh-CN" sz="2400" b="1" dirty="0">
                  <a:solidFill>
                    <a:schemeClr val="bg1"/>
                  </a:solidFill>
                  <a:latin typeface="微软雅黑" panose="020B0503020204020204" pitchFamily="34" charset="-122"/>
                  <a:ea typeface="微软雅黑" panose="020B0503020204020204" pitchFamily="34" charset="-122"/>
                </a:rPr>
                <a:t>LOGO</a:t>
              </a:r>
            </a:p>
          </p:txBody>
        </p:sp>
        <p:sp>
          <p:nvSpPr>
            <p:cNvPr id="7182" name="稻壳儿小白白(http://dwz.cn/Wu2UP)"/>
            <p:cNvSpPr/>
            <p:nvPr>
              <p:custDataLst>
                <p:tags r:id="rId4"/>
              </p:custDataLst>
            </p:nvPr>
          </p:nvSpPr>
          <p:spPr bwMode="auto">
            <a:xfrm>
              <a:off x="16620" y="540"/>
              <a:ext cx="616" cy="630"/>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grpSp>
      <p:sp>
        <p:nvSpPr>
          <p:cNvPr id="22" name="TextBox 4">
            <a:extLst>
              <a:ext uri="{FF2B5EF4-FFF2-40B4-BE49-F238E27FC236}">
                <a16:creationId xmlns="" xmlns:a16="http://schemas.microsoft.com/office/drawing/2014/main" id="{43CE0D36-7BC2-431D-9451-06F5560DA544}"/>
              </a:ext>
            </a:extLst>
          </p:cNvPr>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dur="5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22" presetClass="entr" presetSubtype="8" dur="5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1000"/>
                            </p:stCondLst>
                            <p:childTnLst>
                              <p:par>
                                <p:cTn id="13" presetID="22" presetClass="entr" presetSubtype="8" dur="5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nodeType="afterGroup">
                            <p:stCondLst>
                              <p:cond delay="1500"/>
                            </p:stCondLst>
                            <p:childTnLst>
                              <p:par>
                                <p:cTn id="17" presetID="22" presetClass="entr" presetSubtype="8" dur="50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nodeType="afterGroup">
                            <p:stCondLst>
                              <p:cond delay="2000"/>
                            </p:stCondLst>
                            <p:childTnLst>
                              <p:par>
                                <p:cTn id="21" presetID="2" presetClass="entr" presetSubtype="2" dur="50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2" dur="500" fill="hold" nodeType="withEffect">
                                  <p:stCondLst>
                                    <p:cond delay="5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1+#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584200" y="1619885"/>
            <a:ext cx="10941050" cy="3684270"/>
            <a:chOff x="920" y="2551"/>
            <a:chExt cx="17230" cy="5802"/>
          </a:xfrm>
        </p:grpSpPr>
        <p:sp>
          <p:nvSpPr>
            <p:cNvPr id="2906" name="文本框 131"/>
            <p:cNvSpPr txBox="1"/>
            <p:nvPr>
              <p:custDataLst>
                <p:tags r:id="rId2"/>
              </p:custDataLst>
            </p:nvPr>
          </p:nvSpPr>
          <p:spPr>
            <a:xfrm>
              <a:off x="7957" y="2551"/>
              <a:ext cx="3929" cy="657"/>
            </a:xfrm>
            <a:prstGeom prst="rect">
              <a:avLst/>
            </a:prstGeom>
            <a:noFill/>
            <a:ln w="9525">
              <a:noFill/>
            </a:ln>
          </p:spPr>
          <p:txBody>
            <a:bodyPr wrap="square" rtlCol="0" anchor="t">
              <a:spAutoFit/>
            </a:bodyPr>
            <a:lstStyle/>
            <a:p>
              <a:pPr lvl="0" algn="ctr">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三大宇宙速度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 name="文本框 2"/>
            <p:cNvSpPr txBox="1"/>
            <p:nvPr>
              <p:custDataLst>
                <p:tags r:id="rId3"/>
              </p:custDataLst>
            </p:nvPr>
          </p:nvSpPr>
          <p:spPr>
            <a:xfrm>
              <a:off x="5185" y="3001"/>
              <a:ext cx="9600" cy="657"/>
            </a:xfrm>
            <a:prstGeom prst="rect">
              <a:avLst/>
            </a:prstGeom>
            <a:noFill/>
            <a:ln w="9525">
              <a:noFill/>
            </a:ln>
          </p:spPr>
          <p:txBody>
            <a:bodyPr wrap="square" rtlCol="0" anchor="t">
              <a:spAutoFit/>
            </a:bodyPr>
            <a:lstStyle/>
            <a:p>
              <a:pPr lvl="0" algn="ctr">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World Distribution</a:t>
              </a:r>
            </a:p>
          </p:txBody>
        </p:sp>
        <p:sp>
          <p:nvSpPr>
            <p:cNvPr id="17" name="矩形: 圆角 30"/>
            <p:cNvSpPr/>
            <p:nvPr>
              <p:custDataLst>
                <p:tags r:id="rId4"/>
              </p:custDataLst>
            </p:nvPr>
          </p:nvSpPr>
          <p:spPr>
            <a:xfrm>
              <a:off x="920" y="3954"/>
              <a:ext cx="4125" cy="439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18" name="矩形: 圆角 28"/>
            <p:cNvSpPr/>
            <p:nvPr>
              <p:custDataLst>
                <p:tags r:id="rId5"/>
              </p:custDataLst>
            </p:nvPr>
          </p:nvSpPr>
          <p:spPr>
            <a:xfrm>
              <a:off x="1363" y="424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第一宇宙速度</a:t>
              </a:r>
            </a:p>
          </p:txBody>
        </p:sp>
        <p:sp>
          <p:nvSpPr>
            <p:cNvPr id="19" name="文本框 18"/>
            <p:cNvSpPr txBox="1"/>
            <p:nvPr>
              <p:custDataLst>
                <p:tags r:id="rId6"/>
              </p:custDataLst>
            </p:nvPr>
          </p:nvSpPr>
          <p:spPr>
            <a:xfrm>
              <a:off x="1178" y="5142"/>
              <a:ext cx="3609"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航天器围绕地球表面作圆周运动的速度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0" name="矩形: 圆角 30"/>
            <p:cNvSpPr/>
            <p:nvPr>
              <p:custDataLst>
                <p:tags r:id="rId7"/>
              </p:custDataLst>
            </p:nvPr>
          </p:nvSpPr>
          <p:spPr>
            <a:xfrm>
              <a:off x="5289" y="3954"/>
              <a:ext cx="4125" cy="439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1" name="矩形: 圆角 28"/>
            <p:cNvSpPr/>
            <p:nvPr>
              <p:custDataLst>
                <p:tags r:id="rId8"/>
              </p:custDataLst>
            </p:nvPr>
          </p:nvSpPr>
          <p:spPr>
            <a:xfrm>
              <a:off x="5732" y="424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第二宇宙速度</a:t>
              </a:r>
            </a:p>
          </p:txBody>
        </p:sp>
        <p:sp>
          <p:nvSpPr>
            <p:cNvPr id="22" name="文本框 21"/>
            <p:cNvSpPr txBox="1"/>
            <p:nvPr>
              <p:custDataLst>
                <p:tags r:id="rId9"/>
              </p:custDataLst>
            </p:nvPr>
          </p:nvSpPr>
          <p:spPr>
            <a:xfrm>
              <a:off x="5547" y="5142"/>
              <a:ext cx="3609"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航天器脱离地球引力进入太阳系的速度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3" name="矩形: 圆角 30"/>
            <p:cNvSpPr/>
            <p:nvPr>
              <p:custDataLst>
                <p:tags r:id="rId10"/>
              </p:custDataLst>
            </p:nvPr>
          </p:nvSpPr>
          <p:spPr>
            <a:xfrm>
              <a:off x="9657" y="3954"/>
              <a:ext cx="4125" cy="439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4" name="矩形: 圆角 28"/>
            <p:cNvSpPr/>
            <p:nvPr>
              <p:custDataLst>
                <p:tags r:id="rId11"/>
              </p:custDataLst>
            </p:nvPr>
          </p:nvSpPr>
          <p:spPr>
            <a:xfrm>
              <a:off x="10100" y="424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第三宇宙速度</a:t>
              </a:r>
            </a:p>
          </p:txBody>
        </p:sp>
        <p:sp>
          <p:nvSpPr>
            <p:cNvPr id="25" name="文本框 24"/>
            <p:cNvSpPr txBox="1"/>
            <p:nvPr>
              <p:custDataLst>
                <p:tags r:id="rId12"/>
              </p:custDataLst>
            </p:nvPr>
          </p:nvSpPr>
          <p:spPr>
            <a:xfrm>
              <a:off x="9915" y="5142"/>
              <a:ext cx="3609"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航天器脱离太阳引力场的速度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6" name="矩形: 圆角 30"/>
            <p:cNvSpPr/>
            <p:nvPr>
              <p:custDataLst>
                <p:tags r:id="rId13"/>
              </p:custDataLst>
            </p:nvPr>
          </p:nvSpPr>
          <p:spPr>
            <a:xfrm>
              <a:off x="14025" y="3954"/>
              <a:ext cx="4125" cy="4399"/>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7" name="矩形: 圆角 28"/>
            <p:cNvSpPr/>
            <p:nvPr>
              <p:custDataLst>
                <p:tags r:id="rId14"/>
              </p:custDataLst>
            </p:nvPr>
          </p:nvSpPr>
          <p:spPr>
            <a:xfrm>
              <a:off x="14468" y="4242"/>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理论验证</a:t>
              </a:r>
            </a:p>
          </p:txBody>
        </p:sp>
        <p:sp>
          <p:nvSpPr>
            <p:cNvPr id="28" name="文本框 27"/>
            <p:cNvSpPr txBox="1"/>
            <p:nvPr>
              <p:custDataLst>
                <p:tags r:id="rId15"/>
              </p:custDataLst>
            </p:nvPr>
          </p:nvSpPr>
          <p:spPr>
            <a:xfrm>
              <a:off x="14283" y="5142"/>
              <a:ext cx="3609" cy="1791"/>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俄国证明多级火箭可进入太空，美国证明第一宇宙速度</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722630" y="1285875"/>
            <a:ext cx="10334625" cy="4989830"/>
            <a:chOff x="1138" y="2025"/>
            <a:chExt cx="16275" cy="7858"/>
          </a:xfrm>
        </p:grpSpPr>
        <p:sp>
          <p:nvSpPr>
            <p:cNvPr id="2968" name="矩形 173"/>
            <p:cNvSpPr txBox="1"/>
            <p:nvPr>
              <p:custDataLst>
                <p:tags r:id="rId2"/>
              </p:custDataLst>
            </p:nvPr>
          </p:nvSpPr>
          <p:spPr>
            <a:xfrm>
              <a:off x="11932" y="3984"/>
              <a:ext cx="5481" cy="2359"/>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从1944年6月13日到1945年3月的短短十个月间，德军共发射了15000枚V1导弹与3000枚V2导弹，共造成英国31000人丧生。</a:t>
              </a:r>
            </a:p>
          </p:txBody>
        </p:sp>
        <p:sp>
          <p:nvSpPr>
            <p:cNvPr id="2974" name="矩形 179"/>
            <p:cNvSpPr txBox="1"/>
            <p:nvPr>
              <p:custDataLst>
                <p:tags r:id="rId3"/>
              </p:custDataLst>
            </p:nvPr>
          </p:nvSpPr>
          <p:spPr>
            <a:xfrm>
              <a:off x="12109" y="7524"/>
              <a:ext cx="4521" cy="2359"/>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二战中德国战败，V-2火箭研发团队被美苏两巨头争抢，后成为现代火箭的雏形。</a:t>
              </a:r>
            </a:p>
          </p:txBody>
        </p:sp>
        <p:sp>
          <p:nvSpPr>
            <p:cNvPr id="2979" name="矩形 181"/>
            <p:cNvSpPr txBox="1"/>
            <p:nvPr>
              <p:custDataLst>
                <p:tags r:id="rId4"/>
              </p:custDataLst>
            </p:nvPr>
          </p:nvSpPr>
          <p:spPr>
            <a:xfrm>
              <a:off x="1700" y="4345"/>
              <a:ext cx="4642"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德国为一雪一战失败的前耻而发展的一种新式武器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2984" name="矩形 183"/>
            <p:cNvSpPr txBox="1"/>
            <p:nvPr>
              <p:custDataLst>
                <p:tags r:id="rId5"/>
              </p:custDataLst>
            </p:nvPr>
          </p:nvSpPr>
          <p:spPr>
            <a:xfrm>
              <a:off x="1138" y="7346"/>
              <a:ext cx="5374" cy="2359"/>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采用液态酒精作为燃料</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尾端安装金属板用来改变航向</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点火后燃料将火箭推进至一定高度后凭借惯性飞行</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986" name="文本框 175"/>
            <p:cNvSpPr txBox="1"/>
            <p:nvPr>
              <p:custDataLst>
                <p:tags r:id="rId6"/>
              </p:custDataLst>
            </p:nvPr>
          </p:nvSpPr>
          <p:spPr>
            <a:xfrm>
              <a:off x="7255" y="2025"/>
              <a:ext cx="3788" cy="657"/>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德国V-2导弹</a:t>
              </a:r>
            </a:p>
          </p:txBody>
        </p:sp>
        <p:sp>
          <p:nvSpPr>
            <p:cNvPr id="18" name="矩形: 圆角 28"/>
            <p:cNvSpPr/>
            <p:nvPr>
              <p:custDataLst>
                <p:tags r:id="rId7"/>
              </p:custDataLst>
            </p:nvPr>
          </p:nvSpPr>
          <p:spPr>
            <a:xfrm>
              <a:off x="3102" y="3616"/>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起源</a:t>
              </a:r>
            </a:p>
          </p:txBody>
        </p:sp>
        <p:sp>
          <p:nvSpPr>
            <p:cNvPr id="5" name="矩形: 圆角 28"/>
            <p:cNvSpPr/>
            <p:nvPr>
              <p:custDataLst>
                <p:tags r:id="rId8"/>
              </p:custDataLst>
            </p:nvPr>
          </p:nvSpPr>
          <p:spPr>
            <a:xfrm>
              <a:off x="3272" y="6720"/>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构造</a:t>
              </a:r>
            </a:p>
          </p:txBody>
        </p:sp>
        <p:sp>
          <p:nvSpPr>
            <p:cNvPr id="6" name="矩形: 圆角 28"/>
            <p:cNvSpPr/>
            <p:nvPr>
              <p:custDataLst>
                <p:tags r:id="rId9"/>
              </p:custDataLst>
            </p:nvPr>
          </p:nvSpPr>
          <p:spPr>
            <a:xfrm>
              <a:off x="11932" y="3358"/>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应用</a:t>
              </a:r>
            </a:p>
          </p:txBody>
        </p:sp>
        <p:sp>
          <p:nvSpPr>
            <p:cNvPr id="7" name="矩形: 圆角 28"/>
            <p:cNvSpPr/>
            <p:nvPr>
              <p:custDataLst>
                <p:tags r:id="rId10"/>
              </p:custDataLst>
            </p:nvPr>
          </p:nvSpPr>
          <p:spPr>
            <a:xfrm>
              <a:off x="12109" y="6898"/>
              <a:ext cx="3240"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后期发展</a:t>
              </a:r>
            </a:p>
          </p:txBody>
        </p:sp>
        <p:pic>
          <p:nvPicPr>
            <p:cNvPr id="10" name="文本框 6" descr="P-10270198-10246922"/>
            <p:cNvPicPr>
              <a:picLocks noChangeAspect="1"/>
            </p:cNvPicPr>
            <p:nvPr>
              <p:custDataLst>
                <p:tags r:id="rId11"/>
              </p:custDataLst>
            </p:nvPr>
          </p:nvPicPr>
          <p:blipFill>
            <a:blip r:embed="rId13" cstate="screen">
              <a:extLst>
                <a:ext uri="{28A0092B-C50C-407E-A947-70E740481C1C}">
                  <a14:useLocalDpi xmlns:a14="http://schemas.microsoft.com/office/drawing/2010/main"/>
                </a:ext>
              </a:extLst>
            </a:blip>
            <a:stretch>
              <a:fillRect/>
            </a:stretch>
          </p:blipFill>
          <p:spPr>
            <a:xfrm>
              <a:off x="7137" y="4855"/>
              <a:ext cx="3999" cy="3000"/>
            </a:xfrm>
            <a:prstGeom prst="roundRect">
              <a:avLst/>
            </a:prstGeom>
            <a:noFill/>
            <a:ln w="9525">
              <a:noFill/>
            </a:ln>
            <a:effectLst>
              <a:outerShdw blurRad="50800" dist="165100" dir="2700000" algn="tl" rotWithShape="0">
                <a:srgbClr val="588ADF">
                  <a:alpha val="55000"/>
                </a:srgbClr>
              </a:outerShdw>
            </a:effectLst>
          </p:spPr>
        </p:pic>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txBox="1">
            <a:spLocks noGrp="1"/>
          </p:cNvSpPr>
          <p:nvPr>
            <p:ph type="title"/>
            <p:custDataLst>
              <p:tags r:id="rId1"/>
            </p:custDataLst>
          </p:nvPr>
        </p:nvSpPr>
        <p:spPr>
          <a:xfrm>
            <a:off x="534670" y="306705"/>
            <a:ext cx="4957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航空航天发展史</a:t>
            </a:r>
          </a:p>
        </p:txBody>
      </p:sp>
      <p:grpSp>
        <p:nvGrpSpPr>
          <p:cNvPr id="2" name="组合 1"/>
          <p:cNvGrpSpPr/>
          <p:nvPr/>
        </p:nvGrpSpPr>
        <p:grpSpPr>
          <a:xfrm>
            <a:off x="4868545" y="1276985"/>
            <a:ext cx="6469380" cy="4808220"/>
            <a:chOff x="7667" y="2011"/>
            <a:chExt cx="10188" cy="7572"/>
          </a:xfrm>
        </p:grpSpPr>
        <p:sp>
          <p:nvSpPr>
            <p:cNvPr id="3004" name="文本框 30"/>
            <p:cNvSpPr txBox="1"/>
            <p:nvPr>
              <p:custDataLst>
                <p:tags r:id="rId2"/>
              </p:custDataLst>
            </p:nvPr>
          </p:nvSpPr>
          <p:spPr>
            <a:xfrm>
              <a:off x="8122" y="2011"/>
              <a:ext cx="3929" cy="942"/>
            </a:xfrm>
            <a:prstGeom prst="rect">
              <a:avLst/>
            </a:prstGeom>
            <a:noFill/>
            <a:ln w="9525">
              <a:noFill/>
            </a:ln>
          </p:spPr>
          <p:txBody>
            <a:bodyPr wrap="square" rtlCol="0" anchor="t">
              <a:spAutoFit/>
            </a:bodyPr>
            <a:lstStyle/>
            <a:p>
              <a:pPr lvl="0" algn="just">
                <a:lnSpc>
                  <a:spcPct val="130000"/>
                </a:lnSpc>
                <a:buClrTx/>
                <a:buSzTx/>
                <a:buFontTx/>
              </a:pPr>
              <a:r>
                <a:rPr lang="en-US" altLang="zh-CN" sz="28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航天器的进展</a:t>
              </a:r>
              <a:endParaRPr lang="en-US" altLang="zh-CN" sz="2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7667" y="3194"/>
              <a:ext cx="10188" cy="6389"/>
              <a:chOff x="7667" y="2864"/>
              <a:chExt cx="10188" cy="6389"/>
            </a:xfrm>
          </p:grpSpPr>
          <p:sp>
            <p:nvSpPr>
              <p:cNvPr id="43010" name="TextBox 6"/>
              <p:cNvSpPr txBox="1"/>
              <p:nvPr>
                <p:custDataLst>
                  <p:tags r:id="rId3"/>
                </p:custDataLst>
              </p:nvPr>
            </p:nvSpPr>
            <p:spPr>
              <a:xfrm>
                <a:off x="9012" y="2990"/>
                <a:ext cx="8843" cy="1016"/>
              </a:xfrm>
              <a:prstGeom prst="rect">
                <a:avLst/>
              </a:prstGeom>
              <a:noFill/>
              <a:ln w="9525">
                <a:noFill/>
              </a:ln>
            </p:spPr>
            <p:txBody>
              <a:bodyPr wrap="square">
                <a:spAutoFit/>
              </a:bodyPr>
              <a:lstStyle/>
              <a:p>
                <a:pPr algn="just" eaLnBrk="1" hangingPunct="1"/>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1957年苏联发射第一颗人造地球卫星，重量为83.6公斤；1958年美国发射第二颗，重量仅为4.8公斤。</a:t>
                </a:r>
              </a:p>
            </p:txBody>
          </p:sp>
          <p:sp>
            <p:nvSpPr>
              <p:cNvPr id="43011" name="TextBox 7"/>
              <p:cNvSpPr txBox="1"/>
              <p:nvPr>
                <p:custDataLst>
                  <p:tags r:id="rId4"/>
                </p:custDataLst>
              </p:nvPr>
            </p:nvSpPr>
            <p:spPr>
              <a:xfrm>
                <a:off x="9012" y="4493"/>
                <a:ext cx="8813" cy="1452"/>
              </a:xfrm>
              <a:prstGeom prst="rect">
                <a:avLst/>
              </a:prstGeom>
              <a:noFill/>
              <a:ln w="9525">
                <a:noFill/>
              </a:ln>
            </p:spPr>
            <p:txBody>
              <a:bodyPr wrap="square">
                <a:spAutoFit/>
              </a:bodyPr>
              <a:lstStyle/>
              <a:p>
                <a:pPr lvl="0" algn="just">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1969年美国航天员首次登月成功；1973年12月，美国“先驱者”号飞近木星，1986年6月飞越冥王星轨道，飞出太阳系。</a:t>
                </a:r>
              </a:p>
            </p:txBody>
          </p:sp>
          <p:sp>
            <p:nvSpPr>
              <p:cNvPr id="43014" name="TextBox 10"/>
              <p:cNvSpPr txBox="1"/>
              <p:nvPr>
                <p:custDataLst>
                  <p:tags r:id="rId5"/>
                </p:custDataLst>
              </p:nvPr>
            </p:nvSpPr>
            <p:spPr>
              <a:xfrm>
                <a:off x="9012" y="6540"/>
                <a:ext cx="8813" cy="1016"/>
              </a:xfrm>
              <a:prstGeom prst="rect">
                <a:avLst/>
              </a:prstGeom>
              <a:noFill/>
              <a:ln w="9525">
                <a:noFill/>
              </a:ln>
            </p:spPr>
            <p:txBody>
              <a:bodyPr wrap="square">
                <a:spAutoFit/>
              </a:bodyPr>
              <a:lstStyle/>
              <a:p>
                <a:pPr lvl="0" algn="just">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1971年苏联发射第一个空间站“礼炮”号；1973年美国发射“天空实验室”。</a:t>
                </a:r>
              </a:p>
            </p:txBody>
          </p:sp>
          <p:sp>
            <p:nvSpPr>
              <p:cNvPr id="43016" name="TextBox 12"/>
              <p:cNvSpPr txBox="1"/>
              <p:nvPr>
                <p:custDataLst>
                  <p:tags r:id="rId6"/>
                </p:custDataLst>
              </p:nvPr>
            </p:nvSpPr>
            <p:spPr>
              <a:xfrm>
                <a:off x="9012" y="8403"/>
                <a:ext cx="8813" cy="580"/>
              </a:xfrm>
              <a:prstGeom prst="rect">
                <a:avLst/>
              </a:prstGeom>
              <a:noFill/>
              <a:ln w="9525">
                <a:noFill/>
              </a:ln>
            </p:spPr>
            <p:txBody>
              <a:bodyPr wrap="square">
                <a:spAutoFit/>
              </a:bodyPr>
              <a:lstStyle/>
              <a:p>
                <a:pPr lvl="0" algn="just">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美国于1981年试飞成功可重复利用的航天飞机。</a:t>
                </a:r>
              </a:p>
            </p:txBody>
          </p:sp>
          <p:sp>
            <p:nvSpPr>
              <p:cNvPr id="26" name="Oval 25"/>
              <p:cNvSpPr/>
              <p:nvPr>
                <p:custDataLst>
                  <p:tags r:id="rId7"/>
                </p:custDataLst>
              </p:nvPr>
            </p:nvSpPr>
            <p:spPr>
              <a:xfrm>
                <a:off x="7667" y="2864"/>
                <a:ext cx="1152" cy="1152"/>
              </a:xfrm>
              <a:prstGeom prst="ellipse">
                <a:avLst/>
              </a:prstGeom>
              <a:solidFill>
                <a:srgbClr val="598AD7"/>
              </a:solidFill>
              <a:ln>
                <a:noFill/>
              </a:ln>
              <a:effectLst/>
            </p:spPr>
            <p:txBody>
              <a:bodyPr wrap="none" anchor="ctr"/>
              <a:lstStyle/>
              <a:p>
                <a:endParaRPr lang="en-US" sz="2400"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27" name="Picture 26"/>
              <p:cNvPicPr>
                <a:picLocks noChangeAspect="1"/>
              </p:cNvPicPr>
              <p:nvPr>
                <p:custDataLst>
                  <p:tags r:id="rId8"/>
                </p:custDataLst>
              </p:nvPr>
            </p:nvPicPr>
            <p:blipFill>
              <a:blip r:embed="rId16"/>
              <a:stretch>
                <a:fillRect/>
              </a:stretch>
            </p:blipFill>
            <p:spPr>
              <a:xfrm>
                <a:off x="8015" y="3200"/>
                <a:ext cx="480" cy="480"/>
              </a:xfrm>
              <a:prstGeom prst="rect">
                <a:avLst/>
              </a:prstGeom>
            </p:spPr>
          </p:pic>
          <p:sp>
            <p:nvSpPr>
              <p:cNvPr id="30" name="Oval 29"/>
              <p:cNvSpPr/>
              <p:nvPr>
                <p:custDataLst>
                  <p:tags r:id="rId9"/>
                </p:custDataLst>
              </p:nvPr>
            </p:nvSpPr>
            <p:spPr>
              <a:xfrm>
                <a:off x="7667" y="4618"/>
                <a:ext cx="1152" cy="1152"/>
              </a:xfrm>
              <a:prstGeom prst="ellipse">
                <a:avLst/>
              </a:prstGeom>
              <a:solidFill>
                <a:srgbClr val="598AD7"/>
              </a:solidFill>
              <a:ln>
                <a:noFill/>
              </a:ln>
            </p:spPr>
            <p:txBody>
              <a:bodyPr rtlCol="0" anchor="ctr"/>
              <a:lstStyle/>
              <a:p>
                <a:pPr algn="ctr" defTabSz="1219200" fontAlgn="base">
                  <a:spcBef>
                    <a:spcPct val="0"/>
                  </a:spcBef>
                  <a:spcAft>
                    <a:spcPct val="0"/>
                  </a:spcAft>
                  <a:defRPr/>
                </a:pPr>
                <a:endParaRPr lang="en-US" sz="2400">
                  <a:solidFill>
                    <a:schemeClr val="accent5">
                      <a:lumMod val="50000"/>
                    </a:schemeClr>
                  </a:solidFill>
                  <a:latin typeface="思源黑体 CN Light" panose="020B0300000000000000" charset="-122"/>
                  <a:ea typeface="思源黑体 CN Light" panose="020B0300000000000000" charset="-122"/>
                </a:endParaRPr>
              </a:p>
            </p:txBody>
          </p:sp>
          <p:sp>
            <p:nvSpPr>
              <p:cNvPr id="33" name="Oval 32"/>
              <p:cNvSpPr/>
              <p:nvPr>
                <p:custDataLst>
                  <p:tags r:id="rId10"/>
                </p:custDataLst>
              </p:nvPr>
            </p:nvSpPr>
            <p:spPr>
              <a:xfrm>
                <a:off x="7667" y="6395"/>
                <a:ext cx="1152" cy="1152"/>
              </a:xfrm>
              <a:prstGeom prst="ellipse">
                <a:avLst/>
              </a:prstGeom>
              <a:solidFill>
                <a:srgbClr val="598AD7"/>
              </a:solidFill>
              <a:ln>
                <a:noFill/>
              </a:ln>
              <a:effectLst/>
            </p:spPr>
            <p:txBody>
              <a:bodyPr wrap="none" anchor="ctr"/>
              <a:lstStyle/>
              <a:p>
                <a:endParaRPr lang="en-US" sz="24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6" name="Oval 35"/>
              <p:cNvSpPr/>
              <p:nvPr>
                <p:custDataLst>
                  <p:tags r:id="rId11"/>
                </p:custDataLst>
              </p:nvPr>
            </p:nvSpPr>
            <p:spPr>
              <a:xfrm>
                <a:off x="7667" y="8101"/>
                <a:ext cx="1152" cy="1152"/>
              </a:xfrm>
              <a:prstGeom prst="ellipse">
                <a:avLst/>
              </a:prstGeom>
              <a:solidFill>
                <a:srgbClr val="598AD7"/>
              </a:solidFill>
              <a:ln>
                <a:noFill/>
              </a:ln>
            </p:spPr>
            <p:txBody>
              <a:bodyPr rtlCol="0" anchor="ctr"/>
              <a:lstStyle/>
              <a:p>
                <a:pPr algn="ctr" defTabSz="1219200" fontAlgn="base">
                  <a:spcBef>
                    <a:spcPct val="0"/>
                  </a:spcBef>
                  <a:spcAft>
                    <a:spcPct val="0"/>
                  </a:spcAft>
                  <a:defRPr/>
                </a:pPr>
                <a:endParaRPr lang="en-US" sz="2400">
                  <a:solidFill>
                    <a:schemeClr val="accent5">
                      <a:lumMod val="50000"/>
                    </a:schemeClr>
                  </a:solidFill>
                  <a:latin typeface="思源黑体 CN Light" panose="020B0300000000000000" charset="-122"/>
                  <a:ea typeface="思源黑体 CN Light" panose="020B0300000000000000" charset="-122"/>
                </a:endParaRPr>
              </a:p>
            </p:txBody>
          </p:sp>
          <p:pic>
            <p:nvPicPr>
              <p:cNvPr id="37" name="Picture 36"/>
              <p:cNvPicPr>
                <a:picLocks noChangeAspect="1"/>
              </p:cNvPicPr>
              <p:nvPr>
                <p:custDataLst>
                  <p:tags r:id="rId12"/>
                </p:custDataLst>
              </p:nvPr>
            </p:nvPicPr>
            <p:blipFill>
              <a:blip r:embed="rId17"/>
              <a:stretch>
                <a:fillRect/>
              </a:stretch>
            </p:blipFill>
            <p:spPr>
              <a:xfrm>
                <a:off x="8015" y="4954"/>
                <a:ext cx="480" cy="480"/>
              </a:xfrm>
              <a:prstGeom prst="rect">
                <a:avLst/>
              </a:prstGeom>
            </p:spPr>
          </p:pic>
          <p:pic>
            <p:nvPicPr>
              <p:cNvPr id="38" name="Picture 37"/>
              <p:cNvPicPr>
                <a:picLocks noChangeAspect="1"/>
              </p:cNvPicPr>
              <p:nvPr>
                <p:custDataLst>
                  <p:tags r:id="rId13"/>
                </p:custDataLst>
              </p:nvPr>
            </p:nvPicPr>
            <p:blipFill>
              <a:blip r:embed="rId18"/>
              <a:stretch>
                <a:fillRect/>
              </a:stretch>
            </p:blipFill>
            <p:spPr>
              <a:xfrm>
                <a:off x="8003" y="6731"/>
                <a:ext cx="480" cy="480"/>
              </a:xfrm>
              <a:prstGeom prst="rect">
                <a:avLst/>
              </a:prstGeom>
            </p:spPr>
          </p:pic>
          <p:pic>
            <p:nvPicPr>
              <p:cNvPr id="39" name="Picture 38"/>
              <p:cNvPicPr>
                <a:picLocks noChangeAspect="1"/>
              </p:cNvPicPr>
              <p:nvPr>
                <p:custDataLst>
                  <p:tags r:id="rId14"/>
                </p:custDataLst>
              </p:nvPr>
            </p:nvPicPr>
            <p:blipFill>
              <a:blip r:embed="rId19"/>
              <a:stretch>
                <a:fillRect/>
              </a:stretch>
            </p:blipFill>
            <p:spPr>
              <a:xfrm>
                <a:off x="8003" y="8464"/>
                <a:ext cx="480" cy="480"/>
              </a:xfrm>
              <a:prstGeom prst="rect">
                <a:avLst/>
              </a:prstGeom>
            </p:spPr>
          </p:pic>
        </p:grpSp>
      </p:grpSp>
      <p:pic>
        <p:nvPicPr>
          <p:cNvPr id="3" name="图片 2" descr="P-10242024-10225521-3800x5700"/>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341755" y="1830070"/>
            <a:ext cx="2811145" cy="4217670"/>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dur="1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p:stCondLst>
                              <p:cond delay="0"/>
                            </p:stCondLst>
                            <p:childTnLst>
                              <p:par>
                                <p:cTn id="19" presetID="53" presetClass="entr" presetSubtype="16" dur="50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7545" y="609487"/>
            <a:ext cx="1611339" cy="1862048"/>
          </a:xfrm>
          <a:prstGeom prst="rect">
            <a:avLst/>
          </a:prstGeom>
          <a:noFill/>
        </p:spPr>
        <p:txBody>
          <a:bodyPr vert="horz" wrap="none" lIns="91440" tIns="45720" rIns="91440" bIns="45720" rtlCol="0" anchor="ctr">
            <a:spAutoFit/>
            <a:extLst>
              <a:ext uri="{4A0BC546-FE56-4ADE-93B0-CB8AF2F6F144}">
                <wpsdc:textFrameExt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wpsdc="http://www.wps.cn/officeDocument/2022/drawingmlCustomData" type="title"/>
              </a:ext>
            </a:extLs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buClrTx/>
              <a:buSzTx/>
              <a:buFontTx/>
            </a:pPr>
            <a:r>
              <a:rPr lang="zh-CN" altLang="en-US" sz="11500" b="1" dirty="0">
                <a:solidFill>
                  <a:schemeClr val="bg1"/>
                </a:solidFill>
                <a:effectLst>
                  <a:outerShdw blurRad="38100" dist="88900" dir="2700000" algn="tl">
                    <a:srgbClr val="004576">
                      <a:alpha val="50000"/>
                    </a:srgbClr>
                  </a:outerShdw>
                </a:effectLst>
                <a:latin typeface="字体家AI造字剑客" panose="03000503000000000000" pitchFamily="66" charset="-122"/>
                <a:ea typeface="字体家AI造字剑客" panose="03000503000000000000" pitchFamily="66" charset="-122"/>
                <a:sym typeface="+mn-ea"/>
              </a:rPr>
              <a:t>0</a:t>
            </a:r>
            <a:r>
              <a:rPr lang="en-US" altLang="zh-CN" sz="11500" b="1" dirty="0">
                <a:solidFill>
                  <a:schemeClr val="bg1"/>
                </a:solidFill>
                <a:effectLst>
                  <a:outerShdw blurRad="38100" dist="88900" dir="2700000" algn="tl">
                    <a:srgbClr val="004576">
                      <a:alpha val="50000"/>
                    </a:srgbClr>
                  </a:outerShdw>
                </a:effectLst>
                <a:latin typeface="字体家AI造字剑客" panose="03000503000000000000" pitchFamily="66" charset="-122"/>
                <a:ea typeface="字体家AI造字剑客" panose="03000503000000000000" pitchFamily="66" charset="-122"/>
                <a:sym typeface="+mn-ea"/>
              </a:rPr>
              <a:t>3</a:t>
            </a:r>
          </a:p>
        </p:txBody>
      </p:sp>
      <p:sp>
        <p:nvSpPr>
          <p:cNvPr id="12" name="文本框 11"/>
          <p:cNvSpPr txBox="1"/>
          <p:nvPr/>
        </p:nvSpPr>
        <p:spPr>
          <a:xfrm>
            <a:off x="775970" y="3926840"/>
            <a:ext cx="6096000" cy="460375"/>
          </a:xfrm>
          <a:prstGeom prst="rect">
            <a:avLst/>
          </a:prstGeom>
          <a:noFill/>
        </p:spPr>
        <p:txBody>
          <a:bodyPr wrap="square" rtlCol="0" anchor="t">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mn-ea"/>
              </a:rPr>
              <a:t>航空是指载人或不载人的飞行器在地球大气层中的航行活动，必须具备空气介质。航天是指载人或不载人的航天器在地球大气层之外的航行活动，又称空间飞行或宇宙航行。</a:t>
            </a:r>
          </a:p>
        </p:txBody>
      </p:sp>
      <p:grpSp>
        <p:nvGrpSpPr>
          <p:cNvPr id="22" name="组合 21"/>
          <p:cNvGrpSpPr/>
          <p:nvPr/>
        </p:nvGrpSpPr>
        <p:grpSpPr>
          <a:xfrm>
            <a:off x="677545" y="2372132"/>
            <a:ext cx="8860971" cy="1654111"/>
            <a:chOff x="998" y="2504"/>
            <a:chExt cx="11644" cy="4594"/>
          </a:xfrm>
        </p:grpSpPr>
        <p:sp>
          <p:nvSpPr>
            <p:cNvPr id="13" name="文本框 12"/>
            <p:cNvSpPr txBox="1"/>
            <p:nvPr>
              <p:custDataLst>
                <p:tags r:id="rId5"/>
              </p:custDataLst>
            </p:nvPr>
          </p:nvSpPr>
          <p:spPr>
            <a:xfrm>
              <a:off x="1070" y="2742"/>
              <a:ext cx="11572" cy="4356"/>
            </a:xfrm>
            <a:prstGeom prst="rect">
              <a:avLst/>
            </a:prstGeom>
            <a:noFill/>
          </p:spPr>
          <p:txBody>
            <a:bodyPr wrap="square" rtlCol="0" anchor="t">
              <a:spAutoFit/>
            </a:bodyPr>
            <a:lstStyle/>
            <a:p>
              <a:r>
                <a:rPr lang="zh-CN" altLang="en-US" sz="9600" dirty="0">
                  <a:solidFill>
                    <a:schemeClr val="accent5"/>
                  </a:solidFill>
                  <a:effectLst/>
                  <a:latin typeface="字体家AI造字剑客" panose="03000503000000000000" pitchFamily="66" charset="-122"/>
                  <a:ea typeface="字体家AI造字剑客" panose="03000503000000000000" pitchFamily="66" charset="-122"/>
                  <a:sym typeface="+mn-ea"/>
                </a:rPr>
                <a:t>航天科普小知识</a:t>
              </a:r>
            </a:p>
          </p:txBody>
        </p:sp>
        <p:sp>
          <p:nvSpPr>
            <p:cNvPr id="7" name="文本框 6"/>
            <p:cNvSpPr txBox="1"/>
            <p:nvPr>
              <p:custDataLst>
                <p:tags r:id="rId6"/>
              </p:custDataLst>
            </p:nvPr>
          </p:nvSpPr>
          <p:spPr>
            <a:xfrm>
              <a:off x="998" y="2504"/>
              <a:ext cx="11644" cy="4356"/>
            </a:xfrm>
            <a:prstGeom prst="rect">
              <a:avLst/>
            </a:prstGeom>
            <a:noFill/>
          </p:spPr>
          <p:txBody>
            <a:bodyPr wrap="square" rtlCol="0" anchor="t">
              <a:spAutoFit/>
            </a:bodyPr>
            <a:lstStyle/>
            <a:p>
              <a:r>
                <a:rPr lang="zh-CN" altLang="en-US" sz="9600" dirty="0">
                  <a:solidFill>
                    <a:schemeClr val="bg1"/>
                  </a:solidFill>
                  <a:effectLst/>
                  <a:latin typeface="字体家AI造字剑客" panose="03000503000000000000" pitchFamily="66" charset="-122"/>
                  <a:ea typeface="字体家AI造字剑客" panose="03000503000000000000" pitchFamily="66" charset="-122"/>
                  <a:sym typeface="+mn-ea"/>
                </a:rPr>
                <a:t>航天科普小知识</a:t>
              </a:r>
            </a:p>
          </p:txBody>
        </p:sp>
      </p:grpSp>
      <p:pic>
        <p:nvPicPr>
          <p:cNvPr id="8" name="图片 7" descr="51miz-E242251-C77F5093"/>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6871970" y="3926840"/>
            <a:ext cx="5299710" cy="2084705"/>
          </a:xfrm>
          <a:prstGeom prst="rect">
            <a:avLst/>
          </a:prstGeom>
        </p:spPr>
      </p:pic>
      <p:pic>
        <p:nvPicPr>
          <p:cNvPr id="9" name="图片 8" descr="51miz-E242251-C77F5093 拷贝"/>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9376410" y="2899410"/>
            <a:ext cx="2522220" cy="872490"/>
          </a:xfrm>
          <a:prstGeom prst="rect">
            <a:avLst/>
          </a:prstGeom>
        </p:spPr>
      </p:pic>
      <p:grpSp>
        <p:nvGrpSpPr>
          <p:cNvPr id="10" name="组合 9"/>
          <p:cNvGrpSpPr/>
          <p:nvPr/>
        </p:nvGrpSpPr>
        <p:grpSpPr>
          <a:xfrm>
            <a:off x="10465435" y="312420"/>
            <a:ext cx="1438910" cy="459740"/>
            <a:chOff x="16481" y="492"/>
            <a:chExt cx="2266" cy="724"/>
          </a:xfrm>
        </p:grpSpPr>
        <p:sp>
          <p:nvSpPr>
            <p:cNvPr id="3" name="文本框 2"/>
            <p:cNvSpPr txBox="1"/>
            <p:nvPr>
              <p:custDataLst>
                <p:tags r:id="rId3"/>
              </p:custDataLst>
            </p:nvPr>
          </p:nvSpPr>
          <p:spPr>
            <a:xfrm>
              <a:off x="16481" y="492"/>
              <a:ext cx="2266" cy="725"/>
            </a:xfrm>
            <a:prstGeom prst="rect">
              <a:avLst/>
            </a:prstGeom>
            <a:noFill/>
          </p:spPr>
          <p:txBody>
            <a:bodyPr wrap="square" rtlCol="0">
              <a:spAutoFit/>
            </a:bodyPr>
            <a:lstStyle/>
            <a:p>
              <a:pPr algn="r"/>
              <a:r>
                <a:rPr lang="en-US" altLang="zh-CN" sz="2400" dirty="0">
                  <a:solidFill>
                    <a:schemeClr val="bg1"/>
                  </a:solidFill>
                  <a:latin typeface="微软雅黑" panose="020B0503020204020204" pitchFamily="34" charset="-122"/>
                  <a:ea typeface="微软雅黑" panose="020B0503020204020204" pitchFamily="34" charset="-122"/>
                </a:rPr>
                <a:t>LOGO</a:t>
              </a:r>
            </a:p>
          </p:txBody>
        </p:sp>
        <p:sp>
          <p:nvSpPr>
            <p:cNvPr id="7182" name="稻壳儿小白白(http://dwz.cn/Wu2UP)"/>
            <p:cNvSpPr/>
            <p:nvPr>
              <p:custDataLst>
                <p:tags r:id="rId4"/>
              </p:custDataLst>
            </p:nvPr>
          </p:nvSpPr>
          <p:spPr bwMode="auto">
            <a:xfrm>
              <a:off x="16620" y="540"/>
              <a:ext cx="616" cy="630"/>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1000"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42" presetClass="entr" presetSubtype="0" dur="1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22" presetClass="entr" presetSubtype="8" dur="1000" fill="hold" grpId="0" nodeType="after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nodeType="afterGroup">
                            <p:stCondLst>
                              <p:cond delay="3000"/>
                            </p:stCondLst>
                            <p:childTnLst>
                              <p:par>
                                <p:cTn id="19" presetID="2" presetClass="entr" presetSubtype="2" dur="5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dur="500"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grpSp>
        <p:nvGrpSpPr>
          <p:cNvPr id="5" name="组合 4"/>
          <p:cNvGrpSpPr/>
          <p:nvPr/>
        </p:nvGrpSpPr>
        <p:grpSpPr>
          <a:xfrm>
            <a:off x="664210" y="1572895"/>
            <a:ext cx="9625965" cy="3582670"/>
            <a:chOff x="1046" y="2477"/>
            <a:chExt cx="15159" cy="5642"/>
          </a:xfrm>
        </p:grpSpPr>
        <p:sp>
          <p:nvSpPr>
            <p:cNvPr id="3" name="文本框 2"/>
            <p:cNvSpPr txBox="1"/>
            <p:nvPr>
              <p:custDataLst>
                <p:tags r:id="rId1"/>
              </p:custDataLst>
            </p:nvPr>
          </p:nvSpPr>
          <p:spPr>
            <a:xfrm>
              <a:off x="1046" y="3103"/>
              <a:ext cx="15159" cy="2409"/>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随着我国航天科技的发展,将来会有更多的人飞到太空中去。要想从事这样一个职业,确实有特殊的环境要求</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要成为一名合格的航天员,首先要有健康的身体,二要有很好的知识储备,还要有很好的心理素质,总的来说要有一个丰富的综合素质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4" name="文本框 3"/>
            <p:cNvSpPr txBox="1"/>
            <p:nvPr>
              <p:custDataLst>
                <p:tags r:id="rId2"/>
              </p:custDataLst>
            </p:nvPr>
          </p:nvSpPr>
          <p:spPr>
            <a:xfrm>
              <a:off x="1046" y="6895"/>
              <a:ext cx="14972"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不同性质的航天员，比如驾驶员、工程师、载荷专家等,需求不同,培养时间也不同。驾驶员可能需要三年半左右的时间,按照大纲去培训,而载荷专家可能需要的时间就会短一点,两年半。</a:t>
              </a:r>
            </a:p>
          </p:txBody>
        </p:sp>
        <p:sp>
          <p:nvSpPr>
            <p:cNvPr id="18" name="矩形: 圆角 28"/>
            <p:cNvSpPr/>
            <p:nvPr>
              <p:custDataLst>
                <p:tags r:id="rId3"/>
              </p:custDataLst>
            </p:nvPr>
          </p:nvSpPr>
          <p:spPr>
            <a:xfrm>
              <a:off x="1046" y="2477"/>
              <a:ext cx="5966"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普通人有机会参与航天员选拔吗?</a:t>
              </a:r>
            </a:p>
          </p:txBody>
        </p:sp>
        <p:sp>
          <p:nvSpPr>
            <p:cNvPr id="6" name="矩形: 圆角 28"/>
            <p:cNvSpPr/>
            <p:nvPr>
              <p:custDataLst>
                <p:tags r:id="rId4"/>
              </p:custDataLst>
            </p:nvPr>
          </p:nvSpPr>
          <p:spPr>
            <a:xfrm>
              <a:off x="1046" y="6055"/>
              <a:ext cx="5966"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训练一名航天员需要多久?</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dur="5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txBox="1">
            <a:spLocks noGrp="1"/>
          </p:cNvSpPr>
          <p:nvPr>
            <p:ph type="title"/>
            <p:custDataLst>
              <p:tags r:id="rId1"/>
            </p:custDataLst>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grpSp>
        <p:nvGrpSpPr>
          <p:cNvPr id="2" name="组合 1"/>
          <p:cNvGrpSpPr/>
          <p:nvPr/>
        </p:nvGrpSpPr>
        <p:grpSpPr>
          <a:xfrm>
            <a:off x="1454785" y="1661795"/>
            <a:ext cx="8444230" cy="4323080"/>
            <a:chOff x="2291" y="2617"/>
            <a:chExt cx="13298" cy="6808"/>
          </a:xfrm>
        </p:grpSpPr>
        <p:sp>
          <p:nvSpPr>
            <p:cNvPr id="17" name="矩形: 圆角 30"/>
            <p:cNvSpPr/>
            <p:nvPr>
              <p:custDataLst>
                <p:tags r:id="rId2"/>
              </p:custDataLst>
            </p:nvPr>
          </p:nvSpPr>
          <p:spPr>
            <a:xfrm>
              <a:off x="2291" y="2617"/>
              <a:ext cx="6399" cy="6808"/>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7" name="矩形: 圆角 30"/>
            <p:cNvSpPr/>
            <p:nvPr>
              <p:custDataLst>
                <p:tags r:id="rId3"/>
              </p:custDataLst>
            </p:nvPr>
          </p:nvSpPr>
          <p:spPr>
            <a:xfrm>
              <a:off x="9191" y="2617"/>
              <a:ext cx="6399" cy="6808"/>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3" name="文本框 2"/>
            <p:cNvSpPr txBox="1"/>
            <p:nvPr>
              <p:custDataLst>
                <p:tags r:id="rId4"/>
              </p:custDataLst>
            </p:nvPr>
          </p:nvSpPr>
          <p:spPr>
            <a:xfrm>
              <a:off x="2655" y="4176"/>
              <a:ext cx="5355" cy="4675"/>
            </a:xfrm>
            <a:prstGeom prst="rect">
              <a:avLst/>
            </a:prstGeom>
            <a:noFill/>
            <a:ln w="9525">
              <a:noFill/>
            </a:ln>
          </p:spPr>
          <p:txBody>
            <a:bodyPr wrap="square" rtlCol="0" anchor="t">
              <a:spAutoFit/>
            </a:bodyPr>
            <a:lstStyle/>
            <a:p>
              <a:pPr lvl="0" algn="just">
                <a:lnSpc>
                  <a:spcPct val="130000"/>
                </a:lnSpc>
                <a:buClrTx/>
                <a:buSzTx/>
                <a:buFontTx/>
              </a:pPr>
              <a:r>
                <a:rPr lang="en-US" altLang="zh-CN"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航天员在发射过程中是什么体验</a:t>
              </a:r>
              <a:endPar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发射是一种享受的过程,享受火箭把我们推上太空。火箭一关机，推力一消失,感觉仿佛有一个人在屁股后“咣”一脚,把我从正面踢到反过来,之后就悬在那儿了,从超重进入失重是一瞬间的事儿。</a:t>
              </a:r>
            </a:p>
          </p:txBody>
        </p:sp>
        <p:sp>
          <p:nvSpPr>
            <p:cNvPr id="4" name="文本框 3"/>
            <p:cNvSpPr txBox="1"/>
            <p:nvPr>
              <p:custDataLst>
                <p:tags r:id="rId5"/>
              </p:custDataLst>
            </p:nvPr>
          </p:nvSpPr>
          <p:spPr>
            <a:xfrm>
              <a:off x="9926" y="4176"/>
              <a:ext cx="4966" cy="4675"/>
            </a:xfrm>
            <a:prstGeom prst="rect">
              <a:avLst/>
            </a:prstGeom>
            <a:noFill/>
            <a:ln w="9525">
              <a:noFill/>
            </a:ln>
          </p:spPr>
          <p:txBody>
            <a:bodyPr wrap="square" rtlCol="0" anchor="t">
              <a:spAutoFit/>
            </a:bodyPr>
            <a:lstStyle/>
            <a:p>
              <a:pPr lvl="0" algn="just">
                <a:lnSpc>
                  <a:spcPct val="130000"/>
                </a:lnSpc>
                <a:buClrTx/>
                <a:buSzTx/>
                <a:buFontTx/>
              </a:pPr>
              <a:r>
                <a:rPr lang="en-US" altLang="zh-CN"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航天员在空间站里怎么洗头</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空间站不用水洗头,“神器”是一顶免冲洗头罩。首先用一个装洗发液的头罩罩住脑袋进行揉搓完成之后取一个含有水的头罩继续揉搓，最后再取一个干的头罩套在头上,再揉搓。</a:t>
              </a:r>
            </a:p>
          </p:txBody>
        </p:sp>
        <p:sp>
          <p:nvSpPr>
            <p:cNvPr id="13" name="Freeform 5"/>
            <p:cNvSpPr>
              <a:spLocks noEditPoints="1"/>
            </p:cNvSpPr>
            <p:nvPr>
              <p:custDataLst>
                <p:tags r:id="rId6"/>
              </p:custDataLst>
            </p:nvPr>
          </p:nvSpPr>
          <p:spPr bwMode="auto">
            <a:xfrm>
              <a:off x="4923" y="3031"/>
              <a:ext cx="820" cy="82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598AD7"/>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Arial"/>
                <a:ea typeface="微软雅黑" panose="020B0503020204020204" pitchFamily="34" charset="-122"/>
                <a:sym typeface="Arial"/>
              </a:endParaRPr>
            </a:p>
          </p:txBody>
        </p:sp>
        <p:sp>
          <p:nvSpPr>
            <p:cNvPr id="7182" name="稻壳儿小白白(http://dwz.cn/Wu2UP)"/>
            <p:cNvSpPr/>
            <p:nvPr>
              <p:custDataLst>
                <p:tags r:id="rId7"/>
              </p:custDataLst>
            </p:nvPr>
          </p:nvSpPr>
          <p:spPr bwMode="auto">
            <a:xfrm>
              <a:off x="11995" y="3004"/>
              <a:ext cx="828" cy="847"/>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598AD7"/>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txBox="1">
            <a:spLocks noGrp="1"/>
          </p:cNvSpPr>
          <p:nvPr>
            <p:ph type="title"/>
            <p:custDataLst>
              <p:tags r:id="rId1"/>
            </p:custDataLst>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grpSp>
        <p:nvGrpSpPr>
          <p:cNvPr id="2" name="组合 1"/>
          <p:cNvGrpSpPr/>
          <p:nvPr/>
        </p:nvGrpSpPr>
        <p:grpSpPr>
          <a:xfrm>
            <a:off x="829310" y="1541780"/>
            <a:ext cx="5265420" cy="4575810"/>
            <a:chOff x="1306" y="2428"/>
            <a:chExt cx="8292" cy="7206"/>
          </a:xfrm>
        </p:grpSpPr>
        <p:sp>
          <p:nvSpPr>
            <p:cNvPr id="7" name="矩形: 圆角 30"/>
            <p:cNvSpPr/>
            <p:nvPr>
              <p:custDataLst>
                <p:tags r:id="rId5"/>
              </p:custDataLst>
            </p:nvPr>
          </p:nvSpPr>
          <p:spPr>
            <a:xfrm>
              <a:off x="1306" y="2428"/>
              <a:ext cx="8293" cy="7207"/>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3" name="文本框 2"/>
            <p:cNvSpPr txBox="1"/>
            <p:nvPr>
              <p:custDataLst>
                <p:tags r:id="rId6"/>
              </p:custDataLst>
            </p:nvPr>
          </p:nvSpPr>
          <p:spPr>
            <a:xfrm>
              <a:off x="2020" y="4005"/>
              <a:ext cx="6753" cy="4675"/>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对身体来说,最难的就是开始的一个适应过程。人从地面熟悉的生存环境来到太空失重环境,有一个生理调节的过程。不同的人调节时间不同,快的话可能是几个小时、一天,慢的话可能也就两三天。从太空回来后,适应地球的重力环境也需要一个过程,心血管功能方面也需要有调整的时间。</a:t>
              </a:r>
            </a:p>
          </p:txBody>
        </p:sp>
        <p:sp>
          <p:nvSpPr>
            <p:cNvPr id="18" name="矩形: 圆角 28"/>
            <p:cNvSpPr/>
            <p:nvPr>
              <p:custDataLst>
                <p:tags r:id="rId7"/>
              </p:custDataLst>
            </p:nvPr>
          </p:nvSpPr>
          <p:spPr>
            <a:xfrm>
              <a:off x="2064" y="3104"/>
              <a:ext cx="5966"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人到太空需要多长时间适应?</a:t>
              </a:r>
            </a:p>
          </p:txBody>
        </p:sp>
      </p:grpSp>
      <p:grpSp>
        <p:nvGrpSpPr>
          <p:cNvPr id="5" name="组合 4"/>
          <p:cNvGrpSpPr/>
          <p:nvPr/>
        </p:nvGrpSpPr>
        <p:grpSpPr>
          <a:xfrm>
            <a:off x="6442075" y="3449320"/>
            <a:ext cx="5229860" cy="2668270"/>
            <a:chOff x="10145" y="5432"/>
            <a:chExt cx="8236" cy="4202"/>
          </a:xfrm>
        </p:grpSpPr>
        <p:sp>
          <p:nvSpPr>
            <p:cNvPr id="8" name="矩形: 圆角 30"/>
            <p:cNvSpPr/>
            <p:nvPr>
              <p:custDataLst>
                <p:tags r:id="rId2"/>
              </p:custDataLst>
            </p:nvPr>
          </p:nvSpPr>
          <p:spPr>
            <a:xfrm>
              <a:off x="10145" y="5432"/>
              <a:ext cx="8237" cy="4203"/>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4" name="文本框 3"/>
            <p:cNvSpPr txBox="1"/>
            <p:nvPr>
              <p:custDataLst>
                <p:tags r:id="rId3"/>
              </p:custDataLst>
            </p:nvPr>
          </p:nvSpPr>
          <p:spPr>
            <a:xfrm>
              <a:off x="11020" y="6726"/>
              <a:ext cx="6510" cy="2409"/>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在太空失重环境下理发和地面不一样,头发会飘散。在理发推子上套一个类似吸尘器一样的东西,可以把剪下的头发吸进去</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9" name="矩形: 圆角 28"/>
            <p:cNvSpPr/>
            <p:nvPr>
              <p:custDataLst>
                <p:tags r:id="rId4"/>
              </p:custDataLst>
            </p:nvPr>
          </p:nvSpPr>
          <p:spPr>
            <a:xfrm>
              <a:off x="11020" y="5829"/>
              <a:ext cx="5966" cy="6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latin typeface="微软雅黑" panose="020B0503020204020204" pitchFamily="34" charset="-122"/>
                  <a:ea typeface="微软雅黑" panose="020B0503020204020204" pitchFamily="34" charset="-122"/>
                </a:rPr>
                <a:t>失重的环境下怎么理发?</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4" dur="5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txBox="1">
            <a:spLocks noGrp="1"/>
          </p:cNvSpPr>
          <p:nvPr>
            <p:ph type="title"/>
            <p:custDataLst>
              <p:tags r:id="rId1"/>
            </p:custDataLst>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grpSp>
        <p:nvGrpSpPr>
          <p:cNvPr id="2" name="组合 1"/>
          <p:cNvGrpSpPr/>
          <p:nvPr/>
        </p:nvGrpSpPr>
        <p:grpSpPr>
          <a:xfrm>
            <a:off x="1031875" y="1797050"/>
            <a:ext cx="10012680" cy="4151630"/>
            <a:chOff x="1625" y="2830"/>
            <a:chExt cx="15768" cy="6538"/>
          </a:xfrm>
        </p:grpSpPr>
        <p:sp>
          <p:nvSpPr>
            <p:cNvPr id="3" name="文本框 2"/>
            <p:cNvSpPr txBox="1"/>
            <p:nvPr>
              <p:custDataLst>
                <p:tags r:id="rId2"/>
              </p:custDataLst>
            </p:nvPr>
          </p:nvSpPr>
          <p:spPr>
            <a:xfrm>
              <a:off x="2789" y="2830"/>
              <a:ext cx="14316" cy="1980"/>
            </a:xfrm>
            <a:prstGeom prst="rect">
              <a:avLst/>
            </a:prstGeom>
            <a:noFill/>
            <a:ln w="9525">
              <a:noFill/>
            </a:ln>
          </p:spPr>
          <p:txBody>
            <a:bodyPr wrap="square" rtlCol="0" anchor="t">
              <a:spAutoFit/>
            </a:bodyPr>
            <a:lstStyle/>
            <a:p>
              <a:pPr lvl="0" algn="just">
                <a:lnSpc>
                  <a:spcPct val="130000"/>
                </a:lnSpc>
                <a:buClrTx/>
                <a:buSzTx/>
                <a:buFontTx/>
              </a:pPr>
              <a:r>
                <a:rPr lang="en-US" altLang="zh-CN" sz="24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人在太空会长高吗</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太空失重环境下,椎骨之间的间距会增大,人的脊柱长度也会变长，所以人的身高相应也会增加。但是飞完5天左右的时间,基本就恢复原来的身高。</a:t>
              </a:r>
            </a:p>
          </p:txBody>
        </p:sp>
        <p:sp>
          <p:nvSpPr>
            <p:cNvPr id="4" name="文本框 3"/>
            <p:cNvSpPr txBox="1"/>
            <p:nvPr>
              <p:custDataLst>
                <p:tags r:id="rId3"/>
              </p:custDataLst>
            </p:nvPr>
          </p:nvSpPr>
          <p:spPr>
            <a:xfrm>
              <a:off x="2789" y="6253"/>
              <a:ext cx="14604" cy="3115"/>
            </a:xfrm>
            <a:prstGeom prst="rect">
              <a:avLst/>
            </a:prstGeom>
            <a:noFill/>
            <a:ln w="9525">
              <a:noFill/>
            </a:ln>
          </p:spPr>
          <p:txBody>
            <a:bodyPr wrap="square" rtlCol="0" anchor="t">
              <a:spAutoFit/>
            </a:bodyPr>
            <a:lstStyle/>
            <a:p>
              <a:pPr algn="just">
                <a:lnSpc>
                  <a:spcPct val="130000"/>
                </a:lnSpc>
              </a:pPr>
              <a:r>
                <a:rPr lang="en-US" altLang="zh-CN" sz="24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在太空中,水能烧开吗</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在失重条件下,由于没有浮力的作用,水温升高只能依靠热传导,产生的气泡也很难上浮,所以缺少对流和气泡扰动的作用,远离加热面的水温上升会很慢,所以要把整个水烧开会很困难。空间站的饮用水是经过特殊处理的,既可以直接饮用，也可以通过特定的加热装置加热,但加热装置不能把水烧开。</a:t>
              </a:r>
            </a:p>
          </p:txBody>
        </p:sp>
        <p:sp>
          <p:nvSpPr>
            <p:cNvPr id="7" name="矩形 45"/>
            <p:cNvSpPr/>
            <p:nvPr>
              <p:custDataLst>
                <p:tags r:id="rId4"/>
              </p:custDataLst>
            </p:nvPr>
          </p:nvSpPr>
          <p:spPr>
            <a:xfrm>
              <a:off x="1625" y="3243"/>
              <a:ext cx="1010" cy="101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solidFill>
                <a:srgbClr val="598A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45"/>
            <p:cNvSpPr/>
            <p:nvPr>
              <p:custDataLst>
                <p:tags r:id="rId5"/>
              </p:custDataLst>
            </p:nvPr>
          </p:nvSpPr>
          <p:spPr>
            <a:xfrm>
              <a:off x="1625" y="7232"/>
              <a:ext cx="1010" cy="101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chemeClr val="bg1"/>
            </a:solidFill>
            <a:ln>
              <a:solidFill>
                <a:srgbClr val="598A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ct val="0"/>
                </a:spcBef>
                <a:spcAft>
                  <a:spcPct val="0"/>
                </a:spcAft>
                <a:defRPr/>
              </a:pP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2852" y="5450"/>
              <a:ext cx="14205" cy="0"/>
            </a:xfrm>
            <a:prstGeom prst="line">
              <a:avLst/>
            </a:prstGeom>
          </p:spPr>
          <p:style>
            <a:lnRef idx="2">
              <a:schemeClr val="accent1"/>
            </a:lnRef>
            <a:fillRef idx="0">
              <a:srgbClr val="FFFFFF"/>
            </a:fillRef>
            <a:effectRef idx="0">
              <a:srgbClr val="FFFFFF"/>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29310" y="1351280"/>
            <a:ext cx="10637520" cy="1913890"/>
            <a:chOff x="1306" y="2128"/>
            <a:chExt cx="16752" cy="3014"/>
          </a:xfrm>
        </p:grpSpPr>
        <p:sp>
          <p:nvSpPr>
            <p:cNvPr id="2" name="矩形: 圆角 30"/>
            <p:cNvSpPr/>
            <p:nvPr>
              <p:custDataLst>
                <p:tags r:id="rId4"/>
              </p:custDataLst>
            </p:nvPr>
          </p:nvSpPr>
          <p:spPr>
            <a:xfrm>
              <a:off x="1306" y="2128"/>
              <a:ext cx="16752" cy="3015"/>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3" name="文本框 2"/>
            <p:cNvSpPr txBox="1"/>
            <p:nvPr>
              <p:custDataLst>
                <p:tags r:id="rId5"/>
              </p:custDataLst>
            </p:nvPr>
          </p:nvSpPr>
          <p:spPr>
            <a:xfrm>
              <a:off x="2039" y="2436"/>
              <a:ext cx="15716" cy="2409"/>
            </a:xfrm>
            <a:prstGeom prst="rect">
              <a:avLst/>
            </a:prstGeom>
            <a:noFill/>
            <a:ln w="9525">
              <a:noFill/>
            </a:ln>
          </p:spPr>
          <p:txBody>
            <a:bodyPr wrap="square" rtlCol="0" anchor="t">
              <a:spAutoFit/>
            </a:bodyPr>
            <a:lstStyle/>
            <a:p>
              <a:pPr lvl="0" algn="just">
                <a:lnSpc>
                  <a:spcPct val="130000"/>
                </a:lnSpc>
                <a:buClrTx/>
                <a:buSzTx/>
                <a:buFontTx/>
              </a:pPr>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在太空遥望地球是什么颜色的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在太空中,蔚蓝色的海洋、海岸线,黄绿相间的陆地,连绵的山脉轮廓等,都看得非常清晰,还能看见大气层中雪白的云彩。当飞船经过中国上空时,中国东部的海岸线、长白山脉、披着积雪的昆仑山脉和大片沙漠、西藏和青藏高原、蜿蜒奔流的长江、还有内蒙古一片广阔的草原,都清晰可见</a:t>
              </a:r>
            </a:p>
          </p:txBody>
        </p:sp>
      </p:grpSp>
      <p:grpSp>
        <p:nvGrpSpPr>
          <p:cNvPr id="9" name="组合 8"/>
          <p:cNvGrpSpPr/>
          <p:nvPr/>
        </p:nvGrpSpPr>
        <p:grpSpPr>
          <a:xfrm>
            <a:off x="5965825" y="3429000"/>
            <a:ext cx="5497830" cy="2904490"/>
            <a:chOff x="9395" y="5400"/>
            <a:chExt cx="8658" cy="4574"/>
          </a:xfrm>
        </p:grpSpPr>
        <p:sp>
          <p:nvSpPr>
            <p:cNvPr id="5" name="矩形: 圆角 30"/>
            <p:cNvSpPr/>
            <p:nvPr>
              <p:custDataLst>
                <p:tags r:id="rId2"/>
              </p:custDataLst>
            </p:nvPr>
          </p:nvSpPr>
          <p:spPr>
            <a:xfrm>
              <a:off x="9395" y="5400"/>
              <a:ext cx="8658" cy="4574"/>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4" name="文本框 3"/>
            <p:cNvSpPr txBox="1"/>
            <p:nvPr>
              <p:custDataLst>
                <p:tags r:id="rId3"/>
              </p:custDataLst>
            </p:nvPr>
          </p:nvSpPr>
          <p:spPr>
            <a:xfrm>
              <a:off x="10024" y="5589"/>
              <a:ext cx="7280" cy="4109"/>
            </a:xfrm>
            <a:prstGeom prst="rect">
              <a:avLst/>
            </a:prstGeom>
            <a:noFill/>
            <a:ln w="9525">
              <a:noFill/>
            </a:ln>
          </p:spPr>
          <p:txBody>
            <a:bodyPr wrap="square" rtlCol="0" anchor="t">
              <a:spAutoFit/>
            </a:bodyPr>
            <a:lstStyle/>
            <a:p>
              <a:pPr lvl="0" algn="just">
                <a:lnSpc>
                  <a:spcPct val="130000"/>
                </a:lnSpc>
                <a:buClrTx/>
                <a:buSzTx/>
                <a:buFontTx/>
              </a:pPr>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在太空中看日出是什么体验</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在太空中每90分钟左右,就能目睹一次日出和日落的循环。日出的参照物不是远远的地平线或海岸,日出也不是在大气散射折射的光线下出现。所以在太空中看日出,日出前的地球边缘呈现一片靓丽的白色,好像地球的边缘镶嵌了一条美丽的金边,非常漂亮。</a:t>
              </a:r>
            </a:p>
          </p:txBody>
        </p:sp>
      </p:grpSp>
      <p:sp>
        <p:nvSpPr>
          <p:cNvPr id="6" name="标题 5"/>
          <p:cNvSpPr txBox="1">
            <a:spLocks noGrp="1"/>
          </p:cNvSpPr>
          <p:nvPr>
            <p:ph type="title"/>
            <p:custDataLst>
              <p:tags r:id="rId1"/>
            </p:custDataLst>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pic>
        <p:nvPicPr>
          <p:cNvPr id="7" name="图片 6" descr="51miz-P814070-7U9F53CZ-1920x128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54480" y="3676015"/>
            <a:ext cx="3531870" cy="235521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dur="5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dur="5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53" presetClass="entr" presetSubtype="16" dur="50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txBox="1">
            <a:spLocks noGrp="1"/>
          </p:cNvSpPr>
          <p:nvPr>
            <p:ph type="title"/>
            <p:custDataLst>
              <p:tags r:id="rId1"/>
            </p:custDataLst>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pic>
        <p:nvPicPr>
          <p:cNvPr id="7" name="图片 6" descr="P-10242024-10225521-3800x5700"/>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345680" y="3262630"/>
            <a:ext cx="2811145" cy="2855595"/>
          </a:xfrm>
          <a:prstGeom prst="ellipse">
            <a:avLst/>
          </a:prstGeom>
        </p:spPr>
      </p:pic>
      <p:grpSp>
        <p:nvGrpSpPr>
          <p:cNvPr id="5" name="组合 4"/>
          <p:cNvGrpSpPr/>
          <p:nvPr/>
        </p:nvGrpSpPr>
        <p:grpSpPr>
          <a:xfrm>
            <a:off x="636270" y="1402080"/>
            <a:ext cx="9896475" cy="4413250"/>
            <a:chOff x="1002" y="2208"/>
            <a:chExt cx="15585" cy="6950"/>
          </a:xfrm>
        </p:grpSpPr>
        <p:sp>
          <p:nvSpPr>
            <p:cNvPr id="3" name="文本框 2"/>
            <p:cNvSpPr txBox="1"/>
            <p:nvPr>
              <p:custDataLst>
                <p:tags r:id="rId2"/>
              </p:custDataLst>
            </p:nvPr>
          </p:nvSpPr>
          <p:spPr>
            <a:xfrm>
              <a:off x="1963" y="2208"/>
              <a:ext cx="14625" cy="2976"/>
            </a:xfrm>
            <a:prstGeom prst="rect">
              <a:avLst/>
            </a:prstGeom>
            <a:noFill/>
            <a:ln w="9525">
              <a:noFill/>
            </a:ln>
          </p:spPr>
          <p:txBody>
            <a:bodyPr wrap="square" rtlCol="0" anchor="t">
              <a:spAutoFit/>
            </a:bodyPr>
            <a:lstStyle/>
            <a:p>
              <a:pPr lvl="0" algn="just">
                <a:lnSpc>
                  <a:spcPct val="130000"/>
                </a:lnSpc>
                <a:buClrTx/>
                <a:buSzTx/>
                <a:buFontTx/>
              </a:pPr>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航天员在太空如何喝水</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在失重环境里不可能像地球上那样端起杯子就喝,因为在微重力条件下,你把杯子倒转,水也不会自动流进你的嘴里。航天员在太空都是用吸管喝水的。装饮料的容器一端有一个注水孔,航天员用塑料吸管插入注水孔吸饮。</a:t>
              </a:r>
            </a:p>
            <a:p>
              <a:pPr lvl="0" algn="just">
                <a:lnSpc>
                  <a:spcPct val="130000"/>
                </a:lnSpc>
                <a:buClrTx/>
                <a:buSzTx/>
                <a:buFontTx/>
              </a:pP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4" name="文本框 3"/>
            <p:cNvSpPr txBox="1"/>
            <p:nvPr>
              <p:custDataLst>
                <p:tags r:id="rId3"/>
              </p:custDataLst>
            </p:nvPr>
          </p:nvSpPr>
          <p:spPr>
            <a:xfrm>
              <a:off x="1963" y="5616"/>
              <a:ext cx="6865" cy="3542"/>
            </a:xfrm>
            <a:prstGeom prst="rect">
              <a:avLst/>
            </a:prstGeom>
            <a:noFill/>
            <a:ln w="9525">
              <a:noFill/>
            </a:ln>
          </p:spPr>
          <p:txBody>
            <a:bodyPr wrap="square" rtlCol="0" anchor="t">
              <a:spAutoFit/>
            </a:bodyPr>
            <a:lstStyle/>
            <a:p>
              <a:pPr lvl="0" algn="just">
                <a:lnSpc>
                  <a:spcPct val="130000"/>
                </a:lnSpc>
                <a:buClrTx/>
                <a:buSzTx/>
                <a:buFontTx/>
              </a:pPr>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在太空里需要做运动吗</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航天员在太空飞行中,会出现体液头向转移、骨质疏松、肌肉萎缩等变化,所以为了减少太空飞行对身体的影响，保持飞行和返回时的身体状态,在太空中做运动、开展锻炼是必须的。</a:t>
              </a:r>
            </a:p>
          </p:txBody>
        </p:sp>
        <p:sp>
          <p:nvSpPr>
            <p:cNvPr id="33" name="Freeform 66"/>
            <p:cNvSpPr>
              <a:spLocks noEditPoints="1"/>
            </p:cNvSpPr>
            <p:nvPr>
              <p:custDataLst>
                <p:tags r:id="rId4"/>
              </p:custDataLst>
            </p:nvPr>
          </p:nvSpPr>
          <p:spPr bwMode="auto">
            <a:xfrm>
              <a:off x="1082" y="2361"/>
              <a:ext cx="667" cy="714"/>
            </a:xfrm>
            <a:custGeom>
              <a:avLst/>
              <a:gdLst>
                <a:gd name="T0" fmla="*/ 55452 w 101"/>
                <a:gd name="T1" fmla="*/ 82567 h 95"/>
                <a:gd name="T2" fmla="*/ 36968 w 101"/>
                <a:gd name="T3" fmla="*/ 82567 h 95"/>
                <a:gd name="T4" fmla="*/ 0 w 101"/>
                <a:gd name="T5" fmla="*/ 116205 h 95"/>
                <a:gd name="T6" fmla="*/ 0 w 101"/>
                <a:gd name="T7" fmla="*/ 256874 h 95"/>
                <a:gd name="T8" fmla="*/ 36968 w 101"/>
                <a:gd name="T9" fmla="*/ 290512 h 95"/>
                <a:gd name="T10" fmla="*/ 55452 w 101"/>
                <a:gd name="T11" fmla="*/ 290512 h 95"/>
                <a:gd name="T12" fmla="*/ 55452 w 101"/>
                <a:gd name="T13" fmla="*/ 82567 h 95"/>
                <a:gd name="T14" fmla="*/ 234133 w 101"/>
                <a:gd name="T15" fmla="*/ 82567 h 95"/>
                <a:gd name="T16" fmla="*/ 77017 w 101"/>
                <a:gd name="T17" fmla="*/ 82567 h 95"/>
                <a:gd name="T18" fmla="*/ 77017 w 101"/>
                <a:gd name="T19" fmla="*/ 290512 h 95"/>
                <a:gd name="T20" fmla="*/ 234133 w 101"/>
                <a:gd name="T21" fmla="*/ 290512 h 95"/>
                <a:gd name="T22" fmla="*/ 234133 w 101"/>
                <a:gd name="T23" fmla="*/ 82567 h 95"/>
                <a:gd name="T24" fmla="*/ 277262 w 101"/>
                <a:gd name="T25" fmla="*/ 82567 h 95"/>
                <a:gd name="T26" fmla="*/ 255698 w 101"/>
                <a:gd name="T27" fmla="*/ 82567 h 95"/>
                <a:gd name="T28" fmla="*/ 255698 w 101"/>
                <a:gd name="T29" fmla="*/ 290512 h 95"/>
                <a:gd name="T30" fmla="*/ 277262 w 101"/>
                <a:gd name="T31" fmla="*/ 290512 h 95"/>
                <a:gd name="T32" fmla="*/ 311150 w 101"/>
                <a:gd name="T33" fmla="*/ 256874 h 95"/>
                <a:gd name="T34" fmla="*/ 311150 w 101"/>
                <a:gd name="T35" fmla="*/ 116205 h 95"/>
                <a:gd name="T36" fmla="*/ 277262 w 101"/>
                <a:gd name="T37" fmla="*/ 82567 h 95"/>
                <a:gd name="T38" fmla="*/ 203326 w 101"/>
                <a:gd name="T39" fmla="*/ 0 h 95"/>
                <a:gd name="T40" fmla="*/ 107824 w 101"/>
                <a:gd name="T41" fmla="*/ 0 h 95"/>
                <a:gd name="T42" fmla="*/ 80098 w 101"/>
                <a:gd name="T43" fmla="*/ 27522 h 95"/>
                <a:gd name="T44" fmla="*/ 80098 w 101"/>
                <a:gd name="T45" fmla="*/ 61160 h 95"/>
                <a:gd name="T46" fmla="*/ 110905 w 101"/>
                <a:gd name="T47" fmla="*/ 61160 h 95"/>
                <a:gd name="T48" fmla="*/ 110905 w 101"/>
                <a:gd name="T49" fmla="*/ 30580 h 95"/>
                <a:gd name="T50" fmla="*/ 200245 w 101"/>
                <a:gd name="T51" fmla="*/ 30580 h 95"/>
                <a:gd name="T52" fmla="*/ 200245 w 101"/>
                <a:gd name="T53" fmla="*/ 61160 h 95"/>
                <a:gd name="T54" fmla="*/ 234133 w 101"/>
                <a:gd name="T55" fmla="*/ 61160 h 95"/>
                <a:gd name="T56" fmla="*/ 234133 w 101"/>
                <a:gd name="T57" fmla="*/ 27522 h 95"/>
                <a:gd name="T58" fmla="*/ 203326 w 101"/>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95">
                  <a:moveTo>
                    <a:pt x="18" y="27"/>
                  </a:moveTo>
                  <a:cubicBezTo>
                    <a:pt x="12" y="27"/>
                    <a:pt x="12" y="27"/>
                    <a:pt x="12" y="27"/>
                  </a:cubicBezTo>
                  <a:cubicBezTo>
                    <a:pt x="6" y="27"/>
                    <a:pt x="0" y="32"/>
                    <a:pt x="0" y="38"/>
                  </a:cubicBezTo>
                  <a:cubicBezTo>
                    <a:pt x="0" y="84"/>
                    <a:pt x="0" y="84"/>
                    <a:pt x="0" y="84"/>
                  </a:cubicBezTo>
                  <a:cubicBezTo>
                    <a:pt x="0" y="90"/>
                    <a:pt x="6" y="95"/>
                    <a:pt x="12" y="95"/>
                  </a:cubicBezTo>
                  <a:cubicBezTo>
                    <a:pt x="18" y="95"/>
                    <a:pt x="18" y="95"/>
                    <a:pt x="18" y="95"/>
                  </a:cubicBezTo>
                  <a:cubicBezTo>
                    <a:pt x="18" y="27"/>
                    <a:pt x="18" y="27"/>
                    <a:pt x="18" y="27"/>
                  </a:cubicBezTo>
                  <a:moveTo>
                    <a:pt x="76" y="27"/>
                  </a:moveTo>
                  <a:cubicBezTo>
                    <a:pt x="25" y="27"/>
                    <a:pt x="25" y="27"/>
                    <a:pt x="25" y="27"/>
                  </a:cubicBezTo>
                  <a:cubicBezTo>
                    <a:pt x="25" y="95"/>
                    <a:pt x="25" y="95"/>
                    <a:pt x="25" y="95"/>
                  </a:cubicBezTo>
                  <a:cubicBezTo>
                    <a:pt x="76" y="95"/>
                    <a:pt x="76" y="95"/>
                    <a:pt x="76" y="95"/>
                  </a:cubicBezTo>
                  <a:cubicBezTo>
                    <a:pt x="76" y="27"/>
                    <a:pt x="76" y="27"/>
                    <a:pt x="76" y="27"/>
                  </a:cubicBezTo>
                  <a:moveTo>
                    <a:pt x="90" y="27"/>
                  </a:moveTo>
                  <a:cubicBezTo>
                    <a:pt x="83" y="27"/>
                    <a:pt x="83" y="27"/>
                    <a:pt x="83" y="27"/>
                  </a:cubicBezTo>
                  <a:cubicBezTo>
                    <a:pt x="83" y="95"/>
                    <a:pt x="83" y="95"/>
                    <a:pt x="83" y="95"/>
                  </a:cubicBezTo>
                  <a:cubicBezTo>
                    <a:pt x="90" y="95"/>
                    <a:pt x="90" y="95"/>
                    <a:pt x="90" y="95"/>
                  </a:cubicBezTo>
                  <a:cubicBezTo>
                    <a:pt x="96" y="95"/>
                    <a:pt x="101" y="90"/>
                    <a:pt x="101" y="84"/>
                  </a:cubicBezTo>
                  <a:cubicBezTo>
                    <a:pt x="101" y="38"/>
                    <a:pt x="101" y="38"/>
                    <a:pt x="101" y="38"/>
                  </a:cubicBezTo>
                  <a:cubicBezTo>
                    <a:pt x="101" y="32"/>
                    <a:pt x="96" y="27"/>
                    <a:pt x="90" y="27"/>
                  </a:cubicBezTo>
                  <a:moveTo>
                    <a:pt x="66" y="0"/>
                  </a:moveTo>
                  <a:cubicBezTo>
                    <a:pt x="35" y="0"/>
                    <a:pt x="35" y="0"/>
                    <a:pt x="35" y="0"/>
                  </a:cubicBezTo>
                  <a:cubicBezTo>
                    <a:pt x="30" y="0"/>
                    <a:pt x="26" y="3"/>
                    <a:pt x="26" y="9"/>
                  </a:cubicBezTo>
                  <a:cubicBezTo>
                    <a:pt x="26" y="20"/>
                    <a:pt x="26" y="20"/>
                    <a:pt x="26" y="20"/>
                  </a:cubicBezTo>
                  <a:cubicBezTo>
                    <a:pt x="36" y="20"/>
                    <a:pt x="36" y="20"/>
                    <a:pt x="36" y="20"/>
                  </a:cubicBezTo>
                  <a:cubicBezTo>
                    <a:pt x="36" y="10"/>
                    <a:pt x="36" y="10"/>
                    <a:pt x="36" y="10"/>
                  </a:cubicBezTo>
                  <a:cubicBezTo>
                    <a:pt x="65" y="10"/>
                    <a:pt x="65" y="10"/>
                    <a:pt x="65" y="10"/>
                  </a:cubicBezTo>
                  <a:cubicBezTo>
                    <a:pt x="65" y="20"/>
                    <a:pt x="65" y="20"/>
                    <a:pt x="65" y="20"/>
                  </a:cubicBezTo>
                  <a:cubicBezTo>
                    <a:pt x="76" y="20"/>
                    <a:pt x="76" y="20"/>
                    <a:pt x="76" y="20"/>
                  </a:cubicBezTo>
                  <a:cubicBezTo>
                    <a:pt x="76" y="9"/>
                    <a:pt x="76" y="9"/>
                    <a:pt x="76" y="9"/>
                  </a:cubicBezTo>
                  <a:cubicBezTo>
                    <a:pt x="76" y="3"/>
                    <a:pt x="71" y="0"/>
                    <a:pt x="66" y="0"/>
                  </a:cubicBezTo>
                </a:path>
              </a:pathLst>
            </a:custGeom>
            <a:solidFill>
              <a:srgbClr val="598AD7"/>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a:ea typeface="宋体" panose="02010600030101010101" pitchFamily="2" charset="-122"/>
              </a:endParaRPr>
            </a:p>
          </p:txBody>
        </p:sp>
        <p:sp>
          <p:nvSpPr>
            <p:cNvPr id="7182" name="稻壳儿小白白(http://dwz.cn/Wu2UP)"/>
            <p:cNvSpPr/>
            <p:nvPr>
              <p:custDataLst>
                <p:tags r:id="rId5"/>
              </p:custDataLst>
            </p:nvPr>
          </p:nvSpPr>
          <p:spPr bwMode="auto">
            <a:xfrm>
              <a:off x="1002" y="5932"/>
              <a:ext cx="828" cy="847"/>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598AD7"/>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a:off x="2150" y="5162"/>
              <a:ext cx="7110" cy="0"/>
            </a:xfrm>
            <a:prstGeom prst="line">
              <a:avLst/>
            </a:prstGeom>
          </p:spPr>
          <p:style>
            <a:lnRef idx="2">
              <a:schemeClr val="accent1"/>
            </a:lnRef>
            <a:fillRef idx="0">
              <a:srgbClr val="FFFFFF"/>
            </a:fillRef>
            <a:effectRef idx="0">
              <a:srgbClr val="FFFFFF"/>
            </a:effectRef>
            <a:fontRef idx="minor">
              <a:schemeClr val="tx1"/>
            </a:fontRef>
          </p:style>
        </p:cxn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16" dur="5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7545" y="609487"/>
            <a:ext cx="1457450" cy="1862048"/>
          </a:xfrm>
          <a:prstGeom prst="rect">
            <a:avLst/>
          </a:prstGeom>
          <a:noFill/>
        </p:spPr>
        <p:txBody>
          <a:bodyPr vert="horz" wrap="none" lIns="91440" tIns="45720" rIns="91440" bIns="45720" rtlCol="0" anchor="ctr">
            <a:spAutoFit/>
            <a:extLst>
              <a:ext uri="{4A0BC546-FE56-4ADE-93B0-CB8AF2F6F144}">
                <wpsdc:textFrameExt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wpsdc="http://www.wps.cn/officeDocument/2022/drawingmlCustomData" type="title"/>
              </a:ext>
            </a:extLs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buClrTx/>
              <a:buSzTx/>
              <a:buFontTx/>
            </a:pPr>
            <a:r>
              <a:rPr lang="zh-CN" altLang="en-US" sz="11500" b="1" dirty="0">
                <a:solidFill>
                  <a:schemeClr val="bg1"/>
                </a:solidFill>
                <a:effectLst>
                  <a:outerShdw blurRad="38100" dist="88900" dir="2700000" algn="tl">
                    <a:srgbClr val="004576">
                      <a:alpha val="50000"/>
                    </a:srgbClr>
                  </a:outerShdw>
                </a:effectLst>
                <a:latin typeface="字体家AI造字剑客" panose="03000503000000000000" pitchFamily="66" charset="-122"/>
                <a:ea typeface="字体家AI造字剑客" panose="03000503000000000000" pitchFamily="66" charset="-122"/>
                <a:sym typeface="+mn-ea"/>
              </a:rPr>
              <a:t>01</a:t>
            </a:r>
          </a:p>
        </p:txBody>
      </p:sp>
      <p:sp>
        <p:nvSpPr>
          <p:cNvPr id="12" name="文本框 11"/>
          <p:cNvSpPr txBox="1"/>
          <p:nvPr/>
        </p:nvSpPr>
        <p:spPr>
          <a:xfrm>
            <a:off x="775970" y="3926840"/>
            <a:ext cx="6096000" cy="460375"/>
          </a:xfrm>
          <a:prstGeom prst="rect">
            <a:avLst/>
          </a:prstGeom>
          <a:noFill/>
        </p:spPr>
        <p:txBody>
          <a:bodyPr wrap="square" rtlCol="0" anchor="t">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mn-ea"/>
              </a:rPr>
              <a:t>航空是指载人或不载人的飞行器在地球大气层中的航行活动，必须具备空气介质。航天是指载人或不载人的航天器在地球大气层之外的航行活动，又称空间飞行或宇宙航行。</a:t>
            </a:r>
          </a:p>
        </p:txBody>
      </p:sp>
      <p:grpSp>
        <p:nvGrpSpPr>
          <p:cNvPr id="22" name="组合 21"/>
          <p:cNvGrpSpPr/>
          <p:nvPr/>
        </p:nvGrpSpPr>
        <p:grpSpPr>
          <a:xfrm>
            <a:off x="660854" y="2405501"/>
            <a:ext cx="8860971" cy="1654111"/>
            <a:chOff x="998" y="2504"/>
            <a:chExt cx="11644" cy="4594"/>
          </a:xfrm>
        </p:grpSpPr>
        <p:sp>
          <p:nvSpPr>
            <p:cNvPr id="13" name="文本框 12"/>
            <p:cNvSpPr txBox="1"/>
            <p:nvPr>
              <p:custDataLst>
                <p:tags r:id="rId5"/>
              </p:custDataLst>
            </p:nvPr>
          </p:nvSpPr>
          <p:spPr>
            <a:xfrm>
              <a:off x="1070" y="2742"/>
              <a:ext cx="11572" cy="4356"/>
            </a:xfrm>
            <a:prstGeom prst="rect">
              <a:avLst/>
            </a:prstGeom>
            <a:noFill/>
          </p:spPr>
          <p:txBody>
            <a:bodyPr wrap="square" rtlCol="0" anchor="t">
              <a:spAutoFit/>
            </a:bodyPr>
            <a:lstStyle/>
            <a:p>
              <a:r>
                <a:rPr lang="zh-CN" altLang="en-US" sz="9600" dirty="0">
                  <a:solidFill>
                    <a:schemeClr val="accent5"/>
                  </a:solidFill>
                  <a:effectLst/>
                  <a:latin typeface="字体家AI造字剑客" panose="03000503000000000000" pitchFamily="66" charset="-122"/>
                  <a:ea typeface="字体家AI造字剑客" panose="03000503000000000000" pitchFamily="66" charset="-122"/>
                  <a:sym typeface="+mn-ea"/>
                </a:rPr>
                <a:t>航空航天概述</a:t>
              </a:r>
            </a:p>
          </p:txBody>
        </p:sp>
        <p:sp>
          <p:nvSpPr>
            <p:cNvPr id="7" name="文本框 6"/>
            <p:cNvSpPr txBox="1"/>
            <p:nvPr>
              <p:custDataLst>
                <p:tags r:id="rId6"/>
              </p:custDataLst>
            </p:nvPr>
          </p:nvSpPr>
          <p:spPr>
            <a:xfrm>
              <a:off x="998" y="2504"/>
              <a:ext cx="10692" cy="4356"/>
            </a:xfrm>
            <a:prstGeom prst="rect">
              <a:avLst/>
            </a:prstGeom>
            <a:noFill/>
          </p:spPr>
          <p:txBody>
            <a:bodyPr wrap="square" rtlCol="0" anchor="t">
              <a:spAutoFit/>
            </a:bodyPr>
            <a:lstStyle/>
            <a:p>
              <a:r>
                <a:rPr lang="zh-CN" altLang="en-US" sz="9600" dirty="0">
                  <a:solidFill>
                    <a:schemeClr val="bg1"/>
                  </a:solidFill>
                  <a:effectLst/>
                  <a:latin typeface="字体家AI造字剑客" panose="03000503000000000000" pitchFamily="66" charset="-122"/>
                  <a:ea typeface="字体家AI造字剑客" panose="03000503000000000000" pitchFamily="66" charset="-122"/>
                  <a:sym typeface="+mn-ea"/>
                </a:rPr>
                <a:t>航空航天概述</a:t>
              </a:r>
            </a:p>
          </p:txBody>
        </p:sp>
      </p:grpSp>
      <p:pic>
        <p:nvPicPr>
          <p:cNvPr id="8" name="图片 7" descr="51miz-E242251-C77F5093"/>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6871970" y="3926840"/>
            <a:ext cx="5299710" cy="2084705"/>
          </a:xfrm>
          <a:prstGeom prst="rect">
            <a:avLst/>
          </a:prstGeom>
        </p:spPr>
      </p:pic>
      <p:pic>
        <p:nvPicPr>
          <p:cNvPr id="9" name="图片 8" descr="51miz-E242251-C77F5093 拷贝"/>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9376410" y="2899410"/>
            <a:ext cx="2522220" cy="872490"/>
          </a:xfrm>
          <a:prstGeom prst="rect">
            <a:avLst/>
          </a:prstGeom>
        </p:spPr>
      </p:pic>
      <p:grpSp>
        <p:nvGrpSpPr>
          <p:cNvPr id="10" name="组合 9"/>
          <p:cNvGrpSpPr/>
          <p:nvPr/>
        </p:nvGrpSpPr>
        <p:grpSpPr>
          <a:xfrm>
            <a:off x="10465435" y="312420"/>
            <a:ext cx="1438910" cy="459740"/>
            <a:chOff x="16481" y="492"/>
            <a:chExt cx="2266" cy="724"/>
          </a:xfrm>
        </p:grpSpPr>
        <p:sp>
          <p:nvSpPr>
            <p:cNvPr id="3" name="文本框 2"/>
            <p:cNvSpPr txBox="1"/>
            <p:nvPr>
              <p:custDataLst>
                <p:tags r:id="rId3"/>
              </p:custDataLst>
            </p:nvPr>
          </p:nvSpPr>
          <p:spPr>
            <a:xfrm>
              <a:off x="16481" y="492"/>
              <a:ext cx="2266" cy="725"/>
            </a:xfrm>
            <a:prstGeom prst="rect">
              <a:avLst/>
            </a:prstGeom>
            <a:noFill/>
          </p:spPr>
          <p:txBody>
            <a:bodyPr wrap="square" rtlCol="0">
              <a:spAutoFit/>
            </a:bodyPr>
            <a:lstStyle>
              <a:defPPr>
                <a:defRPr lang="zh-CN"/>
              </a:defPPr>
              <a:lvl1pPr algn="r">
                <a:defRPr sz="2400" b="1">
                  <a:solidFill>
                    <a:schemeClr val="bg1"/>
                  </a:solidFill>
                  <a:latin typeface="微软雅黑" panose="020B0503020204020204" pitchFamily="34" charset="-122"/>
                  <a:ea typeface="微软雅黑" panose="020B0503020204020204" pitchFamily="34" charset="-122"/>
                </a:defRPr>
              </a:lvl1pPr>
            </a:lstStyle>
            <a:p>
              <a:r>
                <a:rPr lang="en-US" altLang="zh-CN" dirty="0"/>
                <a:t>LOGO</a:t>
              </a:r>
            </a:p>
          </p:txBody>
        </p:sp>
        <p:sp>
          <p:nvSpPr>
            <p:cNvPr id="7182" name="稻壳儿小白白(http://dwz.cn/Wu2UP)"/>
            <p:cNvSpPr/>
            <p:nvPr>
              <p:custDataLst>
                <p:tags r:id="rId4"/>
              </p:custDataLst>
            </p:nvPr>
          </p:nvSpPr>
          <p:spPr bwMode="auto">
            <a:xfrm>
              <a:off x="16620" y="540"/>
              <a:ext cx="616" cy="630"/>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1000"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42" presetClass="entr" presetSubtype="0" dur="1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22" presetClass="entr" presetSubtype="8" dur="1000" fill="hold" grpId="0" nodeType="after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nodeType="afterGroup">
                            <p:stCondLst>
                              <p:cond delay="3000"/>
                            </p:stCondLst>
                            <p:childTnLst>
                              <p:par>
                                <p:cTn id="19" presetID="2" presetClass="entr" presetSubtype="2" dur="5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dur="500"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41375" y="2112010"/>
            <a:ext cx="9962515" cy="1170305"/>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以前准备一顿饭大概要一小时,现在半小时左右就能吃热饭、吃热菜、喝热汤。如果有时间,我们还能实现喝酸奶的自由。我们可以通过手机控制厨房的微波炉、热风加热机提前把食品放进去再预约上,到时候就热好了。</a:t>
            </a:r>
          </a:p>
        </p:txBody>
      </p:sp>
      <p:sp>
        <p:nvSpPr>
          <p:cNvPr id="4" name="文本框 3"/>
          <p:cNvSpPr txBox="1"/>
          <p:nvPr>
            <p:custDataLst>
              <p:tags r:id="rId2"/>
            </p:custDataLst>
          </p:nvPr>
        </p:nvSpPr>
        <p:spPr>
          <a:xfrm>
            <a:off x="841375" y="4503420"/>
            <a:ext cx="9745980" cy="1170305"/>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以前的航天员晚上还是需要值班的,因为太空里还有一些不确定性。现在我们可以睡个安稳觉了,因为睡眠区有一个音箱,是和系统连接起来的,一旦有情况,报警信息可以通知到航天员的每一个睡眠区。</a:t>
            </a:r>
          </a:p>
        </p:txBody>
      </p:sp>
      <p:sp>
        <p:nvSpPr>
          <p:cNvPr id="6" name="标题 5"/>
          <p:cNvSpPr txBox="1">
            <a:spLocks noGrp="1"/>
          </p:cNvSpPr>
          <p:nvPr>
            <p:ph type="title"/>
            <p:custDataLst>
              <p:tags r:id="rId3"/>
            </p:custDataLst>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sp>
        <p:nvSpPr>
          <p:cNvPr id="18" name="矩形: 圆角 28"/>
          <p:cNvSpPr/>
          <p:nvPr>
            <p:custDataLst>
              <p:tags r:id="rId4"/>
            </p:custDataLst>
          </p:nvPr>
        </p:nvSpPr>
        <p:spPr>
          <a:xfrm>
            <a:off x="841375" y="1505585"/>
            <a:ext cx="3959860" cy="4540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在太空中，“做一顿饭”要多久?</a:t>
            </a:r>
          </a:p>
        </p:txBody>
      </p:sp>
      <p:sp>
        <p:nvSpPr>
          <p:cNvPr id="2" name="矩形: 圆角 28"/>
          <p:cNvSpPr/>
          <p:nvPr>
            <p:custDataLst>
              <p:tags r:id="rId5"/>
            </p:custDataLst>
          </p:nvPr>
        </p:nvSpPr>
        <p:spPr>
          <a:xfrm>
            <a:off x="841375" y="3858895"/>
            <a:ext cx="3959860" cy="4540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航天员晚上需要值班吗?</a:t>
            </a:r>
          </a:p>
        </p:txBody>
      </p:sp>
    </p:spTree>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txBox="1">
            <a:spLocks noGrp="1"/>
          </p:cNvSpPr>
          <p:nvPr>
            <p:ph type="title"/>
            <p:custDataLst>
              <p:tags r:id="rId1"/>
            </p:custDataLst>
          </p:nvPr>
        </p:nvSpPr>
        <p:spPr>
          <a:xfrm>
            <a:off x="636270" y="361315"/>
            <a:ext cx="445008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航天科普小知识</a:t>
            </a:r>
          </a:p>
        </p:txBody>
      </p:sp>
      <p:grpSp>
        <p:nvGrpSpPr>
          <p:cNvPr id="2" name="组合 1"/>
          <p:cNvGrpSpPr/>
          <p:nvPr/>
        </p:nvGrpSpPr>
        <p:grpSpPr>
          <a:xfrm>
            <a:off x="1454785" y="1661795"/>
            <a:ext cx="8444865" cy="4323080"/>
            <a:chOff x="2291" y="2617"/>
            <a:chExt cx="13299" cy="6808"/>
          </a:xfrm>
        </p:grpSpPr>
        <p:sp>
          <p:nvSpPr>
            <p:cNvPr id="17" name="矩形: 圆角 30"/>
            <p:cNvSpPr/>
            <p:nvPr>
              <p:custDataLst>
                <p:tags r:id="rId2"/>
              </p:custDataLst>
            </p:nvPr>
          </p:nvSpPr>
          <p:spPr>
            <a:xfrm>
              <a:off x="2291" y="2617"/>
              <a:ext cx="6399" cy="6808"/>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7" name="矩形: 圆角 30"/>
            <p:cNvSpPr/>
            <p:nvPr>
              <p:custDataLst>
                <p:tags r:id="rId3"/>
              </p:custDataLst>
            </p:nvPr>
          </p:nvSpPr>
          <p:spPr>
            <a:xfrm>
              <a:off x="9191" y="2617"/>
              <a:ext cx="6399" cy="6808"/>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5" name="文本框 4"/>
            <p:cNvSpPr txBox="1"/>
            <p:nvPr>
              <p:custDataLst>
                <p:tags r:id="rId4"/>
              </p:custDataLst>
            </p:nvPr>
          </p:nvSpPr>
          <p:spPr>
            <a:xfrm>
              <a:off x="2655" y="4176"/>
              <a:ext cx="5355" cy="4675"/>
            </a:xfrm>
            <a:prstGeom prst="rect">
              <a:avLst/>
            </a:prstGeom>
            <a:noFill/>
            <a:ln w="9525">
              <a:noFill/>
            </a:ln>
          </p:spPr>
          <p:txBody>
            <a:bodyPr wrap="square" rtlCol="0" anchor="t">
              <a:spAutoFit/>
            </a:bodyPr>
            <a:lstStyle/>
            <a:p>
              <a:pPr lvl="0" algn="just">
                <a:lnSpc>
                  <a:spcPct val="130000"/>
                </a:lnSpc>
                <a:buClrTx/>
                <a:buSzTx/>
                <a:buFontTx/>
              </a:pPr>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太空里是寒冷还是温暖的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与地球不同,太空属于低温环境。载人航天器绕地球飞行，冷热是交替变化的,阳照区的温度可达100多摄氏度,而在阴影区的温度则为零下100多摄氏度。载人航天器主要是靠热控分系统和环控分系统完成温度控制。</a:t>
              </a:r>
            </a:p>
          </p:txBody>
        </p:sp>
        <p:sp>
          <p:nvSpPr>
            <p:cNvPr id="8" name="文本框 7"/>
            <p:cNvSpPr txBox="1"/>
            <p:nvPr>
              <p:custDataLst>
                <p:tags r:id="rId5"/>
              </p:custDataLst>
            </p:nvPr>
          </p:nvSpPr>
          <p:spPr>
            <a:xfrm>
              <a:off x="9926" y="4176"/>
              <a:ext cx="5116" cy="4690"/>
            </a:xfrm>
            <a:prstGeom prst="rect">
              <a:avLst/>
            </a:prstGeom>
            <a:noFill/>
            <a:ln w="9525">
              <a:noFill/>
            </a:ln>
          </p:spPr>
          <p:txBody>
            <a:bodyPr wrap="square" rtlCol="0" anchor="t">
              <a:spAutoFit/>
            </a:bodyPr>
            <a:lstStyle/>
            <a:p>
              <a:pPr algn="just">
                <a:lnSpc>
                  <a:spcPct val="130000"/>
                </a:lnSpc>
              </a:pPr>
              <a:r>
                <a:rPr lang="en-US" altLang="zh-CN" sz="20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宇宙是什么颜色的</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在太空中看到的宇宙是黑色的,是那种纯净的墨一般的黑。宇宙是真空的,没有空气折射光线,所以它是黑色的。宇宙中90%的物质是不能发可见光的暗物质,可发光的恒星、光星体十分有限,在理论上无法把宇宙照亮。</a:t>
              </a:r>
            </a:p>
          </p:txBody>
        </p:sp>
        <p:sp>
          <p:nvSpPr>
            <p:cNvPr id="13" name="Freeform 5"/>
            <p:cNvSpPr>
              <a:spLocks noEditPoints="1"/>
            </p:cNvSpPr>
            <p:nvPr>
              <p:custDataLst>
                <p:tags r:id="rId6"/>
              </p:custDataLst>
            </p:nvPr>
          </p:nvSpPr>
          <p:spPr bwMode="auto">
            <a:xfrm>
              <a:off x="4923" y="3031"/>
              <a:ext cx="820" cy="82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598AD7"/>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Arial"/>
                <a:ea typeface="微软雅黑" panose="020B0503020204020204" pitchFamily="34" charset="-122"/>
                <a:sym typeface="Arial"/>
              </a:endParaRPr>
            </a:p>
          </p:txBody>
        </p:sp>
        <p:sp>
          <p:nvSpPr>
            <p:cNvPr id="7182" name="稻壳儿小白白(http://dwz.cn/Wu2UP)"/>
            <p:cNvSpPr/>
            <p:nvPr>
              <p:custDataLst>
                <p:tags r:id="rId7"/>
              </p:custDataLst>
            </p:nvPr>
          </p:nvSpPr>
          <p:spPr bwMode="auto">
            <a:xfrm>
              <a:off x="11995" y="3004"/>
              <a:ext cx="828" cy="847"/>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598AD7"/>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51miz-E242251-C77F5093"/>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6702425" y="3118485"/>
            <a:ext cx="5299710" cy="2084705"/>
          </a:xfrm>
          <a:prstGeom prst="rect">
            <a:avLst/>
          </a:prstGeom>
        </p:spPr>
      </p:pic>
      <p:pic>
        <p:nvPicPr>
          <p:cNvPr id="9" name="图片 8" descr="51miz-E242251-C77F5093 拷贝"/>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206865" y="2091055"/>
            <a:ext cx="2522220" cy="872490"/>
          </a:xfrm>
          <a:prstGeom prst="rect">
            <a:avLst/>
          </a:prstGeom>
        </p:spPr>
      </p:pic>
      <p:grpSp>
        <p:nvGrpSpPr>
          <p:cNvPr id="22" name="组合 21"/>
          <p:cNvGrpSpPr/>
          <p:nvPr/>
        </p:nvGrpSpPr>
        <p:grpSpPr>
          <a:xfrm>
            <a:off x="398145" y="1576798"/>
            <a:ext cx="8593455" cy="1654109"/>
            <a:chOff x="998" y="2504"/>
            <a:chExt cx="10697" cy="4594"/>
          </a:xfrm>
        </p:grpSpPr>
        <p:sp>
          <p:nvSpPr>
            <p:cNvPr id="13" name="文本框 12"/>
            <p:cNvSpPr txBox="1"/>
            <p:nvPr>
              <p:custDataLst>
                <p:tags r:id="rId30"/>
              </p:custDataLst>
            </p:nvPr>
          </p:nvSpPr>
          <p:spPr>
            <a:xfrm>
              <a:off x="1070" y="2742"/>
              <a:ext cx="10625" cy="4356"/>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srgbClr val="4472C4"/>
                  </a:solidFill>
                  <a:effectLst/>
                  <a:uLnTx/>
                  <a:uFillTx/>
                  <a:latin typeface="字体家AI造字剑客" panose="03000503000000000000" pitchFamily="66" charset="-122"/>
                  <a:ea typeface="字体家AI造字剑客" panose="03000503000000000000" pitchFamily="66" charset="-122"/>
                  <a:cs typeface="Arial"/>
                  <a:sym typeface="+mn-ea"/>
                </a:rPr>
                <a:t>航空航天知识</a:t>
              </a:r>
            </a:p>
          </p:txBody>
        </p:sp>
        <p:sp>
          <p:nvSpPr>
            <p:cNvPr id="7" name="文本框 6"/>
            <p:cNvSpPr txBox="1"/>
            <p:nvPr/>
          </p:nvSpPr>
          <p:spPr>
            <a:xfrm>
              <a:off x="998" y="2504"/>
              <a:ext cx="9402" cy="4359"/>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9600" b="0" i="0" u="none" strike="noStrike" kern="1200" cap="none" spc="0" normalizeH="0" baseline="0" noProof="0" dirty="0">
                  <a:ln>
                    <a:noFill/>
                  </a:ln>
                  <a:solidFill>
                    <a:prstClr val="white"/>
                  </a:solidFill>
                  <a:effectLst/>
                  <a:uLnTx/>
                  <a:uFillTx/>
                  <a:latin typeface="字体家AI造字剑客" panose="03000503000000000000" pitchFamily="66" charset="-122"/>
                  <a:ea typeface="字体家AI造字剑客" panose="03000503000000000000" pitchFamily="66" charset="-122"/>
                  <a:cs typeface="Arial"/>
                  <a:sym typeface="+mn-ea"/>
                </a:rPr>
                <a:t>航空航天知识</a:t>
              </a:r>
            </a:p>
          </p:txBody>
        </p:sp>
      </p:grpSp>
      <p:sp>
        <p:nvSpPr>
          <p:cNvPr id="21" name="文本框 20"/>
          <p:cNvSpPr txBox="1"/>
          <p:nvPr>
            <p:custDataLst>
              <p:tags r:id="rId1"/>
            </p:custDataLst>
          </p:nvPr>
        </p:nvSpPr>
        <p:spPr>
          <a:xfrm>
            <a:off x="497114" y="1195070"/>
            <a:ext cx="6714490" cy="36830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lumMod val="95000"/>
                  </a:prstClr>
                </a:solidFill>
                <a:effectLst/>
                <a:uLnTx/>
                <a:uFillTx/>
                <a:latin typeface="字体家AI造字剑客" panose="03000503000000000000" pitchFamily="66" charset="-122"/>
                <a:ea typeface="字体家AI造字剑客" panose="03000503000000000000" pitchFamily="66" charset="-122"/>
                <a:cs typeface="+mn-ea"/>
                <a:sym typeface="+mn-lt"/>
              </a:rPr>
              <a:t>Knowledge About  Aeronautics  And  Astronautics</a:t>
            </a:r>
          </a:p>
        </p:txBody>
      </p:sp>
      <p:grpSp>
        <p:nvGrpSpPr>
          <p:cNvPr id="20" name="组合 19"/>
          <p:cNvGrpSpPr/>
          <p:nvPr/>
        </p:nvGrpSpPr>
        <p:grpSpPr>
          <a:xfrm>
            <a:off x="1461997" y="3358515"/>
            <a:ext cx="4784725" cy="446405"/>
            <a:chOff x="1353" y="5305"/>
            <a:chExt cx="7535" cy="703"/>
          </a:xfrm>
        </p:grpSpPr>
        <p:sp>
          <p:nvSpPr>
            <p:cNvPr id="3" name="任意多边形 2"/>
            <p:cNvSpPr/>
            <p:nvPr>
              <p:custDataLst>
                <p:tags r:id="rId26"/>
              </p:custDataLst>
            </p:nvPr>
          </p:nvSpPr>
          <p:spPr>
            <a:xfrm>
              <a:off x="1353" y="5306"/>
              <a:ext cx="1273" cy="701"/>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615" h="1940">
                  <a:moveTo>
                    <a:pt x="970" y="0"/>
                  </a:moveTo>
                  <a:lnTo>
                    <a:pt x="2615" y="0"/>
                  </a:lnTo>
                  <a:lnTo>
                    <a:pt x="2615" y="1940"/>
                  </a:lnTo>
                  <a:lnTo>
                    <a:pt x="970" y="1940"/>
                  </a:lnTo>
                  <a:cubicBezTo>
                    <a:pt x="434" y="1940"/>
                    <a:pt x="0" y="1506"/>
                    <a:pt x="0" y="970"/>
                  </a:cubicBezTo>
                  <a:cubicBezTo>
                    <a:pt x="0" y="434"/>
                    <a:pt x="434" y="0"/>
                    <a:pt x="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
          <p:nvSpPr>
            <p:cNvPr id="5" name="矩形 4"/>
            <p:cNvSpPr/>
            <p:nvPr/>
          </p:nvSpPr>
          <p:spPr>
            <a:xfrm>
              <a:off x="2160" y="5306"/>
              <a:ext cx="3298" cy="701"/>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
          <p:nvSpPr>
            <p:cNvPr id="4" name="任意多边形 3"/>
            <p:cNvSpPr/>
            <p:nvPr>
              <p:custDataLst>
                <p:tags r:id="rId27"/>
              </p:custDataLst>
            </p:nvPr>
          </p:nvSpPr>
          <p:spPr>
            <a:xfrm rot="10800000">
              <a:off x="7637" y="5306"/>
              <a:ext cx="1107" cy="701"/>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615" h="1940">
                  <a:moveTo>
                    <a:pt x="970" y="0"/>
                  </a:moveTo>
                  <a:lnTo>
                    <a:pt x="2615" y="0"/>
                  </a:lnTo>
                  <a:lnTo>
                    <a:pt x="2615" y="1940"/>
                  </a:lnTo>
                  <a:lnTo>
                    <a:pt x="970" y="1940"/>
                  </a:lnTo>
                  <a:cubicBezTo>
                    <a:pt x="434" y="1940"/>
                    <a:pt x="0" y="1506"/>
                    <a:pt x="0" y="970"/>
                  </a:cubicBezTo>
                  <a:cubicBezTo>
                    <a:pt x="0" y="434"/>
                    <a:pt x="434" y="0"/>
                    <a:pt x="97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
          <p:nvSpPr>
            <p:cNvPr id="6" name="矩形 5"/>
            <p:cNvSpPr/>
            <p:nvPr>
              <p:custDataLst>
                <p:tags r:id="rId28"/>
              </p:custDataLst>
            </p:nvPr>
          </p:nvSpPr>
          <p:spPr>
            <a:xfrm>
              <a:off x="5459" y="5305"/>
              <a:ext cx="2563" cy="703"/>
            </a:xfrm>
            <a:prstGeom prst="rect">
              <a:avLst/>
            </a:prstGeom>
            <a:solidFill>
              <a:srgbClr val="0070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sp>
          <p:nvSpPr>
            <p:cNvPr id="15" name="文本框 14"/>
            <p:cNvSpPr txBox="1"/>
            <p:nvPr/>
          </p:nvSpPr>
          <p:spPr>
            <a:xfrm>
              <a:off x="1417" y="5367"/>
              <a:ext cx="4173" cy="58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4576"/>
                  </a:solidFill>
                  <a:effectLst/>
                  <a:uLnTx/>
                  <a:uFillTx/>
                  <a:latin typeface="微软雅黑" panose="020B0503020204020204" pitchFamily="34" charset="-122"/>
                  <a:ea typeface="微软雅黑" panose="020B0503020204020204" pitchFamily="34" charset="-122"/>
                  <a:cs typeface="Arial"/>
                  <a:sym typeface="+mn-ea"/>
                </a:rPr>
                <a:t>航空航天科普小课堂</a:t>
              </a:r>
              <a:endParaRPr kumimoji="0" lang="en-US" altLang="zh-CN" sz="1800" b="0" i="0" u="none" strike="noStrike" kern="1200" cap="none" spc="0" normalizeH="0" baseline="0" noProof="0" dirty="0">
                <a:ln>
                  <a:noFill/>
                </a:ln>
                <a:solidFill>
                  <a:srgbClr val="004576"/>
                </a:solidFill>
                <a:effectLst/>
                <a:uLnTx/>
                <a:uFillTx/>
                <a:latin typeface="微软雅黑" panose="020B0503020204020204" pitchFamily="34" charset="-122"/>
                <a:ea typeface="微软雅黑" panose="020B0503020204020204" pitchFamily="34" charset="-122"/>
                <a:cs typeface="Arial"/>
                <a:sym typeface="+mn-ea"/>
              </a:endParaRPr>
            </a:p>
          </p:txBody>
        </p:sp>
        <p:sp>
          <p:nvSpPr>
            <p:cNvPr id="17" name="文本框 16"/>
            <p:cNvSpPr txBox="1"/>
            <p:nvPr>
              <p:custDataLst>
                <p:tags r:id="rId29"/>
              </p:custDataLst>
            </p:nvPr>
          </p:nvSpPr>
          <p:spPr>
            <a:xfrm>
              <a:off x="5312" y="5367"/>
              <a:ext cx="3576" cy="58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sym typeface="+mn-ea"/>
                </a:rPr>
                <a:t>了解太空和宇宙</a:t>
              </a:r>
            </a:p>
          </p:txBody>
        </p:sp>
      </p:grpSp>
      <p:grpSp>
        <p:nvGrpSpPr>
          <p:cNvPr id="26" name="组合 25"/>
          <p:cNvGrpSpPr/>
          <p:nvPr/>
        </p:nvGrpSpPr>
        <p:grpSpPr>
          <a:xfrm>
            <a:off x="1794737" y="4351020"/>
            <a:ext cx="4119880" cy="341630"/>
            <a:chOff x="1277" y="7314"/>
            <a:chExt cx="6488" cy="538"/>
          </a:xfrm>
        </p:grpSpPr>
        <p:grpSp>
          <p:nvGrpSpPr>
            <p:cNvPr id="47" name="Group 41"/>
            <p:cNvGrpSpPr>
              <a:grpSpLocks noChangeAspect="1"/>
            </p:cNvGrpSpPr>
            <p:nvPr/>
          </p:nvGrpSpPr>
          <p:grpSpPr>
            <a:xfrm>
              <a:off x="1277" y="7322"/>
              <a:ext cx="426" cy="522"/>
              <a:chOff x="3783" y="2089"/>
              <a:chExt cx="116" cy="142"/>
            </a:xfrm>
            <a:solidFill>
              <a:srgbClr val="598AD7"/>
            </a:solidFill>
            <a:effectLst/>
          </p:grpSpPr>
          <p:sp>
            <p:nvSpPr>
              <p:cNvPr id="48" name="Freeform 42"/>
              <p:cNvSpPr/>
              <p:nvPr>
                <p:custDataLst>
                  <p:tags r:id="rId18"/>
                </p:custDataLst>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49" name="Freeform 43"/>
              <p:cNvSpPr/>
              <p:nvPr>
                <p:custDataLst>
                  <p:tags r:id="rId19"/>
                </p:custDataLst>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0" name="Freeform 44"/>
              <p:cNvSpPr/>
              <p:nvPr>
                <p:custDataLst>
                  <p:tags r:id="rId20"/>
                </p:custDataLst>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1" name="Freeform 45"/>
              <p:cNvSpPr/>
              <p:nvPr>
                <p:custDataLst>
                  <p:tags r:id="rId21"/>
                </p:custDataLst>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2" name="Freeform 46"/>
              <p:cNvSpPr/>
              <p:nvPr>
                <p:custDataLst>
                  <p:tags r:id="rId22"/>
                </p:custDataLst>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3" name="Freeform 47"/>
              <p:cNvSpPr/>
              <p:nvPr>
                <p:custDataLst>
                  <p:tags r:id="rId23"/>
                </p:custDataLst>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4" name="Freeform 48"/>
              <p:cNvSpPr/>
              <p:nvPr>
                <p:custDataLst>
                  <p:tags r:id="rId24"/>
                </p:custDataLst>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5" name="Freeform 49"/>
              <p:cNvSpPr/>
              <p:nvPr>
                <p:custDataLst>
                  <p:tags r:id="rId25"/>
                </p:custDataLst>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grpSp>
        <p:grpSp>
          <p:nvGrpSpPr>
            <p:cNvPr id="56" name="Group 52"/>
            <p:cNvGrpSpPr>
              <a:grpSpLocks noChangeAspect="1"/>
            </p:cNvGrpSpPr>
            <p:nvPr/>
          </p:nvGrpSpPr>
          <p:grpSpPr>
            <a:xfrm>
              <a:off x="4658" y="7314"/>
              <a:ext cx="542" cy="538"/>
              <a:chOff x="3783" y="2102"/>
              <a:chExt cx="116" cy="115"/>
            </a:xfrm>
            <a:solidFill>
              <a:srgbClr val="598AD7"/>
            </a:solidFill>
            <a:effectLst/>
          </p:grpSpPr>
          <p:sp>
            <p:nvSpPr>
              <p:cNvPr id="57" name="Freeform 53"/>
              <p:cNvSpPr>
                <a:spLocks noEditPoints="1"/>
              </p:cNvSpPr>
              <p:nvPr>
                <p:custDataLst>
                  <p:tags r:id="rId11"/>
                </p:custDataLst>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8" name="Freeform 54"/>
              <p:cNvSpPr>
                <a:spLocks noEditPoints="1"/>
              </p:cNvSpPr>
              <p:nvPr>
                <p:custDataLst>
                  <p:tags r:id="rId12"/>
                </p:custDataLst>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59" name="Freeform 55"/>
              <p:cNvSpPr/>
              <p:nvPr>
                <p:custDataLst>
                  <p:tags r:id="rId13"/>
                </p:custDataLst>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78" name="Freeform 56"/>
              <p:cNvSpPr/>
              <p:nvPr>
                <p:custDataLst>
                  <p:tags r:id="rId14"/>
                </p:custDataLst>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79" name="Freeform 57"/>
              <p:cNvSpPr/>
              <p:nvPr>
                <p:custDataLst>
                  <p:tags r:id="rId15"/>
                </p:custDataLst>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80" name="Freeform 58"/>
              <p:cNvSpPr/>
              <p:nvPr>
                <p:custDataLst>
                  <p:tags r:id="rId16"/>
                </p:custDataLst>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sp>
            <p:nvSpPr>
              <p:cNvPr id="81" name="Freeform 59"/>
              <p:cNvSpPr/>
              <p:nvPr>
                <p:custDataLst>
                  <p:tags r:id="rId17"/>
                </p:custDataLst>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Arial"/>
                </a:endParaRPr>
              </a:p>
            </p:txBody>
          </p:sp>
        </p:grpSp>
        <p:sp>
          <p:nvSpPr>
            <p:cNvPr id="24" name="文本框 23"/>
            <p:cNvSpPr txBox="1"/>
            <p:nvPr>
              <p:custDataLst>
                <p:tags r:id="rId9"/>
              </p:custDataLst>
            </p:nvPr>
          </p:nvSpPr>
          <p:spPr>
            <a:xfrm>
              <a:off x="1601" y="7356"/>
              <a:ext cx="2522" cy="454"/>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mn-ea"/>
                </a:rPr>
                <a:t>主讲：第一</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mn-ea"/>
                </a:rPr>
                <a:t>PPT</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a:sym typeface="+mn-ea"/>
              </a:endParaRPr>
            </a:p>
          </p:txBody>
        </p:sp>
        <p:sp>
          <p:nvSpPr>
            <p:cNvPr id="25" name="文本框 24"/>
            <p:cNvSpPr txBox="1"/>
            <p:nvPr>
              <p:custDataLst>
                <p:tags r:id="rId10"/>
              </p:custDataLst>
            </p:nvPr>
          </p:nvSpPr>
          <p:spPr>
            <a:xfrm>
              <a:off x="5052" y="7356"/>
              <a:ext cx="2713" cy="454"/>
            </a:xfrm>
            <a:prstGeom prst="rect">
              <a:avLst/>
            </a:prstGeom>
            <a:noFill/>
          </p:spPr>
          <p:txBody>
            <a:bodyPr wrap="square"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 panose="02010609060101010101" charset="-122"/>
                  <a:sym typeface="+mn-ea"/>
                </a:rPr>
                <a:t>时间：</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仿宋" panose="02010609060101010101" charset="-122"/>
                  <a:sym typeface="+mn-ea"/>
                </a:rPr>
                <a:t>202X.01</a:t>
              </a:r>
            </a:p>
          </p:txBody>
        </p:sp>
      </p:grpSp>
      <p:grpSp>
        <p:nvGrpSpPr>
          <p:cNvPr id="27" name="组合 26"/>
          <p:cNvGrpSpPr/>
          <p:nvPr/>
        </p:nvGrpSpPr>
        <p:grpSpPr>
          <a:xfrm>
            <a:off x="206375" y="219710"/>
            <a:ext cx="2587625" cy="752475"/>
            <a:chOff x="779" y="698"/>
            <a:chExt cx="4316" cy="1255"/>
          </a:xfrm>
        </p:grpSpPr>
        <p:sp>
          <p:nvSpPr>
            <p:cNvPr id="28" name="标题 1"/>
            <p:cNvSpPr txBox="1"/>
            <p:nvPr>
              <p:custDataLst>
                <p:tags r:id="rId7"/>
              </p:custDataLst>
            </p:nvPr>
          </p:nvSpPr>
          <p:spPr>
            <a:xfrm>
              <a:off x="1505" y="698"/>
              <a:ext cx="3590" cy="12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DEARM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COMPANY</a:t>
              </a:r>
            </a:p>
          </p:txBody>
        </p:sp>
        <p:sp>
          <p:nvSpPr>
            <p:cNvPr id="121" name="矩形 45"/>
            <p:cNvSpPr/>
            <p:nvPr>
              <p:custDataLst>
                <p:tags r:id="rId8"/>
              </p:custDataLst>
            </p:nvPr>
          </p:nvSpPr>
          <p:spPr>
            <a:xfrm flipH="1">
              <a:off x="779" y="854"/>
              <a:ext cx="608" cy="613"/>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endParaRPr>
            </a:p>
          </p:txBody>
        </p:sp>
      </p:grpSp>
      <p:cxnSp>
        <p:nvCxnSpPr>
          <p:cNvPr id="30" name="直接连接符 29"/>
          <p:cNvCxnSpPr/>
          <p:nvPr/>
        </p:nvCxnSpPr>
        <p:spPr>
          <a:xfrm flipH="1">
            <a:off x="323850" y="796290"/>
            <a:ext cx="0" cy="5180965"/>
          </a:xfrm>
          <a:prstGeom prst="line">
            <a:avLst/>
          </a:prstGeom>
          <a:ln>
            <a:solidFill>
              <a:schemeClr val="bg1"/>
            </a:solidFill>
            <a:prstDash val="dash"/>
          </a:ln>
        </p:spPr>
        <p:style>
          <a:lnRef idx="2">
            <a:schemeClr val="accent1"/>
          </a:lnRef>
          <a:fillRef idx="0">
            <a:srgbClr val="FFFFFF"/>
          </a:fillRef>
          <a:effectRef idx="0">
            <a:srgbClr val="FFFFFF"/>
          </a:effectRef>
          <a:fontRef idx="minor">
            <a:schemeClr val="tx1"/>
          </a:fontRef>
        </p:style>
      </p:cxnSp>
      <p:grpSp>
        <p:nvGrpSpPr>
          <p:cNvPr id="36" name="组合 35"/>
          <p:cNvGrpSpPr/>
          <p:nvPr/>
        </p:nvGrpSpPr>
        <p:grpSpPr>
          <a:xfrm>
            <a:off x="293370" y="5664200"/>
            <a:ext cx="90170" cy="878205"/>
            <a:chOff x="450" y="8634"/>
            <a:chExt cx="176" cy="1726"/>
          </a:xfrm>
        </p:grpSpPr>
        <p:sp>
          <p:nvSpPr>
            <p:cNvPr id="32" name="椭圆 31"/>
            <p:cNvSpPr/>
            <p:nvPr>
              <p:custDataLst>
                <p:tags r:id="rId3"/>
              </p:custDataLst>
            </p:nvPr>
          </p:nvSpPr>
          <p:spPr>
            <a:xfrm flipH="1" flipV="1">
              <a:off x="450" y="8634"/>
              <a:ext cx="177" cy="177"/>
            </a:xfrm>
            <a:prstGeom prst="ellipse">
              <a:avLst/>
            </a:prstGeom>
            <a:solidFill>
              <a:srgbClr val="00457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charset="-122"/>
                <a:ea typeface="微软雅黑" panose="020B0503020204020204" pitchFamily="34" charset="-122"/>
                <a:cs typeface="Arial"/>
              </a:endParaRPr>
            </a:p>
          </p:txBody>
        </p:sp>
        <p:sp>
          <p:nvSpPr>
            <p:cNvPr id="33" name="椭圆 32"/>
            <p:cNvSpPr/>
            <p:nvPr>
              <p:custDataLst>
                <p:tags r:id="rId4"/>
              </p:custDataLst>
            </p:nvPr>
          </p:nvSpPr>
          <p:spPr>
            <a:xfrm flipH="1" flipV="1">
              <a:off x="450" y="9150"/>
              <a:ext cx="177" cy="177"/>
            </a:xfrm>
            <a:prstGeom prst="ellipse">
              <a:avLst/>
            </a:prstGeom>
            <a:solidFill>
              <a:srgbClr val="5185D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lumMod val="100000"/>
                  </a:prstClr>
                </a:solidFill>
                <a:effectLst/>
                <a:uLnTx/>
                <a:uFillTx/>
                <a:latin typeface="阿里巴巴普惠体 R" panose="00020600040101010101" charset="-122"/>
                <a:ea typeface="微软雅黑" panose="020B0503020204020204" pitchFamily="34" charset="-122"/>
                <a:cs typeface="Arial"/>
              </a:endParaRPr>
            </a:p>
          </p:txBody>
        </p:sp>
        <p:sp>
          <p:nvSpPr>
            <p:cNvPr id="34" name="椭圆 33"/>
            <p:cNvSpPr/>
            <p:nvPr>
              <p:custDataLst>
                <p:tags r:id="rId5"/>
              </p:custDataLst>
            </p:nvPr>
          </p:nvSpPr>
          <p:spPr>
            <a:xfrm flipH="1" flipV="1">
              <a:off x="450" y="9667"/>
              <a:ext cx="177" cy="177"/>
            </a:xfrm>
            <a:prstGeom prst="ellipse">
              <a:avLst/>
            </a:prstGeom>
            <a:solidFill>
              <a:srgbClr val="AFCBF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lumMod val="100000"/>
                  </a:prstClr>
                </a:solidFill>
                <a:effectLst/>
                <a:uLnTx/>
                <a:uFillTx/>
                <a:latin typeface="阿里巴巴普惠体 R" panose="00020600040101010101" charset="-122"/>
                <a:ea typeface="微软雅黑" panose="020B0503020204020204" pitchFamily="34" charset="-122"/>
                <a:cs typeface="Arial"/>
              </a:endParaRPr>
            </a:p>
          </p:txBody>
        </p:sp>
        <p:sp>
          <p:nvSpPr>
            <p:cNvPr id="35" name="椭圆 34"/>
            <p:cNvSpPr/>
            <p:nvPr>
              <p:custDataLst>
                <p:tags r:id="rId6"/>
              </p:custDataLst>
            </p:nvPr>
          </p:nvSpPr>
          <p:spPr>
            <a:xfrm flipH="1" flipV="1">
              <a:off x="450" y="10184"/>
              <a:ext cx="177" cy="177"/>
            </a:xfrm>
            <a:prstGeom prst="ellipse">
              <a:avLst/>
            </a:prstGeom>
            <a:solidFill>
              <a:srgbClr val="AFCBF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charset="-122"/>
                <a:ea typeface="微软雅黑" panose="020B0503020204020204" pitchFamily="34" charset="-122"/>
                <a:cs typeface="Arial"/>
              </a:endParaRPr>
            </a:p>
          </p:txBody>
        </p:sp>
      </p:grpSp>
      <p:grpSp>
        <p:nvGrpSpPr>
          <p:cNvPr id="10" name="组合 9"/>
          <p:cNvGrpSpPr/>
          <p:nvPr/>
        </p:nvGrpSpPr>
        <p:grpSpPr>
          <a:xfrm>
            <a:off x="10538460" y="312420"/>
            <a:ext cx="1438910" cy="460375"/>
            <a:chOff x="16596" y="492"/>
            <a:chExt cx="2266" cy="725"/>
          </a:xfrm>
        </p:grpSpPr>
        <p:sp>
          <p:nvSpPr>
            <p:cNvPr id="2" name="文本框 1"/>
            <p:cNvSpPr txBox="1"/>
            <p:nvPr/>
          </p:nvSpPr>
          <p:spPr>
            <a:xfrm>
              <a:off x="16596" y="492"/>
              <a:ext cx="2266" cy="72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a:rPr>
                <a:t>LOGO</a:t>
              </a:r>
            </a:p>
          </p:txBody>
        </p:sp>
        <p:sp>
          <p:nvSpPr>
            <p:cNvPr id="7182" name="稻壳儿小白白(http://dwz.cn/Wu2UP)"/>
            <p:cNvSpPr/>
            <p:nvPr>
              <p:custDataLst>
                <p:tags r:id="rId2"/>
              </p:custDataLst>
            </p:nvPr>
          </p:nvSpPr>
          <p:spPr bwMode="auto">
            <a:xfrm>
              <a:off x="16620" y="540"/>
              <a:ext cx="616" cy="630"/>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black">
                    <a:lumMod val="75000"/>
                  </a:prstClr>
                </a:solidFill>
                <a:effectLst/>
                <a:uLnTx/>
                <a:uFillTx/>
                <a:latin typeface="微软雅黑" panose="020B0503020204020204" pitchFamily="34" charset="-122"/>
                <a:ea typeface="微软雅黑" panose="020B0503020204020204" pitchFamily="34" charset="-122"/>
                <a:cs typeface="Arial"/>
              </a:endParaRPr>
            </a:p>
          </p:txBody>
        </p:sp>
      </p:grpSp>
    </p:spTree>
    <p:extLst>
      <p:ext uri="{BB962C8B-B14F-4D97-AF65-F5344CB8AC3E}">
        <p14:creationId xmlns:p14="http://schemas.microsoft.com/office/powerpoint/2010/main" val="27402664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ur="5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4" presetClass="entr" presetSubtype="10" dur="50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nodeType="afterGroup">
                            <p:stCondLst>
                              <p:cond delay="1000"/>
                            </p:stCondLst>
                            <p:childTnLst>
                              <p:par>
                                <p:cTn id="14" presetID="42" presetClass="entr" presetSubtype="0" dur="100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16" presetClass="entr" presetSubtype="21" dur="1000" fill="hold" nodeType="afterEffect">
                                  <p:stCondLst>
                                    <p:cond delay="0"/>
                                  </p:stCondLst>
                                  <p:childTnLst>
                                    <p:set>
                                      <p:cBhvr>
                                        <p:cTn id="21" dur="1000" fill="hold">
                                          <p:stCondLst>
                                            <p:cond delay="0"/>
                                          </p:stCondLst>
                                        </p:cTn>
                                        <p:tgtEl>
                                          <p:spTgt spid="20"/>
                                        </p:tgtEl>
                                        <p:attrNameLst>
                                          <p:attrName>style.visibility</p:attrName>
                                        </p:attrNameLst>
                                      </p:cBhvr>
                                      <p:to>
                                        <p:strVal val="visible"/>
                                      </p:to>
                                    </p:set>
                                    <p:animEffect transition="in" filter="barn(inVertical)">
                                      <p:cBhvr>
                                        <p:cTn id="22" dur="1000"/>
                                        <p:tgtEl>
                                          <p:spTgt spid="20"/>
                                        </p:tgtEl>
                                      </p:cBhvr>
                                    </p:animEffect>
                                  </p:childTnLst>
                                </p:cTn>
                              </p:par>
                            </p:childTnLst>
                          </p:cTn>
                        </p:par>
                        <p:par>
                          <p:cTn id="23" fill="hold" nodeType="afterGroup">
                            <p:stCondLst>
                              <p:cond delay="3000"/>
                            </p:stCondLst>
                            <p:childTnLst>
                              <p:par>
                                <p:cTn id="24" presetID="42" presetClass="entr" presetSubtype="0" dur="100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4000"/>
                            </p:stCondLst>
                            <p:childTnLst>
                              <p:par>
                                <p:cTn id="30" presetID="2" presetClass="entr" presetSubtype="2" dur="50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dur="500" fill="hold" nodeType="withEffect">
                                  <p:stCondLst>
                                    <p:cond delay="50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78801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367030" y="224155"/>
            <a:ext cx="6059170" cy="706755"/>
          </a:xfrm>
          <a:noFill/>
        </p:spPr>
        <p:txBody>
          <a:bodyPr wrap="square" rtlCol="0">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什么是航空/航天？</a:t>
            </a:r>
          </a:p>
        </p:txBody>
      </p:sp>
      <p:grpSp>
        <p:nvGrpSpPr>
          <p:cNvPr id="2173" name="组合 2172"/>
          <p:cNvGrpSpPr/>
          <p:nvPr/>
        </p:nvGrpSpPr>
        <p:grpSpPr>
          <a:xfrm>
            <a:off x="5898198" y="-917575"/>
            <a:ext cx="2883862" cy="1619250"/>
            <a:chOff x="37867" y="22560"/>
            <a:chExt cx="2509895" cy="1617865"/>
          </a:xfrm>
        </p:grpSpPr>
        <p:sp>
          <p:nvSpPr>
            <p:cNvPr id="2176" name="文本框 180"/>
            <p:cNvSpPr/>
            <p:nvPr>
              <p:custDataLst>
                <p:tags r:id="rId5"/>
              </p:custDataLst>
            </p:nvPr>
          </p:nvSpPr>
          <p:spPr>
            <a:xfrm>
              <a:off x="1780065" y="22560"/>
              <a:ext cx="743893" cy="492022"/>
            </a:xfrm>
            <a:prstGeom prst="rect">
              <a:avLst/>
            </a:prstGeom>
            <a:noFill/>
            <a:ln w="9525">
              <a:noFill/>
            </a:ln>
          </p:spPr>
          <p:txBody>
            <a:bodyPr wrap="none"/>
            <a:lstStyle/>
            <a:p>
              <a:pPr algn="r" fontAlgn="base">
                <a:spcBef>
                  <a:spcPct val="0"/>
                </a:spcBef>
                <a:spcAft>
                  <a:spcPct val="0"/>
                </a:spcAft>
                <a:buFont typeface="Arial"/>
                <a:buNone/>
              </a:pPr>
              <a:endParaRPr lang="zh-CN" altLang="en-US" sz="2500" dirty="0">
                <a:solidFill>
                  <a:srgbClr val="000000"/>
                </a:solidFill>
                <a:latin typeface="微软雅黑" panose="020B0503020204020204" pitchFamily="34" charset="-122"/>
                <a:ea typeface="微软雅黑" panose="020B0503020204020204" pitchFamily="34" charset="-122"/>
              </a:endParaRPr>
            </a:p>
          </p:txBody>
        </p:sp>
        <p:sp>
          <p:nvSpPr>
            <p:cNvPr id="2177" name="矩形 181"/>
            <p:cNvSpPr/>
            <p:nvPr>
              <p:custDataLst>
                <p:tags r:id="rId6"/>
              </p:custDataLst>
            </p:nvPr>
          </p:nvSpPr>
          <p:spPr>
            <a:xfrm>
              <a:off x="37867" y="553875"/>
              <a:ext cx="2509895" cy="1086550"/>
            </a:xfrm>
            <a:prstGeom prst="rect">
              <a:avLst/>
            </a:prstGeom>
            <a:noFill/>
            <a:ln w="9525">
              <a:noFill/>
            </a:ln>
          </p:spPr>
          <p:txBody>
            <a:bodyPr/>
            <a:lstStyle/>
            <a:p>
              <a:pPr algn="r" fontAlgn="base">
                <a:lnSpc>
                  <a:spcPct val="120000"/>
                </a:lnSpc>
                <a:spcBef>
                  <a:spcPct val="0"/>
                </a:spcBef>
                <a:spcAft>
                  <a:spcPct val="0"/>
                </a:spcAft>
              </a:pPr>
              <a:endParaRPr lang="zh-CN" altLang="en-US" sz="1700" dirty="0">
                <a:solidFill>
                  <a:srgbClr val="000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040765" y="1939290"/>
            <a:ext cx="6783070" cy="3916045"/>
            <a:chOff x="2029" y="3054"/>
            <a:chExt cx="10682" cy="6167"/>
          </a:xfrm>
        </p:grpSpPr>
        <p:sp>
          <p:nvSpPr>
            <p:cNvPr id="6" name="矩形: 圆角 30"/>
            <p:cNvSpPr/>
            <p:nvPr>
              <p:custDataLst>
                <p:tags r:id="rId1"/>
              </p:custDataLst>
            </p:nvPr>
          </p:nvSpPr>
          <p:spPr>
            <a:xfrm>
              <a:off x="7855" y="3054"/>
              <a:ext cx="4856" cy="6167"/>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31" name="矩形: 圆角 30"/>
            <p:cNvSpPr/>
            <p:nvPr>
              <p:custDataLst>
                <p:tags r:id="rId2"/>
              </p:custDataLst>
            </p:nvPr>
          </p:nvSpPr>
          <p:spPr>
            <a:xfrm>
              <a:off x="2029" y="3054"/>
              <a:ext cx="4856" cy="6167"/>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9" name="矩形: 圆角 28"/>
            <p:cNvSpPr/>
            <p:nvPr>
              <p:custDataLst>
                <p:tags r:id="rId3"/>
              </p:custDataLst>
            </p:nvPr>
          </p:nvSpPr>
          <p:spPr>
            <a:xfrm>
              <a:off x="3280" y="3601"/>
              <a:ext cx="2354" cy="6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航空</a:t>
              </a:r>
            </a:p>
          </p:txBody>
        </p:sp>
        <p:sp>
          <p:nvSpPr>
            <p:cNvPr id="5" name="文本框 4"/>
            <p:cNvSpPr txBox="1"/>
            <p:nvPr/>
          </p:nvSpPr>
          <p:spPr>
            <a:xfrm>
              <a:off x="2641" y="5087"/>
              <a:ext cx="3851" cy="2359"/>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航空是指载人或不载人的飞行器在地球大气层中的航行活动，必须具备空气介质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7" name="矩形: 圆角 28"/>
            <p:cNvSpPr/>
            <p:nvPr>
              <p:custDataLst>
                <p:tags r:id="rId4"/>
              </p:custDataLst>
            </p:nvPr>
          </p:nvSpPr>
          <p:spPr>
            <a:xfrm>
              <a:off x="9106" y="3601"/>
              <a:ext cx="2354" cy="6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航天</a:t>
              </a:r>
            </a:p>
          </p:txBody>
        </p:sp>
        <p:sp>
          <p:nvSpPr>
            <p:cNvPr id="8" name="文本框 7"/>
            <p:cNvSpPr txBox="1"/>
            <p:nvPr/>
          </p:nvSpPr>
          <p:spPr>
            <a:xfrm>
              <a:off x="8527" y="5087"/>
              <a:ext cx="3602" cy="2926"/>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航天是指载人或不载人的航天器在地球大气层之外的航行活动，又称空间飞行或宇宙航行</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grpSp>
      <p:pic>
        <p:nvPicPr>
          <p:cNvPr id="10" name="文本框 6" descr="P-10270198-102469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84210" y="2672715"/>
            <a:ext cx="3133725" cy="2350770"/>
          </a:xfrm>
          <a:prstGeom prst="roundRect">
            <a:avLst/>
          </a:prstGeom>
          <a:noFill/>
          <a:ln w="9525">
            <a:noFill/>
          </a:ln>
          <a:effectLst>
            <a:outerShdw blurRad="50800" dist="165100" dir="2700000" algn="tl" rotWithShape="0">
              <a:srgbClr val="588ADF">
                <a:alpha val="55000"/>
              </a:srgbClr>
            </a:outerShdw>
          </a:effectLst>
        </p:spPr>
      </p:pic>
      <p:sp>
        <p:nvSpPr>
          <p:cNvPr id="3" name="文本框 2"/>
          <p:cNvSpPr txBox="1"/>
          <p:nvPr/>
        </p:nvSpPr>
        <p:spPr>
          <a:xfrm>
            <a:off x="1040765" y="1296140"/>
            <a:ext cx="1560392"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dur="500" fill="hold" nodeType="withEffect">
                                  <p:stCondLst>
                                    <p:cond delay="0"/>
                                  </p:stCondLst>
                                  <p:childTnLst>
                                    <p:set>
                                      <p:cBhvr additive="base">
                                        <p:cTn id="6" dur="1" fill="hold">
                                          <p:stCondLst>
                                            <p:cond delay="0"/>
                                          </p:stCondLst>
                                        </p:cTn>
                                        <p:tgtEl>
                                          <p:spTgt spid="2173"/>
                                        </p:tgtEl>
                                        <p:attrNameLst>
                                          <p:attrName>style.visibility</p:attrName>
                                        </p:attrNameLst>
                                      </p:cBhvr>
                                      <p:to>
                                        <p:strVal val="visible"/>
                                      </p:to>
                                    </p:set>
                                    <p:animEffect transition="in" filter="wipe(right)">
                                      <p:cBhvr additive="base">
                                        <p:cTn id="7" dur="500"/>
                                        <p:tgtEl>
                                          <p:spTgt spid="2173"/>
                                        </p:tgtEl>
                                      </p:cBhvr>
                                    </p:animEffect>
                                  </p:childTnLst>
                                </p:cTn>
                              </p:par>
                            </p:childTnLst>
                          </p:cTn>
                        </p:par>
                        <p:par>
                          <p:cTn id="8" fill="hold" nodeType="afterGroup">
                            <p:stCondLst>
                              <p:cond delay="500"/>
                            </p:stCondLst>
                            <p:childTnLst>
                              <p:par>
                                <p:cTn id="9" presetID="42" presetClass="entr" presetSubtype="0" dur="1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53" presetClass="entr" presetSubtype="16" dur="5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693420" y="276225"/>
            <a:ext cx="61385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飞行器的分类</a:t>
            </a:r>
          </a:p>
        </p:txBody>
      </p:sp>
      <p:pic>
        <p:nvPicPr>
          <p:cNvPr id="3" name="图片 2" descr="P-10224430-1021151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830820" y="2413000"/>
            <a:ext cx="3047365" cy="2786380"/>
          </a:xfrm>
          <a:prstGeom prst="ellipse">
            <a:avLst/>
          </a:prstGeom>
          <a:effectLst>
            <a:outerShdw blurRad="50800" dist="203200" dir="2640000" algn="ctr" rotWithShape="0">
              <a:srgbClr val="AFCBF3">
                <a:alpha val="100000"/>
              </a:srgbClr>
            </a:outerShdw>
          </a:effectLst>
        </p:spPr>
      </p:pic>
      <p:grpSp>
        <p:nvGrpSpPr>
          <p:cNvPr id="8" name="组合 7"/>
          <p:cNvGrpSpPr/>
          <p:nvPr/>
        </p:nvGrpSpPr>
        <p:grpSpPr>
          <a:xfrm>
            <a:off x="1277620" y="1804670"/>
            <a:ext cx="6927850" cy="2401570"/>
            <a:chOff x="2012" y="2842"/>
            <a:chExt cx="10910" cy="3782"/>
          </a:xfrm>
        </p:grpSpPr>
        <p:sp>
          <p:nvSpPr>
            <p:cNvPr id="13" name="Freeform 5"/>
            <p:cNvSpPr>
              <a:spLocks noEditPoints="1"/>
            </p:cNvSpPr>
            <p:nvPr>
              <p:custDataLst>
                <p:tags r:id="rId1"/>
              </p:custDataLst>
            </p:nvPr>
          </p:nvSpPr>
          <p:spPr bwMode="auto">
            <a:xfrm>
              <a:off x="2016" y="2980"/>
              <a:ext cx="820" cy="82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598AD7"/>
            </a:solidFill>
            <a:ln w="9525">
              <a:noFill/>
              <a:round/>
            </a:ln>
          </p:spPr>
          <p:txBody>
            <a:bodyPr vert="horz" wrap="square" lIns="128550" tIns="64275" rIns="128550" bIns="64275" numCol="1" anchor="t" anchorCtr="0" compatLnSpc="1"/>
            <a:lstStyle/>
            <a:p>
              <a:endParaRPr lang="en-US" sz="2530">
                <a:solidFill>
                  <a:schemeClr val="tx1">
                    <a:lumMod val="75000"/>
                    <a:lumOff val="25000"/>
                  </a:schemeClr>
                </a:solidFill>
                <a:latin typeface="Arial"/>
                <a:ea typeface="微软雅黑" panose="020B0503020204020204" pitchFamily="34" charset="-122"/>
                <a:sym typeface="Arial"/>
              </a:endParaRPr>
            </a:p>
          </p:txBody>
        </p:sp>
        <p:sp>
          <p:nvSpPr>
            <p:cNvPr id="33" name="Freeform 66"/>
            <p:cNvSpPr>
              <a:spLocks noEditPoints="1"/>
            </p:cNvSpPr>
            <p:nvPr>
              <p:custDataLst>
                <p:tags r:id="rId2"/>
              </p:custDataLst>
            </p:nvPr>
          </p:nvSpPr>
          <p:spPr bwMode="auto">
            <a:xfrm>
              <a:off x="2092" y="4218"/>
              <a:ext cx="667" cy="714"/>
            </a:xfrm>
            <a:custGeom>
              <a:avLst/>
              <a:gdLst>
                <a:gd name="T0" fmla="*/ 55452 w 101"/>
                <a:gd name="T1" fmla="*/ 82567 h 95"/>
                <a:gd name="T2" fmla="*/ 36968 w 101"/>
                <a:gd name="T3" fmla="*/ 82567 h 95"/>
                <a:gd name="T4" fmla="*/ 0 w 101"/>
                <a:gd name="T5" fmla="*/ 116205 h 95"/>
                <a:gd name="T6" fmla="*/ 0 w 101"/>
                <a:gd name="T7" fmla="*/ 256874 h 95"/>
                <a:gd name="T8" fmla="*/ 36968 w 101"/>
                <a:gd name="T9" fmla="*/ 290512 h 95"/>
                <a:gd name="T10" fmla="*/ 55452 w 101"/>
                <a:gd name="T11" fmla="*/ 290512 h 95"/>
                <a:gd name="T12" fmla="*/ 55452 w 101"/>
                <a:gd name="T13" fmla="*/ 82567 h 95"/>
                <a:gd name="T14" fmla="*/ 234133 w 101"/>
                <a:gd name="T15" fmla="*/ 82567 h 95"/>
                <a:gd name="T16" fmla="*/ 77017 w 101"/>
                <a:gd name="T17" fmla="*/ 82567 h 95"/>
                <a:gd name="T18" fmla="*/ 77017 w 101"/>
                <a:gd name="T19" fmla="*/ 290512 h 95"/>
                <a:gd name="T20" fmla="*/ 234133 w 101"/>
                <a:gd name="T21" fmla="*/ 290512 h 95"/>
                <a:gd name="T22" fmla="*/ 234133 w 101"/>
                <a:gd name="T23" fmla="*/ 82567 h 95"/>
                <a:gd name="T24" fmla="*/ 277262 w 101"/>
                <a:gd name="T25" fmla="*/ 82567 h 95"/>
                <a:gd name="T26" fmla="*/ 255698 w 101"/>
                <a:gd name="T27" fmla="*/ 82567 h 95"/>
                <a:gd name="T28" fmla="*/ 255698 w 101"/>
                <a:gd name="T29" fmla="*/ 290512 h 95"/>
                <a:gd name="T30" fmla="*/ 277262 w 101"/>
                <a:gd name="T31" fmla="*/ 290512 h 95"/>
                <a:gd name="T32" fmla="*/ 311150 w 101"/>
                <a:gd name="T33" fmla="*/ 256874 h 95"/>
                <a:gd name="T34" fmla="*/ 311150 w 101"/>
                <a:gd name="T35" fmla="*/ 116205 h 95"/>
                <a:gd name="T36" fmla="*/ 277262 w 101"/>
                <a:gd name="T37" fmla="*/ 82567 h 95"/>
                <a:gd name="T38" fmla="*/ 203326 w 101"/>
                <a:gd name="T39" fmla="*/ 0 h 95"/>
                <a:gd name="T40" fmla="*/ 107824 w 101"/>
                <a:gd name="T41" fmla="*/ 0 h 95"/>
                <a:gd name="T42" fmla="*/ 80098 w 101"/>
                <a:gd name="T43" fmla="*/ 27522 h 95"/>
                <a:gd name="T44" fmla="*/ 80098 w 101"/>
                <a:gd name="T45" fmla="*/ 61160 h 95"/>
                <a:gd name="T46" fmla="*/ 110905 w 101"/>
                <a:gd name="T47" fmla="*/ 61160 h 95"/>
                <a:gd name="T48" fmla="*/ 110905 w 101"/>
                <a:gd name="T49" fmla="*/ 30580 h 95"/>
                <a:gd name="T50" fmla="*/ 200245 w 101"/>
                <a:gd name="T51" fmla="*/ 30580 h 95"/>
                <a:gd name="T52" fmla="*/ 200245 w 101"/>
                <a:gd name="T53" fmla="*/ 61160 h 95"/>
                <a:gd name="T54" fmla="*/ 234133 w 101"/>
                <a:gd name="T55" fmla="*/ 61160 h 95"/>
                <a:gd name="T56" fmla="*/ 234133 w 101"/>
                <a:gd name="T57" fmla="*/ 27522 h 95"/>
                <a:gd name="T58" fmla="*/ 203326 w 101"/>
                <a:gd name="T59" fmla="*/ 0 h 9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00" h="95">
                  <a:moveTo>
                    <a:pt x="18" y="27"/>
                  </a:moveTo>
                  <a:cubicBezTo>
                    <a:pt x="12" y="27"/>
                    <a:pt x="12" y="27"/>
                    <a:pt x="12" y="27"/>
                  </a:cubicBezTo>
                  <a:cubicBezTo>
                    <a:pt x="6" y="27"/>
                    <a:pt x="0" y="32"/>
                    <a:pt x="0" y="38"/>
                  </a:cubicBezTo>
                  <a:cubicBezTo>
                    <a:pt x="0" y="84"/>
                    <a:pt x="0" y="84"/>
                    <a:pt x="0" y="84"/>
                  </a:cubicBezTo>
                  <a:cubicBezTo>
                    <a:pt x="0" y="90"/>
                    <a:pt x="6" y="95"/>
                    <a:pt x="12" y="95"/>
                  </a:cubicBezTo>
                  <a:cubicBezTo>
                    <a:pt x="18" y="95"/>
                    <a:pt x="18" y="95"/>
                    <a:pt x="18" y="95"/>
                  </a:cubicBezTo>
                  <a:cubicBezTo>
                    <a:pt x="18" y="27"/>
                    <a:pt x="18" y="27"/>
                    <a:pt x="18" y="27"/>
                  </a:cubicBezTo>
                  <a:moveTo>
                    <a:pt x="76" y="27"/>
                  </a:moveTo>
                  <a:cubicBezTo>
                    <a:pt x="25" y="27"/>
                    <a:pt x="25" y="27"/>
                    <a:pt x="25" y="27"/>
                  </a:cubicBezTo>
                  <a:cubicBezTo>
                    <a:pt x="25" y="95"/>
                    <a:pt x="25" y="95"/>
                    <a:pt x="25" y="95"/>
                  </a:cubicBezTo>
                  <a:cubicBezTo>
                    <a:pt x="76" y="95"/>
                    <a:pt x="76" y="95"/>
                    <a:pt x="76" y="95"/>
                  </a:cubicBezTo>
                  <a:cubicBezTo>
                    <a:pt x="76" y="27"/>
                    <a:pt x="76" y="27"/>
                    <a:pt x="76" y="27"/>
                  </a:cubicBezTo>
                  <a:moveTo>
                    <a:pt x="90" y="27"/>
                  </a:moveTo>
                  <a:cubicBezTo>
                    <a:pt x="83" y="27"/>
                    <a:pt x="83" y="27"/>
                    <a:pt x="83" y="27"/>
                  </a:cubicBezTo>
                  <a:cubicBezTo>
                    <a:pt x="83" y="95"/>
                    <a:pt x="83" y="95"/>
                    <a:pt x="83" y="95"/>
                  </a:cubicBezTo>
                  <a:cubicBezTo>
                    <a:pt x="90" y="95"/>
                    <a:pt x="90" y="95"/>
                    <a:pt x="90" y="95"/>
                  </a:cubicBezTo>
                  <a:cubicBezTo>
                    <a:pt x="96" y="95"/>
                    <a:pt x="101" y="90"/>
                    <a:pt x="101" y="84"/>
                  </a:cubicBezTo>
                  <a:cubicBezTo>
                    <a:pt x="101" y="38"/>
                    <a:pt x="101" y="38"/>
                    <a:pt x="101" y="38"/>
                  </a:cubicBezTo>
                  <a:cubicBezTo>
                    <a:pt x="101" y="32"/>
                    <a:pt x="96" y="27"/>
                    <a:pt x="90" y="27"/>
                  </a:cubicBezTo>
                  <a:moveTo>
                    <a:pt x="66" y="0"/>
                  </a:moveTo>
                  <a:cubicBezTo>
                    <a:pt x="35" y="0"/>
                    <a:pt x="35" y="0"/>
                    <a:pt x="35" y="0"/>
                  </a:cubicBezTo>
                  <a:cubicBezTo>
                    <a:pt x="30" y="0"/>
                    <a:pt x="26" y="3"/>
                    <a:pt x="26" y="9"/>
                  </a:cubicBezTo>
                  <a:cubicBezTo>
                    <a:pt x="26" y="20"/>
                    <a:pt x="26" y="20"/>
                    <a:pt x="26" y="20"/>
                  </a:cubicBezTo>
                  <a:cubicBezTo>
                    <a:pt x="36" y="20"/>
                    <a:pt x="36" y="20"/>
                    <a:pt x="36" y="20"/>
                  </a:cubicBezTo>
                  <a:cubicBezTo>
                    <a:pt x="36" y="10"/>
                    <a:pt x="36" y="10"/>
                    <a:pt x="36" y="10"/>
                  </a:cubicBezTo>
                  <a:cubicBezTo>
                    <a:pt x="65" y="10"/>
                    <a:pt x="65" y="10"/>
                    <a:pt x="65" y="10"/>
                  </a:cubicBezTo>
                  <a:cubicBezTo>
                    <a:pt x="65" y="20"/>
                    <a:pt x="65" y="20"/>
                    <a:pt x="65" y="20"/>
                  </a:cubicBezTo>
                  <a:cubicBezTo>
                    <a:pt x="76" y="20"/>
                    <a:pt x="76" y="20"/>
                    <a:pt x="76" y="20"/>
                  </a:cubicBezTo>
                  <a:cubicBezTo>
                    <a:pt x="76" y="9"/>
                    <a:pt x="76" y="9"/>
                    <a:pt x="76" y="9"/>
                  </a:cubicBezTo>
                  <a:cubicBezTo>
                    <a:pt x="76" y="3"/>
                    <a:pt x="71" y="0"/>
                    <a:pt x="66" y="0"/>
                  </a:cubicBezTo>
                </a:path>
              </a:pathLst>
            </a:custGeom>
            <a:solidFill>
              <a:srgbClr val="598AD7"/>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a:ea typeface="宋体" panose="02010600030101010101" pitchFamily="2" charset="-122"/>
              </a:endParaRPr>
            </a:p>
          </p:txBody>
        </p:sp>
        <p:sp>
          <p:nvSpPr>
            <p:cNvPr id="7182" name="稻壳儿小白白(http://dwz.cn/Wu2UP)"/>
            <p:cNvSpPr/>
            <p:nvPr>
              <p:custDataLst>
                <p:tags r:id="rId3"/>
              </p:custDataLst>
            </p:nvPr>
          </p:nvSpPr>
          <p:spPr bwMode="auto">
            <a:xfrm>
              <a:off x="2012" y="5599"/>
              <a:ext cx="828" cy="847"/>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598AD7"/>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322" y="2842"/>
              <a:ext cx="9600" cy="657"/>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航空器：在大气层内飞行的飞行器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5" name="文本框 4"/>
            <p:cNvSpPr txBox="1"/>
            <p:nvPr/>
          </p:nvSpPr>
          <p:spPr>
            <a:xfrm>
              <a:off x="3322" y="4121"/>
              <a:ext cx="9600" cy="657"/>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航天器：在大气层外空间飞行的飞行器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sp>
          <p:nvSpPr>
            <p:cNvPr id="6" name="文本框 5"/>
            <p:cNvSpPr txBox="1"/>
            <p:nvPr/>
          </p:nvSpPr>
          <p:spPr>
            <a:xfrm>
              <a:off x="3322" y="5400"/>
              <a:ext cx="6715" cy="1224"/>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火箭和导弹：火箭和导弹均以火箭发动机为动力升空，可在大气层内外飞行</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692785" y="306705"/>
            <a:ext cx="713930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航空器/航天器的飞行原理</a:t>
            </a:r>
          </a:p>
        </p:txBody>
      </p:sp>
      <p:grpSp>
        <p:nvGrpSpPr>
          <p:cNvPr id="3" name="组合 2"/>
          <p:cNvGrpSpPr/>
          <p:nvPr/>
        </p:nvGrpSpPr>
        <p:grpSpPr>
          <a:xfrm>
            <a:off x="1288415" y="1939290"/>
            <a:ext cx="3083560" cy="3915410"/>
            <a:chOff x="2029" y="3054"/>
            <a:chExt cx="4856" cy="6166"/>
          </a:xfrm>
        </p:grpSpPr>
        <p:sp>
          <p:nvSpPr>
            <p:cNvPr id="31" name="矩形: 圆角 30"/>
            <p:cNvSpPr/>
            <p:nvPr>
              <p:custDataLst>
                <p:tags r:id="rId4"/>
              </p:custDataLst>
            </p:nvPr>
          </p:nvSpPr>
          <p:spPr>
            <a:xfrm>
              <a:off x="2029" y="3054"/>
              <a:ext cx="4856" cy="6167"/>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9" name="矩形: 圆角 28"/>
            <p:cNvSpPr/>
            <p:nvPr>
              <p:custDataLst>
                <p:tags r:id="rId5"/>
              </p:custDataLst>
            </p:nvPr>
          </p:nvSpPr>
          <p:spPr>
            <a:xfrm>
              <a:off x="2393" y="3601"/>
              <a:ext cx="4236" cy="6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航天器飞行原理-卫星</a:t>
              </a:r>
            </a:p>
          </p:txBody>
        </p:sp>
        <p:sp>
          <p:nvSpPr>
            <p:cNvPr id="5" name="文本框 4"/>
            <p:cNvSpPr txBox="1"/>
            <p:nvPr>
              <p:custDataLst>
                <p:tags r:id="rId6"/>
              </p:custDataLst>
            </p:nvPr>
          </p:nvSpPr>
          <p:spPr>
            <a:xfrm>
              <a:off x="2641" y="5087"/>
              <a:ext cx="3851" cy="2409"/>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外太空没有空气</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尾部喷出气体</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反冲使得航天器向前飞行</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4" name="组合 3"/>
          <p:cNvGrpSpPr/>
          <p:nvPr/>
        </p:nvGrpSpPr>
        <p:grpSpPr>
          <a:xfrm>
            <a:off x="7585710" y="1938655"/>
            <a:ext cx="3083560" cy="3916045"/>
            <a:chOff x="11946" y="3053"/>
            <a:chExt cx="4856" cy="6167"/>
          </a:xfrm>
        </p:grpSpPr>
        <p:sp>
          <p:nvSpPr>
            <p:cNvPr id="6" name="矩形: 圆角 30"/>
            <p:cNvSpPr/>
            <p:nvPr>
              <p:custDataLst>
                <p:tags r:id="rId1"/>
              </p:custDataLst>
            </p:nvPr>
          </p:nvSpPr>
          <p:spPr>
            <a:xfrm>
              <a:off x="11946" y="3053"/>
              <a:ext cx="4856" cy="6167"/>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7" name="矩形: 圆角 28"/>
            <p:cNvSpPr/>
            <p:nvPr>
              <p:custDataLst>
                <p:tags r:id="rId2"/>
              </p:custDataLst>
            </p:nvPr>
          </p:nvSpPr>
          <p:spPr>
            <a:xfrm>
              <a:off x="12334" y="3600"/>
              <a:ext cx="4125" cy="6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white"/>
                  </a:solidFill>
                  <a:latin typeface="微软雅黑" panose="020B0503020204020204" pitchFamily="34" charset="-122"/>
                  <a:ea typeface="微软雅黑" panose="020B0503020204020204" pitchFamily="34" charset="-122"/>
                </a:rPr>
                <a:t>航空器飞行原理-飞机</a:t>
              </a:r>
            </a:p>
          </p:txBody>
        </p:sp>
        <p:sp>
          <p:nvSpPr>
            <p:cNvPr id="8" name="文本框 7"/>
            <p:cNvSpPr txBox="1"/>
            <p:nvPr>
              <p:custDataLst>
                <p:tags r:id="rId3"/>
              </p:custDataLst>
            </p:nvPr>
          </p:nvSpPr>
          <p:spPr>
            <a:xfrm>
              <a:off x="12618" y="5086"/>
              <a:ext cx="3602" cy="4035"/>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空气会流动，形成气流</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飞机机翼的形状特点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机翼上下两面气压不同</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气压的差异使飞机获得升力</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pic>
        <p:nvPicPr>
          <p:cNvPr id="9" name="图片 8" descr="51miz-E242307-9BEA994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5810" y="2451100"/>
            <a:ext cx="2889885" cy="288988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1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16" dur="5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651510" y="295910"/>
            <a:ext cx="4449445"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古人的智慧</a:t>
            </a:r>
          </a:p>
        </p:txBody>
      </p:sp>
      <p:grpSp>
        <p:nvGrpSpPr>
          <p:cNvPr id="6" name="组合 5"/>
          <p:cNvGrpSpPr/>
          <p:nvPr/>
        </p:nvGrpSpPr>
        <p:grpSpPr>
          <a:xfrm>
            <a:off x="2046605" y="1808480"/>
            <a:ext cx="3832860" cy="3826510"/>
            <a:chOff x="2385" y="3615"/>
            <a:chExt cx="4806" cy="4798"/>
          </a:xfrm>
        </p:grpSpPr>
        <p:grpSp>
          <p:nvGrpSpPr>
            <p:cNvPr id="5" name="组合 4"/>
            <p:cNvGrpSpPr/>
            <p:nvPr/>
          </p:nvGrpSpPr>
          <p:grpSpPr>
            <a:xfrm>
              <a:off x="2385" y="3615"/>
              <a:ext cx="4725" cy="4798"/>
              <a:chOff x="6469" y="2913"/>
              <a:chExt cx="6262" cy="6358"/>
            </a:xfrm>
          </p:grpSpPr>
          <p:sp>
            <p:nvSpPr>
              <p:cNvPr id="32" name="Round Diagonal Corner Rectangle 31" descr="e7d195523061f1c0f55f9af68525816972d868573ada39bc763F3977967589A5F92C178830C92595A6CE4D0132F8C206B2B04C416AAA86B7FD80AB023F78DAEB544E2F013E11B2B95AD21703D1C90034A379EC9026EFAAF5F7727753EAE971206A1B0E74A7E60DA536149ECE0D037C351B4F4CC11B038C6AE2987F24174E66C5BCE7BF4847EAD287E52600024F6B05E03C9C3DBCC9CF334B"/>
              <p:cNvSpPr/>
              <p:nvPr>
                <p:custDataLst>
                  <p:tags r:id="rId5"/>
                </p:custDataLst>
              </p:nvPr>
            </p:nvSpPr>
            <p:spPr bwMode="auto">
              <a:xfrm rot="2528627">
                <a:off x="10226" y="4785"/>
                <a:ext cx="2505" cy="2505"/>
              </a:xfrm>
              <a:prstGeom prst="round2DiagRect">
                <a:avLst>
                  <a:gd name="adj1" fmla="val 31373"/>
                  <a:gd name="adj2" fmla="val 0"/>
                </a:avLst>
              </a:prstGeom>
              <a:solidFill>
                <a:srgbClr val="0066A0"/>
              </a:solidFill>
              <a:ln>
                <a:noFill/>
              </a:ln>
              <a:effectLst/>
            </p:spPr>
            <p:txBody>
              <a:bodyPr wrap="none" anchor="ctr"/>
              <a:lstStyle/>
              <a:p>
                <a:pPr algn="ctr" defTabSz="584200"/>
                <a:endParaRPr lang="en-US" sz="2400" cap="all" dirty="0">
                  <a:solidFill>
                    <a:srgbClr val="FAFAFA"/>
                  </a:solidFill>
                  <a:latin typeface="微软雅黑" panose="020B0503020204020204" pitchFamily="34" charset="-122"/>
                  <a:ea typeface="微软雅黑" panose="020B0503020204020204" pitchFamily="34" charset="-122"/>
                </a:endParaRPr>
              </a:p>
            </p:txBody>
          </p:sp>
          <p:sp>
            <p:nvSpPr>
              <p:cNvPr id="33" name="Round Diagonal Corner Rectangle 32" descr="e7d195523061f1c0f55f9af68525816972d868573ada39bc763F3977967589A5F92C178830C92595A6CE4D0132F8C206B2B04C416AAA86B7FD80AB023F78DAEB544E2F013E11B2B95AD21703D1C90034A379EC9026EFAAF5F7727753EAE971206A1B0E74A7E60DA536149ECE0D037C351B4F4CC11B038C6AE2987F24174E66C5BCE7BF4847EAD287E52600024F6B05E03C9C3DBCC9CF334B"/>
              <p:cNvSpPr/>
              <p:nvPr>
                <p:custDataLst>
                  <p:tags r:id="rId6"/>
                </p:custDataLst>
              </p:nvPr>
            </p:nvSpPr>
            <p:spPr bwMode="auto">
              <a:xfrm rot="19071372" flipH="1">
                <a:off x="6469" y="4785"/>
                <a:ext cx="2505" cy="2505"/>
              </a:xfrm>
              <a:prstGeom prst="round2DiagRect">
                <a:avLst>
                  <a:gd name="adj1" fmla="val 31373"/>
                  <a:gd name="adj2" fmla="val 0"/>
                </a:avLst>
              </a:prstGeom>
              <a:solidFill>
                <a:srgbClr val="0066A0"/>
              </a:solidFill>
              <a:ln>
                <a:noFill/>
              </a:ln>
              <a:effectLst/>
            </p:spPr>
            <p:txBody>
              <a:bodyPr wrap="none" anchor="ctr"/>
              <a:lstStyle/>
              <a:p>
                <a:pPr algn="ctr" defTabSz="584200"/>
                <a:endParaRPr lang="en-US" sz="2400" cap="all" dirty="0">
                  <a:solidFill>
                    <a:srgbClr val="FAFAFA"/>
                  </a:solidFill>
                  <a:latin typeface="微软雅黑" panose="020B0503020204020204" pitchFamily="34" charset="-122"/>
                  <a:ea typeface="微软雅黑" panose="020B0503020204020204" pitchFamily="34" charset="-122"/>
                </a:endParaRPr>
              </a:p>
            </p:txBody>
          </p:sp>
          <p:sp>
            <p:nvSpPr>
              <p:cNvPr id="41" name="Round Diagonal Corner Rectangle 40" descr="e7d195523061f1c0f55f9af68525816972d868573ada39bc763F3977967589A5F92C178830C92595A6CE4D0132F8C206B2B04C416AAA86B7FD80AB023F78DAEB544E2F013E11B2B95AD21703D1C90034A379EC9026EFAAF5F7727753EAE971206A1B0E74A7E60DA536149ECE0D037C351B4F4CC11B038C6AE2987F24174E66C5BCE7BF4847EAD287E52600024F6B05E03C9C3DBCC9CF334B"/>
              <p:cNvSpPr/>
              <p:nvPr>
                <p:custDataLst>
                  <p:tags r:id="rId7"/>
                </p:custDataLst>
              </p:nvPr>
            </p:nvSpPr>
            <p:spPr bwMode="auto">
              <a:xfrm rot="18900000">
                <a:off x="8348" y="2913"/>
                <a:ext cx="2505" cy="2505"/>
              </a:xfrm>
              <a:prstGeom prst="round2DiagRect">
                <a:avLst>
                  <a:gd name="adj1" fmla="val 31373"/>
                  <a:gd name="adj2" fmla="val 0"/>
                </a:avLst>
              </a:prstGeom>
              <a:solidFill>
                <a:srgbClr val="598AD7"/>
              </a:solidFill>
              <a:ln w="9525">
                <a:noFill/>
                <a:round/>
              </a:ln>
            </p:spPr>
            <p:txBody>
              <a:bodyPr vert="horz" wrap="square" lIns="121920" tIns="60960" rIns="121920" bIns="60960" numCol="1" rtlCol="0" anchor="t" anchorCtr="0" compatLnSpc="1"/>
              <a:lstStyle/>
              <a:p>
                <a:pPr algn="ctr"/>
                <a:endParaRPr lang="en-US" sz="2400" dirty="0">
                  <a:latin typeface="思源黑体 CN Light" panose="020B0300000000000000" charset="-122"/>
                  <a:ea typeface="微软雅黑" panose="020B0503020204020204" pitchFamily="34" charset="-122"/>
                </a:endParaRPr>
              </a:p>
            </p:txBody>
          </p:sp>
          <p:sp>
            <p:nvSpPr>
              <p:cNvPr id="42" name="Round Diagonal Corner Rectangle 41" descr="e7d195523061f1c0f55f9af68525816972d868573ada39bc763F3977967589A5F92C178830C92595A6CE4D0132F8C206B2B04C416AAA86B7FD80AB023F78DAEB544E2F013E11B2B95AD21703D1C90034A379EC9026EFAAF5F7727753EAE971206A1B0E74A7E60DA536149ECE0D037C351B4F4CC11B038C6AE2987F24174E66C5BCE7BF4847EAD287E52600024F6B05E03C9C3DBCC9CF334B"/>
              <p:cNvSpPr/>
              <p:nvPr>
                <p:custDataLst>
                  <p:tags r:id="rId8"/>
                </p:custDataLst>
              </p:nvPr>
            </p:nvSpPr>
            <p:spPr bwMode="auto">
              <a:xfrm rot="18900000">
                <a:off x="8348" y="6766"/>
                <a:ext cx="2505" cy="2505"/>
              </a:xfrm>
              <a:prstGeom prst="round2DiagRect">
                <a:avLst>
                  <a:gd name="adj1" fmla="val 31373"/>
                  <a:gd name="adj2" fmla="val 0"/>
                </a:avLst>
              </a:prstGeom>
              <a:solidFill>
                <a:srgbClr val="598AD7"/>
              </a:solidFill>
              <a:ln w="9525">
                <a:noFill/>
                <a:round/>
              </a:ln>
            </p:spPr>
            <p:txBody>
              <a:bodyPr vert="horz" wrap="square" lIns="121920" tIns="60960" rIns="121920" bIns="60960" numCol="1" rtlCol="0" anchor="t" anchorCtr="0" compatLnSpc="1"/>
              <a:lstStyle/>
              <a:p>
                <a:pPr algn="ctr"/>
                <a:endParaRPr lang="en-US" sz="2400" dirty="0">
                  <a:latin typeface="思源黑体 CN Light" panose="020B0300000000000000" charset="-122"/>
                  <a:ea typeface="微软雅黑" panose="020B0503020204020204" pitchFamily="34" charset="-122"/>
                </a:endParaRPr>
              </a:p>
            </p:txBody>
          </p:sp>
        </p:grpSp>
        <p:sp>
          <p:nvSpPr>
            <p:cNvPr id="2221" name="文本框 48"/>
            <p:cNvSpPr/>
            <p:nvPr>
              <p:custDataLst>
                <p:tags r:id="rId1"/>
              </p:custDataLst>
            </p:nvPr>
          </p:nvSpPr>
          <p:spPr>
            <a:xfrm>
              <a:off x="4162" y="4141"/>
              <a:ext cx="1172" cy="672"/>
            </a:xfrm>
            <a:prstGeom prst="rect">
              <a:avLst/>
            </a:prstGeom>
            <a:noFill/>
            <a:ln w="9525">
              <a:noFill/>
            </a:ln>
          </p:spPr>
          <p:txBody>
            <a:bodyPr wrap="none"/>
            <a:lstStyle/>
            <a:p>
              <a:pPr algn="ctr" fontAlgn="base">
                <a:spcBef>
                  <a:spcPct val="0"/>
                </a:spcBef>
                <a:spcAft>
                  <a:spcPct val="0"/>
                </a:spcAft>
                <a:buFont typeface="Arial"/>
                <a:buNone/>
              </a:pPr>
              <a:r>
                <a:rPr lang="zh-CN" altLang="en-US" sz="2100" dirty="0">
                  <a:solidFill>
                    <a:schemeClr val="bg1">
                      <a:lumMod val="95000"/>
                    </a:schemeClr>
                  </a:solidFill>
                  <a:latin typeface="微软雅黑" panose="020B0503020204020204" pitchFamily="34" charset="-122"/>
                  <a:ea typeface="微软雅黑" panose="020B0503020204020204" pitchFamily="34" charset="-122"/>
                </a:rPr>
                <a:t>风筝</a:t>
              </a:r>
            </a:p>
          </p:txBody>
        </p:sp>
        <p:sp>
          <p:nvSpPr>
            <p:cNvPr id="2226" name="文本框 49"/>
            <p:cNvSpPr/>
            <p:nvPr>
              <p:custDataLst>
                <p:tags r:id="rId2"/>
              </p:custDataLst>
            </p:nvPr>
          </p:nvSpPr>
          <p:spPr>
            <a:xfrm>
              <a:off x="2743" y="5459"/>
              <a:ext cx="1173" cy="672"/>
            </a:xfrm>
            <a:prstGeom prst="rect">
              <a:avLst/>
            </a:prstGeom>
            <a:noFill/>
            <a:ln w="9525">
              <a:noFill/>
            </a:ln>
          </p:spPr>
          <p:txBody>
            <a:bodyPr wrap="none"/>
            <a:lstStyle/>
            <a:p>
              <a:pPr algn="ctr" fontAlgn="base">
                <a:spcBef>
                  <a:spcPct val="0"/>
                </a:spcBef>
                <a:spcAft>
                  <a:spcPct val="0"/>
                </a:spcAft>
                <a:buFont typeface="Arial"/>
                <a:buNone/>
              </a:pPr>
              <a:r>
                <a:rPr lang="zh-CN" altLang="en-US" sz="2100" dirty="0">
                  <a:solidFill>
                    <a:schemeClr val="bg1">
                      <a:lumMod val="95000"/>
                    </a:schemeClr>
                  </a:solidFill>
                  <a:latin typeface="微软雅黑" panose="020B0503020204020204" pitchFamily="34" charset="-122"/>
                  <a:ea typeface="微软雅黑" panose="020B0503020204020204" pitchFamily="34" charset="-122"/>
                </a:rPr>
                <a:t>火箭</a:t>
              </a:r>
            </a:p>
          </p:txBody>
        </p:sp>
        <p:sp>
          <p:nvSpPr>
            <p:cNvPr id="2231" name="文本框 50"/>
            <p:cNvSpPr/>
            <p:nvPr>
              <p:custDataLst>
                <p:tags r:id="rId3"/>
              </p:custDataLst>
            </p:nvPr>
          </p:nvSpPr>
          <p:spPr>
            <a:xfrm>
              <a:off x="3916" y="7094"/>
              <a:ext cx="1795" cy="748"/>
            </a:xfrm>
            <a:prstGeom prst="rect">
              <a:avLst/>
            </a:prstGeom>
            <a:noFill/>
            <a:ln w="9525">
              <a:noFill/>
            </a:ln>
          </p:spPr>
          <p:txBody>
            <a:bodyPr wrap="none"/>
            <a:lstStyle/>
            <a:p>
              <a:pPr algn="ctr" fontAlgn="base">
                <a:spcBef>
                  <a:spcPct val="0"/>
                </a:spcBef>
                <a:spcAft>
                  <a:spcPct val="0"/>
                </a:spcAft>
                <a:buFont typeface="Arial"/>
                <a:buNone/>
              </a:pPr>
              <a:r>
                <a:rPr lang="zh-CN" altLang="en-US" sz="2400" dirty="0">
                  <a:solidFill>
                    <a:schemeClr val="bg1">
                      <a:lumMod val="95000"/>
                    </a:schemeClr>
                  </a:solidFill>
                  <a:latin typeface="微软雅黑" panose="020B0503020204020204" pitchFamily="34" charset="-122"/>
                  <a:ea typeface="微软雅黑" panose="020B0503020204020204" pitchFamily="34" charset="-122"/>
                </a:rPr>
                <a:t>竹蜻蜓</a:t>
              </a:r>
            </a:p>
          </p:txBody>
        </p:sp>
        <p:sp>
          <p:nvSpPr>
            <p:cNvPr id="2236" name="文本框 51"/>
            <p:cNvSpPr/>
            <p:nvPr>
              <p:custDataLst>
                <p:tags r:id="rId4"/>
              </p:custDataLst>
            </p:nvPr>
          </p:nvSpPr>
          <p:spPr>
            <a:xfrm>
              <a:off x="5137" y="5637"/>
              <a:ext cx="2055" cy="673"/>
            </a:xfrm>
            <a:prstGeom prst="rect">
              <a:avLst/>
            </a:prstGeom>
            <a:noFill/>
            <a:ln w="9525">
              <a:noFill/>
            </a:ln>
          </p:spPr>
          <p:txBody>
            <a:bodyPr wrap="none"/>
            <a:lstStyle/>
            <a:p>
              <a:pPr algn="ctr" fontAlgn="base">
                <a:spcBef>
                  <a:spcPct val="0"/>
                </a:spcBef>
                <a:spcAft>
                  <a:spcPct val="0"/>
                </a:spcAft>
                <a:buFont typeface="Arial"/>
                <a:buNone/>
              </a:pPr>
              <a:r>
                <a:rPr lang="zh-CN" altLang="en-US" sz="2100" dirty="0">
                  <a:solidFill>
                    <a:schemeClr val="bg1">
                      <a:lumMod val="95000"/>
                    </a:schemeClr>
                  </a:solidFill>
                  <a:latin typeface="微软雅黑" panose="020B0503020204020204" pitchFamily="34" charset="-122"/>
                  <a:ea typeface="微软雅黑" panose="020B0503020204020204" pitchFamily="34" charset="-122"/>
                </a:rPr>
                <a:t>万户飞天</a:t>
              </a:r>
            </a:p>
          </p:txBody>
        </p:sp>
      </p:grpSp>
      <p:pic>
        <p:nvPicPr>
          <p:cNvPr id="3" name="图片 2" descr="51miz-P1355806-KQM2CNBT-3840x2160"/>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496810" y="2555875"/>
            <a:ext cx="2655570" cy="2664460"/>
          </a:xfrm>
          <a:prstGeom prst="ellipse">
            <a:avLst/>
          </a:prstGeom>
          <a:effectLst>
            <a:outerShdw blurRad="50800" dist="203200" dir="2700000" algn="tl" rotWithShape="0">
              <a:srgbClr val="5185D8">
                <a:alpha val="40000"/>
              </a:srgbClr>
            </a:outerShdw>
          </a:effectLst>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dur="5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Grp="1"/>
          </p:cNvSpPr>
          <p:nvPr>
            <p:ph type="title"/>
          </p:nvPr>
        </p:nvSpPr>
        <p:spPr>
          <a:xfrm>
            <a:off x="693420" y="272415"/>
            <a:ext cx="4578350" cy="706755"/>
          </a:xfrm>
          <a:noFill/>
        </p:spPr>
        <p:txBody>
          <a:bodyPr vert="horz" wrap="square" lIns="91440" tIns="45720" rIns="91440" bIns="45720" rtlCol="0" anchor="ctr">
            <a:spAutoFi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lnSpc>
                <a:spcPct val="100000"/>
              </a:lnSpc>
              <a:buClrTx/>
              <a:buSzTx/>
              <a:buFontTx/>
            </a:pPr>
            <a:r>
              <a:rPr lang="zh-CN" altLang="en-US" sz="4000" b="0" dirty="0">
                <a:solidFill>
                  <a:schemeClr val="bg1"/>
                </a:solidFill>
                <a:effectLst/>
                <a:latin typeface="字体家AI造字剑客" panose="03000503000000000000" pitchFamily="66" charset="-122"/>
                <a:ea typeface="字体家AI造字剑客" panose="03000503000000000000" pitchFamily="66" charset="-122"/>
                <a:cs typeface="+mn-cs"/>
                <a:sym typeface="+mn-ea"/>
              </a:rPr>
              <a:t>大飞机概况</a:t>
            </a:r>
          </a:p>
        </p:txBody>
      </p:sp>
      <p:grpSp>
        <p:nvGrpSpPr>
          <p:cNvPr id="7" name="组合 6"/>
          <p:cNvGrpSpPr/>
          <p:nvPr/>
        </p:nvGrpSpPr>
        <p:grpSpPr>
          <a:xfrm>
            <a:off x="970915" y="1283335"/>
            <a:ext cx="9591675" cy="4782820"/>
            <a:chOff x="1529" y="2021"/>
            <a:chExt cx="15105" cy="7532"/>
          </a:xfrm>
        </p:grpSpPr>
        <p:sp>
          <p:nvSpPr>
            <p:cNvPr id="31" name="矩形: 圆角 30"/>
            <p:cNvSpPr/>
            <p:nvPr>
              <p:custDataLst>
                <p:tags r:id="rId1"/>
              </p:custDataLst>
            </p:nvPr>
          </p:nvSpPr>
          <p:spPr>
            <a:xfrm>
              <a:off x="1529" y="3054"/>
              <a:ext cx="15105" cy="3195"/>
            </a:xfrm>
            <a:prstGeom prst="roundRect">
              <a:avLst>
                <a:gd name="adj" fmla="val 526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solidFill>
                  <a:prstClr val="white"/>
                </a:solidFill>
                <a:latin typeface="微软雅黑" panose="020B0503020204020204" pitchFamily="34" charset="-122"/>
                <a:ea typeface="思源黑体 CN Light" panose="020B0300000000000000" charset="-122"/>
              </a:endParaRPr>
            </a:p>
          </p:txBody>
        </p:sp>
        <p:sp>
          <p:nvSpPr>
            <p:cNvPr id="2257" name="矩形 27"/>
            <p:cNvSpPr txBox="1"/>
            <p:nvPr>
              <p:custDataLst>
                <p:tags r:id="rId2"/>
              </p:custDataLst>
            </p:nvPr>
          </p:nvSpPr>
          <p:spPr>
            <a:xfrm>
              <a:off x="2064" y="3486"/>
              <a:ext cx="14051" cy="2409"/>
            </a:xfrm>
            <a:prstGeom prst="rect">
              <a:avLst/>
            </a:prstGeom>
            <a:noFill/>
            <a:ln w="9525">
              <a:noFill/>
            </a:ln>
          </p:spPr>
          <p:txBody>
            <a:bodyPr wrap="square" rtlCol="0" anchor="t">
              <a:spAutoFit/>
            </a:bodyPr>
            <a:lstStyle/>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大飞机一般是指起飞总重超过100吨的运输类飞机，包括军用大型运输机和民用大型运输机，也包括一次航程达到3000公里的军用或乘坐达到100座以上的民用客机。 </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从地域上讲，中国把150座以上的客机称为大客机，而国际航运体系习惯上把300座位以上的客机称作“大型客机”。</a:t>
              </a:r>
            </a:p>
          </p:txBody>
        </p:sp>
        <p:sp>
          <p:nvSpPr>
            <p:cNvPr id="29" name="矩形: 圆角 28"/>
            <p:cNvSpPr/>
            <p:nvPr>
              <p:custDataLst>
                <p:tags r:id="rId3"/>
              </p:custDataLst>
            </p:nvPr>
          </p:nvSpPr>
          <p:spPr>
            <a:xfrm>
              <a:off x="1529" y="2021"/>
              <a:ext cx="2151" cy="6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大飞机</a:t>
              </a:r>
            </a:p>
          </p:txBody>
        </p:sp>
        <p:sp>
          <p:nvSpPr>
            <p:cNvPr id="3" name="矩形: 圆角 28"/>
            <p:cNvSpPr/>
            <p:nvPr>
              <p:custDataLst>
                <p:tags r:id="rId4"/>
              </p:custDataLst>
            </p:nvPr>
          </p:nvSpPr>
          <p:spPr>
            <a:xfrm>
              <a:off x="1849" y="6675"/>
              <a:ext cx="3855" cy="6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国际客机主要机型</a:t>
              </a:r>
            </a:p>
          </p:txBody>
        </p:sp>
        <p:sp>
          <p:nvSpPr>
            <p:cNvPr id="4" name="矩形: 圆角 28"/>
            <p:cNvSpPr/>
            <p:nvPr>
              <p:custDataLst>
                <p:tags r:id="rId5"/>
              </p:custDataLst>
            </p:nvPr>
          </p:nvSpPr>
          <p:spPr>
            <a:xfrm>
              <a:off x="7966" y="6675"/>
              <a:ext cx="3855" cy="60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prstClr val="white"/>
                  </a:solidFill>
                  <a:latin typeface="微软雅黑" panose="020B0503020204020204" pitchFamily="34" charset="-122"/>
                  <a:ea typeface="微软雅黑" panose="020B0503020204020204" pitchFamily="34" charset="-122"/>
                </a:rPr>
                <a:t>中国大飞机三剑客</a:t>
              </a:r>
            </a:p>
          </p:txBody>
        </p:sp>
        <p:sp>
          <p:nvSpPr>
            <p:cNvPr id="5" name="文本框 4"/>
            <p:cNvSpPr txBox="1"/>
            <p:nvPr/>
          </p:nvSpPr>
          <p:spPr>
            <a:xfrm>
              <a:off x="1849" y="7761"/>
              <a:ext cx="5737" cy="1791"/>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美国波音公司（Boeing</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法国空中客车公司（Airbus</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p>
            <a:p>
              <a:pPr lvl="0" algn="just">
                <a:lnSpc>
                  <a:spcPct val="130000"/>
                </a:lnSpc>
                <a:buClrTx/>
                <a:buSzTx/>
                <a:buFontTx/>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中国商用飞机有限责任公司-C919</a:t>
              </a:r>
            </a:p>
          </p:txBody>
        </p:sp>
        <p:sp>
          <p:nvSpPr>
            <p:cNvPr id="6" name="文本框 5"/>
            <p:cNvSpPr txBox="1"/>
            <p:nvPr/>
          </p:nvSpPr>
          <p:spPr>
            <a:xfrm>
              <a:off x="8126" y="7762"/>
              <a:ext cx="5827" cy="1791"/>
            </a:xfrm>
            <a:prstGeom prst="rect">
              <a:avLst/>
            </a:prstGeom>
            <a:noFill/>
            <a:ln w="9525">
              <a:noFill/>
            </a:ln>
          </p:spPr>
          <p:txBody>
            <a:bodyPr wrap="square" rtlCol="0" anchor="t">
              <a:spAutoFit/>
            </a:bodyPr>
            <a:lstStyle/>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大型运输机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 运-20（鲲鹏）</a:t>
              </a: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水陆两栖飞机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 AG600（蛟龙）</a:t>
              </a:r>
            </a:p>
            <a:p>
              <a:pPr lvl="0" algn="just">
                <a:lnSpc>
                  <a:spcPct val="130000"/>
                </a:lnSpc>
                <a:buClrTx/>
                <a:buSzTx/>
                <a:buFontTx/>
              </a:pPr>
              <a:r>
                <a:rPr lang="en-US" altLang="zh-CN"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大型客机</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n-ea"/>
                </a:rPr>
                <a:t> C919</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7545" y="609487"/>
            <a:ext cx="1571264" cy="1862048"/>
          </a:xfrm>
          <a:prstGeom prst="rect">
            <a:avLst/>
          </a:prstGeom>
          <a:noFill/>
        </p:spPr>
        <p:txBody>
          <a:bodyPr vert="horz" wrap="none" lIns="91440" tIns="45720" rIns="91440" bIns="45720" rtlCol="0" anchor="ctr">
            <a:spAutoFit/>
            <a:extLst>
              <a:ext uri="{4A0BC546-FE56-4ADE-93B0-CB8AF2F6F144}">
                <wpsdc:textFrameExt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wpsdc="http://www.wps.cn/officeDocument/2022/drawingmlCustomData" type="title"/>
              </a:ext>
            </a:extLst>
          </a:bodyPr>
          <a:lstStyle>
            <a:defPPr>
              <a:defRPr lang="zh-CN"/>
            </a:defPPr>
            <a:lvl1pPr>
              <a:defRPr sz="7200" spc="100">
                <a:gradFill>
                  <a:gsLst>
                    <a:gs pos="0">
                      <a:srgbClr val="93837D">
                        <a:alpha val="84000"/>
                      </a:srgbClr>
                    </a:gs>
                    <a:gs pos="79000">
                      <a:srgbClr val="265A9A">
                        <a:alpha val="38000"/>
                      </a:srgbClr>
                    </a:gs>
                  </a:gsLst>
                  <a:lin ang="13500000" scaled="1"/>
                </a:gradFill>
                <a:latin typeface="+mj-ea"/>
                <a:ea typeface="阿里巴巴普惠体 B" panose="00020600040101010101" charset="-122"/>
              </a:defRPr>
            </a:lvl1pPr>
          </a:lstStyle>
          <a:p>
            <a:pPr lvl="0" algn="l">
              <a:buClrTx/>
              <a:buSzTx/>
              <a:buFontTx/>
            </a:pPr>
            <a:r>
              <a:rPr lang="zh-CN" altLang="en-US" sz="11500" b="1" dirty="0">
                <a:solidFill>
                  <a:schemeClr val="bg1"/>
                </a:solidFill>
                <a:effectLst>
                  <a:outerShdw blurRad="38100" dist="88900" dir="2700000" algn="tl">
                    <a:srgbClr val="004576">
                      <a:alpha val="50000"/>
                    </a:srgbClr>
                  </a:outerShdw>
                </a:effectLst>
                <a:latin typeface="字体家AI造字剑客" panose="03000503000000000000" pitchFamily="66" charset="-122"/>
                <a:ea typeface="字体家AI造字剑客" panose="03000503000000000000" pitchFamily="66" charset="-122"/>
                <a:sym typeface="+mn-ea"/>
              </a:rPr>
              <a:t>0</a:t>
            </a:r>
            <a:r>
              <a:rPr lang="en-US" altLang="zh-CN" sz="11500" b="1" dirty="0">
                <a:solidFill>
                  <a:schemeClr val="bg1"/>
                </a:solidFill>
                <a:effectLst>
                  <a:outerShdw blurRad="38100" dist="88900" dir="2700000" algn="tl">
                    <a:srgbClr val="004576">
                      <a:alpha val="50000"/>
                    </a:srgbClr>
                  </a:outerShdw>
                </a:effectLst>
                <a:latin typeface="字体家AI造字剑客" panose="03000503000000000000" pitchFamily="66" charset="-122"/>
                <a:ea typeface="字体家AI造字剑客" panose="03000503000000000000" pitchFamily="66" charset="-122"/>
                <a:sym typeface="+mn-ea"/>
              </a:rPr>
              <a:t>2</a:t>
            </a:r>
          </a:p>
        </p:txBody>
      </p:sp>
      <p:sp>
        <p:nvSpPr>
          <p:cNvPr id="12" name="文本框 11"/>
          <p:cNvSpPr txBox="1"/>
          <p:nvPr/>
        </p:nvSpPr>
        <p:spPr>
          <a:xfrm>
            <a:off x="775970" y="3926840"/>
            <a:ext cx="6096000" cy="460375"/>
          </a:xfrm>
          <a:prstGeom prst="rect">
            <a:avLst/>
          </a:prstGeom>
          <a:noFill/>
        </p:spPr>
        <p:txBody>
          <a:bodyPr wrap="square" rtlCol="0" anchor="t">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mn-ea"/>
              </a:rPr>
              <a:t>航空是指载人或不载人的飞行器在地球大气层中的航行活动，必须具备空气介质。航天是指载人或不载人的航天器在地球大气层之外的航行活动，又称空间飞行或宇宙航行。</a:t>
            </a:r>
          </a:p>
        </p:txBody>
      </p:sp>
      <p:grpSp>
        <p:nvGrpSpPr>
          <p:cNvPr id="22" name="组合 21"/>
          <p:cNvGrpSpPr/>
          <p:nvPr/>
        </p:nvGrpSpPr>
        <p:grpSpPr>
          <a:xfrm>
            <a:off x="691424" y="2425145"/>
            <a:ext cx="9484995" cy="1654109"/>
            <a:chOff x="998" y="2504"/>
            <a:chExt cx="11644" cy="4594"/>
          </a:xfrm>
        </p:grpSpPr>
        <p:sp>
          <p:nvSpPr>
            <p:cNvPr id="13" name="文本框 12"/>
            <p:cNvSpPr txBox="1"/>
            <p:nvPr>
              <p:custDataLst>
                <p:tags r:id="rId5"/>
              </p:custDataLst>
            </p:nvPr>
          </p:nvSpPr>
          <p:spPr>
            <a:xfrm>
              <a:off x="1070" y="2742"/>
              <a:ext cx="11572" cy="4356"/>
            </a:xfrm>
            <a:prstGeom prst="rect">
              <a:avLst/>
            </a:prstGeom>
            <a:noFill/>
          </p:spPr>
          <p:txBody>
            <a:bodyPr wrap="square" rtlCol="0" anchor="t">
              <a:spAutoFit/>
            </a:bodyPr>
            <a:lstStyle/>
            <a:p>
              <a:r>
                <a:rPr lang="zh-CN" altLang="en-US" sz="9600" dirty="0">
                  <a:solidFill>
                    <a:schemeClr val="accent5"/>
                  </a:solidFill>
                  <a:effectLst/>
                  <a:latin typeface="字体家AI造字剑客" panose="03000503000000000000" pitchFamily="66" charset="-122"/>
                  <a:ea typeface="字体家AI造字剑客" panose="03000503000000000000" pitchFamily="66" charset="-122"/>
                  <a:sym typeface="+mn-ea"/>
                </a:rPr>
                <a:t>航空航天发展史</a:t>
              </a:r>
            </a:p>
          </p:txBody>
        </p:sp>
        <p:sp>
          <p:nvSpPr>
            <p:cNvPr id="7" name="文本框 6"/>
            <p:cNvSpPr txBox="1"/>
            <p:nvPr>
              <p:custDataLst>
                <p:tags r:id="rId6"/>
              </p:custDataLst>
            </p:nvPr>
          </p:nvSpPr>
          <p:spPr>
            <a:xfrm>
              <a:off x="998" y="2504"/>
              <a:ext cx="10991" cy="4359"/>
            </a:xfrm>
            <a:prstGeom prst="rect">
              <a:avLst/>
            </a:prstGeom>
            <a:noFill/>
          </p:spPr>
          <p:txBody>
            <a:bodyPr wrap="square" rtlCol="0" anchor="t">
              <a:spAutoFit/>
            </a:bodyPr>
            <a:lstStyle/>
            <a:p>
              <a:r>
                <a:rPr lang="zh-CN" altLang="en-US" sz="9600" dirty="0">
                  <a:solidFill>
                    <a:schemeClr val="bg1"/>
                  </a:solidFill>
                  <a:effectLst/>
                  <a:latin typeface="字体家AI造字剑客" panose="03000503000000000000" pitchFamily="66" charset="-122"/>
                  <a:ea typeface="字体家AI造字剑客" panose="03000503000000000000" pitchFamily="66" charset="-122"/>
                  <a:sym typeface="+mn-ea"/>
                </a:rPr>
                <a:t>航空航天发展史</a:t>
              </a:r>
            </a:p>
          </p:txBody>
        </p:sp>
      </p:grpSp>
      <p:pic>
        <p:nvPicPr>
          <p:cNvPr id="8" name="图片 7" descr="51miz-E242251-C77F5093"/>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6871970" y="3926840"/>
            <a:ext cx="5299710" cy="2084705"/>
          </a:xfrm>
          <a:prstGeom prst="rect">
            <a:avLst/>
          </a:prstGeom>
        </p:spPr>
      </p:pic>
      <p:pic>
        <p:nvPicPr>
          <p:cNvPr id="9" name="图片 8" descr="51miz-E242251-C77F5093 拷贝"/>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9376410" y="2899410"/>
            <a:ext cx="2522220" cy="872490"/>
          </a:xfrm>
          <a:prstGeom prst="rect">
            <a:avLst/>
          </a:prstGeom>
        </p:spPr>
      </p:pic>
      <p:grpSp>
        <p:nvGrpSpPr>
          <p:cNvPr id="10" name="组合 9"/>
          <p:cNvGrpSpPr/>
          <p:nvPr/>
        </p:nvGrpSpPr>
        <p:grpSpPr>
          <a:xfrm>
            <a:off x="10465435" y="312420"/>
            <a:ext cx="1438910" cy="459740"/>
            <a:chOff x="16481" y="492"/>
            <a:chExt cx="2266" cy="724"/>
          </a:xfrm>
        </p:grpSpPr>
        <p:sp>
          <p:nvSpPr>
            <p:cNvPr id="3" name="文本框 2"/>
            <p:cNvSpPr txBox="1"/>
            <p:nvPr>
              <p:custDataLst>
                <p:tags r:id="rId3"/>
              </p:custDataLst>
            </p:nvPr>
          </p:nvSpPr>
          <p:spPr>
            <a:xfrm>
              <a:off x="16481" y="492"/>
              <a:ext cx="2266" cy="725"/>
            </a:xfrm>
            <a:prstGeom prst="rect">
              <a:avLst/>
            </a:prstGeom>
            <a:noFill/>
          </p:spPr>
          <p:txBody>
            <a:bodyPr wrap="square" rtlCol="0">
              <a:spAutoFit/>
            </a:bodyPr>
            <a:lstStyle/>
            <a:p>
              <a:pPr algn="r"/>
              <a:r>
                <a:rPr lang="en-US" altLang="zh-CN" sz="2400" dirty="0">
                  <a:solidFill>
                    <a:schemeClr val="bg1"/>
                  </a:solidFill>
                  <a:latin typeface="微软雅黑" panose="020B0503020204020204" pitchFamily="34" charset="-122"/>
                  <a:ea typeface="微软雅黑" panose="020B0503020204020204" pitchFamily="34" charset="-122"/>
                </a:rPr>
                <a:t>LOGO</a:t>
              </a:r>
            </a:p>
          </p:txBody>
        </p:sp>
        <p:sp>
          <p:nvSpPr>
            <p:cNvPr id="7182" name="稻壳儿小白白(http://dwz.cn/Wu2UP)"/>
            <p:cNvSpPr/>
            <p:nvPr>
              <p:custDataLst>
                <p:tags r:id="rId4"/>
              </p:custDataLst>
            </p:nvPr>
          </p:nvSpPr>
          <p:spPr bwMode="auto">
            <a:xfrm>
              <a:off x="16620" y="540"/>
              <a:ext cx="616" cy="630"/>
            </a:xfrm>
            <a:custGeom>
              <a:avLst/>
              <a:gdLst>
                <a:gd name="T0" fmla="*/ 2147483646 w 452"/>
                <a:gd name="T1" fmla="*/ 2147483646 h 462"/>
                <a:gd name="T2" fmla="*/ 2147483646 w 452"/>
                <a:gd name="T3" fmla="*/ 2147483646 h 462"/>
                <a:gd name="T4" fmla="*/ 2147483646 w 452"/>
                <a:gd name="T5" fmla="*/ 2147483646 h 462"/>
                <a:gd name="T6" fmla="*/ 2147483646 w 452"/>
                <a:gd name="T7" fmla="*/ 2147483646 h 462"/>
                <a:gd name="T8" fmla="*/ 2147483646 w 452"/>
                <a:gd name="T9" fmla="*/ 2147483646 h 462"/>
                <a:gd name="T10" fmla="*/ 2147483646 w 452"/>
                <a:gd name="T11" fmla="*/ 2147483646 h 462"/>
                <a:gd name="T12" fmla="*/ 2147483646 w 452"/>
                <a:gd name="T13" fmla="*/ 2147483646 h 462"/>
                <a:gd name="T14" fmla="*/ 2147483646 w 452"/>
                <a:gd name="T15" fmla="*/ 2147483646 h 462"/>
                <a:gd name="T16" fmla="*/ 2147483646 w 452"/>
                <a:gd name="T17" fmla="*/ 2147483646 h 462"/>
                <a:gd name="T18" fmla="*/ 2147483646 w 452"/>
                <a:gd name="T19" fmla="*/ 2147483646 h 462"/>
                <a:gd name="T20" fmla="*/ 2147483646 w 452"/>
                <a:gd name="T21" fmla="*/ 2147483646 h 462"/>
                <a:gd name="T22" fmla="*/ 2147483646 w 452"/>
                <a:gd name="T23" fmla="*/ 2147483646 h 462"/>
                <a:gd name="T24" fmla="*/ 2147483646 w 452"/>
                <a:gd name="T25" fmla="*/ 2147483646 h 462"/>
                <a:gd name="T26" fmla="*/ 2147483646 w 452"/>
                <a:gd name="T27" fmla="*/ 2147483646 h 462"/>
                <a:gd name="T28" fmla="*/ 2147483646 w 452"/>
                <a:gd name="T29" fmla="*/ 2147483646 h 462"/>
                <a:gd name="T30" fmla="*/ 2147483646 w 452"/>
                <a:gd name="T31" fmla="*/ 2147483646 h 462"/>
                <a:gd name="T32" fmla="*/ 2147483646 w 452"/>
                <a:gd name="T33" fmla="*/ 2147483646 h 462"/>
                <a:gd name="T34" fmla="*/ 2147483646 w 452"/>
                <a:gd name="T35" fmla="*/ 2147483646 h 462"/>
                <a:gd name="T36" fmla="*/ 2147483646 w 452"/>
                <a:gd name="T37" fmla="*/ 2147483646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p:spPr>
          <p:txBody>
            <a:bodyPr wrap="none" anchor="ctr"/>
            <a:lstStyle/>
            <a:p>
              <a:pPr>
                <a:defRPr/>
              </a:pPr>
              <a:endParaRPr lang="zh-CN" altLang="en-US" sz="1350" dirty="0">
                <a:solidFill>
                  <a:schemeClr val="tx1">
                    <a:lumMod val="7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1000" fill="hold" grpId="0"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42" presetClass="entr" presetSubtype="0" dur="100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000"/>
                            </p:stCondLst>
                            <p:childTnLst>
                              <p:par>
                                <p:cTn id="15" presetID="22" presetClass="entr" presetSubtype="8" dur="1000" fill="hold" grpId="0" nodeType="afterEffect">
                                  <p:stCondLst>
                                    <p:cond delay="0"/>
                                  </p:stCondLst>
                                  <p:childTnLst>
                                    <p:set>
                                      <p:cBhvr>
                                        <p:cTn id="16" dur="1000"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nodeType="afterGroup">
                            <p:stCondLst>
                              <p:cond delay="3000"/>
                            </p:stCondLst>
                            <p:childTnLst>
                              <p:par>
                                <p:cTn id="19" presetID="2" presetClass="entr" presetSubtype="2" dur="50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dur="500"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NjBhNDhiMGZkNGQzYTdiNDU4OTZkMTE3YjBiODQ2YzgifQ=="/>
  <p:tag name="FULLTEXTBEAUTIFYED"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TABLE_ENDDRAG_ORIGIN_RECT" val="411*123"/>
  <p:tag name="TABLE_ENDDRAG_RECT" val="485*385*411*123"/>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
  <p:tag name="KSO_WM_UNIT_TEXT_FILL_TYPE"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
  <p:tag name="KSO_WM_UNIT_TEXT_FILL_TYPE"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
  <p:tag name="KSO_WM_UNIT_TEXT_FILL_TYPE" val="1"/>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7"/>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25"/>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 name="KSO_WM_UNIT_LINE_FILL_TYPE" val="2"/>
  <p:tag name="KSO_WM_UNIT_LINE_FORE_SCHEMECOLOR_INDEX" val="14"/>
  <p:tag name="KSO_WM_UNIT_LINE_FORE_SCHEMECOLOR_INDEX_BRIGHTNESS" val="-0.25"/>
  <p:tag name="KSO_WM_UNIT_TEXT_FILL_FORE_SCHEMECOLOR_INDEX" val="13"/>
  <p:tag name="KSO_WM_UNIT_TEXT_FILL_FORE_SCHEMECOLOR_INDEX_BRIGHTNESS" val="0"/>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8"/>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25"/>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7"/>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25"/>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 name="KSO_WM_UNIT_LINE_FILL_TYPE" val="2"/>
  <p:tag name="KSO_WM_UNIT_LINE_FORE_SCHEMECOLOR_INDEX" val="14"/>
  <p:tag name="KSO_WM_UNIT_LINE_FORE_SCHEMECOLOR_INDEX_BRIGHTNESS" val="-0.25"/>
  <p:tag name="KSO_WM_UNIT_TEXT_FILL_FORE_SCHEMECOLOR_INDEX" val="13"/>
  <p:tag name="KSO_WM_UNIT_TEXT_FILL_FORE_SCHEMECOLOR_INDEX_BRIGHTNESS" val="0"/>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 name="KSO_WM_UNIT_LINE_FILL_TYPE" val="2"/>
  <p:tag name="KSO_WM_UNIT_LINE_FORE_SCHEMECOLOR_INDEX" val="14"/>
  <p:tag name="KSO_WM_UNIT_LINE_FORE_SCHEMECOLOR_INDEX_BRIGHTNESS" val="-0.25"/>
  <p:tag name="KSO_WM_UNIT_TEXT_FILL_FORE_SCHEMECOLOR_INDEX" val="13"/>
  <p:tag name="KSO_WM_UNIT_TEXT_FILL_FORE_SCHEMECOLOR_INDEX_BRIGHTNESS" val="0"/>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8"/>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 name="KSO_WM_UNIT_LINE_FILL_TYPE" val="2"/>
  <p:tag name="KSO_WM_UNIT_LINE_FORE_SCHEMECOLOR_INDEX" val="5"/>
  <p:tag name="KSO_WM_UNIT_LINE_FORE_SCHEMECOLOR_INDEX_BRIGHTNESS" val="0"/>
  <p:tag name="KSO_WM_UNIT_TEXT_FILL_FORE_SCHEMECOLOR_INDEX" val="13"/>
  <p:tag name="KSO_WM_UNIT_TEXT_FILL_FORE_SCHEMECOLOR_INDEX_BRIGHTNESS" val="0.25"/>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25"/>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6"/>
  <p:tag name="KSO_WM_UNIT_TEXT_FILL_FORE_SCHEMECOLOR_INDEX_BRIGHTNESS" val="-0.75"/>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6"/>
  <p:tag name="KSO_WM_UNIT_TEXT_FILL_FORE_SCHEMECOLOR_INDEX_BRIGHTNESS" val="-0.75"/>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6"/>
  <p:tag name="KSO_WM_UNIT_TEXT_FILL_FORE_SCHEMECOLOR_INDEX_BRIGHTNESS" val="-0.75"/>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14"/>
  <p:tag name="KSO_WM_UNIT_FILL_FORE_SCHEMECOLOR_INDEX_BRIGHTNESS" val="0"/>
  <p:tag name="KSO_WM_UNIT_FILL_TYPE" val="1"/>
  <p:tag name="KSO_WM_UNIT_TEXT_FILL_FORE_SCHEMECOLOR_INDEX" val="13"/>
  <p:tag name="KSO_WM_UNIT_TEXT_FILL_FORE_SCHEMECOLOR_INDEX_BRIGHTNESS" val="0"/>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7"/>
  <p:tag name="KSO_WM_UNIT_FILL_FORE_SCHEMECOLOR_INDEX_BRIGHTNESS" val="0"/>
  <p:tag name="KSO_WM_UNIT_FILL_TYPE" val="1"/>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8"/>
  <p:tag name="KSO_WM_UNIT_FILL_FORE_SCHEMECOLOR_INDEX_BRIGHTNESS" val="0"/>
  <p:tag name="KSO_WM_UNI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7"/>
  <p:tag name="KSO_WM_UNIT_FILL_FORE_SCHEMECOLOR_INDEX_BRIGHTNESS" val="0"/>
  <p:tag name="KSO_WM_UNIT_FILL_TYPE" val="1"/>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8"/>
  <p:tag name="KSO_WM_UNIT_FILL_FORE_SCHEMECOLOR_INDEX_BRIGHTNESS" val="0"/>
  <p:tag name="KSO_WM_UNIT_FILL_TYPE" val="1"/>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4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49.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6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71.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83.xml><?xml version="1.0" encoding="utf-8"?>
<p:tagLst xmlns:a="http://schemas.openxmlformats.org/drawingml/2006/main" xmlns:r="http://schemas.openxmlformats.org/officeDocument/2006/relationships" xmlns:p="http://schemas.openxmlformats.org/presentationml/2006/main">
  <p:tag name="KSO_WM_UNIT_TEXT_FILL_FORE_SCHEMECOLOR_INDEX" val="13"/>
  <p:tag name="KSO_WM_UNIT_TEXT_FILL_FORE_SCHEMECOLOR_INDEX_BRIGHTNESS" val="0"/>
  <p:tag name="KSO_WM_UNIT_TEXT_FILL_TYPE" val="1"/>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25"/>
  <p:tag name="KSO_WM_UNIT_TEXT_FILL_TYPE" val="1"/>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
  <p:tag name="KSO_WM_UNIT_TEXT_FILL_TYPE" val="1"/>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 val="6"/>
  <p:tag name="KSO_WM_UNIT_FILL_FORE_SCHEMECOLOR_INDEX_BRIGHTNESS" val="0"/>
  <p:tag name="KSO_WM_UNIT_FILL_TYPE" val="1"/>
  <p:tag name="KSO_WM_UNIT_TEXT_FILL_FORE_SCHEMECOLOR_INDEX" val="14"/>
  <p:tag name="KSO_WM_UNIT_TEXT_FILL_FORE_SCHEMECOLOR_INDEX_BRIGHTNESS" val="0"/>
  <p:tag name="KSO_WM_UNIT_TEXT_FILL_TYPE" val="1"/>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4"/>
  <p:tag name="KSO_WM_UNIT_TEXT_FILL_FORE_SCHEMECOLOR_INDEX_BRIGHTNESS" val="-0.25"/>
  <p:tag name="KSO_WM_UNIT_TEXT_FILL_TYPE"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仿宋"/>
        <a:ea typeface="仿宋"/>
        <a:cs typeface="Arial"/>
      </a:majorFont>
      <a:minorFont>
        <a:latin typeface="仿宋"/>
        <a:ea typeface="仿宋"/>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9</TotalTime>
  <Words>1517</Words>
  <Application>Microsoft Office PowerPoint</Application>
  <PresentationFormat>宽屏</PresentationFormat>
  <Paragraphs>292</Paragraphs>
  <Slides>33</Slides>
  <Notes>3</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33</vt:i4>
      </vt:variant>
    </vt:vector>
  </HeadingPairs>
  <TitlesOfParts>
    <vt:vector size="49" baseType="lpstr">
      <vt:lpstr>Meiryo</vt:lpstr>
      <vt:lpstr>阿里巴巴普惠体 R</vt:lpstr>
      <vt:lpstr>仿宋</vt:lpstr>
      <vt:lpstr>汉仪正圆-45W</vt:lpstr>
      <vt:lpstr>思源黑体 CN Light</vt:lpstr>
      <vt:lpstr>宋体</vt:lpstr>
      <vt:lpstr>微软雅黑</vt:lpstr>
      <vt:lpstr>字体家AI造字剑客</vt:lpstr>
      <vt:lpstr>Arial</vt:lpstr>
      <vt:lpstr>Calibri</vt:lpstr>
      <vt:lpstr>Calibri Light</vt:lpstr>
      <vt:lpstr>Segoe UI</vt:lpstr>
      <vt:lpstr>Wingdings</vt:lpstr>
      <vt:lpstr>第一PPT，www.1ppt.com</vt:lpstr>
      <vt:lpstr>第一PPT，www.1ppt.com </vt:lpstr>
      <vt:lpstr>Office Theme</vt:lpstr>
      <vt:lpstr>PowerPoint 演示文稿</vt:lpstr>
      <vt:lpstr>PowerPoint 演示文稿</vt:lpstr>
      <vt:lpstr>PowerPoint 演示文稿</vt:lpstr>
      <vt:lpstr>什么是航空/航天？</vt:lpstr>
      <vt:lpstr>飞行器的分类</vt:lpstr>
      <vt:lpstr>航空器/航天器的飞行原理</vt:lpstr>
      <vt:lpstr>古人的智慧</vt:lpstr>
      <vt:lpstr>大飞机概况</vt:lpstr>
      <vt:lpstr>PowerPoint 演示文稿</vt:lpstr>
      <vt:lpstr>航空航天发展史</vt:lpstr>
      <vt:lpstr>航空航天发展史</vt:lpstr>
      <vt:lpstr>航空航天发展史</vt:lpstr>
      <vt:lpstr>航空航天发展史</vt:lpstr>
      <vt:lpstr>航空航天发展史</vt:lpstr>
      <vt:lpstr>航空航天发展史</vt:lpstr>
      <vt:lpstr>航空航天发展史</vt:lpstr>
      <vt:lpstr>航空航天发展史</vt:lpstr>
      <vt:lpstr>航空航天发展史</vt:lpstr>
      <vt:lpstr>航空航天发展史</vt:lpstr>
      <vt:lpstr>航空航天发展史</vt:lpstr>
      <vt:lpstr>航空航天发展史</vt:lpstr>
      <vt:lpstr>航空航天发展史</vt:lpstr>
      <vt:lpstr>PowerPoint 演示文稿</vt:lpstr>
      <vt:lpstr>航天科普小知识</vt:lpstr>
      <vt:lpstr>航天科普小知识</vt:lpstr>
      <vt:lpstr>航天科普小知识</vt:lpstr>
      <vt:lpstr>航天科普小知识</vt:lpstr>
      <vt:lpstr>航天科普小知识</vt:lpstr>
      <vt:lpstr>航天科普小知识</vt:lpstr>
      <vt:lpstr>航天科普小知识</vt:lpstr>
      <vt:lpstr>航天科普小知识</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77</cp:revision>
  <dcterms:created xsi:type="dcterms:W3CDTF">2022-08-17T14:34:00Z</dcterms:created>
  <dcterms:modified xsi:type="dcterms:W3CDTF">2024-10-10T12:36:03Z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C54D6C38F172415DBBAD8D45FBE44E95_12</vt:lpwstr>
  </property>
  <property fmtid="{D5CDD505-2E9C-101B-9397-08002B2CF9AE}" pid="3" name="KSOProductBuildVer">
    <vt:lpwstr>2052-12.1.0.17133</vt:lpwstr>
  </property>
</Properties>
</file>