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4" r:id="rId3"/>
  </p:sldMasterIdLst>
  <p:notesMasterIdLst>
    <p:notesMasterId r:id="rId30"/>
  </p:notesMasterIdLst>
  <p:sldIdLst>
    <p:sldId id="261" r:id="rId4"/>
    <p:sldId id="296" r:id="rId5"/>
    <p:sldId id="5718" r:id="rId6"/>
    <p:sldId id="266" r:id="rId7"/>
    <p:sldId id="268" r:id="rId8"/>
    <p:sldId id="5701" r:id="rId9"/>
    <p:sldId id="5702" r:id="rId10"/>
    <p:sldId id="5722" r:id="rId11"/>
    <p:sldId id="835" r:id="rId12"/>
    <p:sldId id="269" r:id="rId13"/>
    <p:sldId id="267" r:id="rId14"/>
    <p:sldId id="5706" r:id="rId15"/>
    <p:sldId id="260" r:id="rId16"/>
    <p:sldId id="5720" r:id="rId17"/>
    <p:sldId id="277" r:id="rId18"/>
    <p:sldId id="283" r:id="rId19"/>
    <p:sldId id="5707" r:id="rId20"/>
    <p:sldId id="279" r:id="rId21"/>
    <p:sldId id="5721" r:id="rId22"/>
    <p:sldId id="272" r:id="rId23"/>
    <p:sldId id="5708" r:id="rId24"/>
    <p:sldId id="5717" r:id="rId25"/>
    <p:sldId id="271" r:id="rId26"/>
    <p:sldId id="851" r:id="rId27"/>
    <p:sldId id="5719" r:id="rId28"/>
    <p:sldId id="5723"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0"/>
          <c:order val="0"/>
          <c:tx>
            <c:strRef>
              <c:f>Sheet1!$B$1</c:f>
              <c:strCache>
                <c:ptCount val="1"/>
                <c:pt idx="0">
                  <c:v>系列 1</c:v>
                </c:pt>
              </c:strCache>
            </c:strRef>
          </c:tx>
          <c:spPr>
            <a:ln w="28575" cap="rnd">
              <a:solidFill>
                <a:srgbClr val="003970"/>
              </a:solidFill>
              <a:round/>
            </a:ln>
            <a:effectLst/>
          </c:spPr>
          <c:marker>
            <c:symbol val="none"/>
          </c:marke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xmlns:c16r2="http://schemas.microsoft.com/office/drawing/2015/06/chart">
            <c:ext xmlns:c16="http://schemas.microsoft.com/office/drawing/2014/chart" uri="{C3380CC4-5D6E-409C-BE32-E72D297353CC}">
              <c16:uniqueId val="{00000000-0E96-4FFF-9509-F4BE4AC77FBD}"/>
            </c:ext>
          </c:extLst>
        </c:ser>
        <c:ser>
          <c:idx val="1"/>
          <c:order val="1"/>
          <c:tx>
            <c:strRef>
              <c:f>Sheet1!$C$1</c:f>
              <c:strCache>
                <c:ptCount val="1"/>
                <c:pt idx="0">
                  <c:v>系列 2</c:v>
                </c:pt>
              </c:strCache>
            </c:strRef>
          </c:tx>
          <c:spPr>
            <a:ln w="28575" cap="rnd">
              <a:solidFill>
                <a:srgbClr val="003970"/>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2-0E96-4FFF-9509-F4BE4AC77FBD}"/>
              </c:ext>
            </c:extLst>
          </c:dPt>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xmlns:c16r2="http://schemas.microsoft.com/office/drawing/2015/06/chart">
            <c:ext xmlns:c16="http://schemas.microsoft.com/office/drawing/2014/chart" uri="{C3380CC4-5D6E-409C-BE32-E72D297353CC}">
              <c16:uniqueId val="{00000003-0E96-4FFF-9509-F4BE4AC77FBD}"/>
            </c:ext>
          </c:extLst>
        </c:ser>
        <c:dLbls>
          <c:showLegendKey val="0"/>
          <c:showVal val="0"/>
          <c:showCatName val="0"/>
          <c:showSerName val="0"/>
          <c:showPercent val="0"/>
          <c:showBubbleSize val="0"/>
        </c:dLbls>
        <c:axId val="-1520831920"/>
        <c:axId val="-1520835184"/>
      </c:radarChart>
      <c:catAx>
        <c:axId val="-1520831920"/>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思源黑体 CN Normal" panose="020B0400000000000000" pitchFamily="34" charset="-122"/>
                <a:ea typeface="思源黑体 CN Normal" panose="020B0400000000000000" pitchFamily="34" charset="-122"/>
                <a:cs typeface="+mn-cs"/>
              </a:defRPr>
            </a:pPr>
            <a:endParaRPr lang="zh-CN"/>
          </a:p>
        </c:txPr>
        <c:crossAx val="-1520835184"/>
        <c:crosses val="autoZero"/>
        <c:auto val="1"/>
        <c:lblAlgn val="ctr"/>
        <c:lblOffset val="100"/>
        <c:noMultiLvlLbl val="0"/>
      </c:catAx>
      <c:valAx>
        <c:axId val="-1520835184"/>
        <c:scaling>
          <c:orientation val="minMax"/>
        </c:scaling>
        <c:delete val="1"/>
        <c:axPos val="l"/>
        <c:majorGridlines>
          <c:spPr>
            <a:ln w="6350" cap="flat" cmpd="sng" algn="ctr">
              <a:solidFill>
                <a:schemeClr val="bg1">
                  <a:lumMod val="75000"/>
                </a:schemeClr>
              </a:solidFill>
              <a:round/>
            </a:ln>
            <a:effectLst/>
          </c:spPr>
        </c:majorGridlines>
        <c:numFmt formatCode="General" sourceLinked="1"/>
        <c:majorTickMark val="none"/>
        <c:minorTickMark val="none"/>
        <c:tickLblPos val="nextTo"/>
        <c:crossAx val="-1520831920"/>
        <c:crosses val="autoZero"/>
        <c:crossBetween val="between"/>
        <c:majorUnit val="1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思源黑体 CN Normal" panose="020B0400000000000000" pitchFamily="34" charset="-122"/>
          <a:ea typeface="思源黑体 CN Normal" panose="020B0400000000000000"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284D3-C0E3-46AB-B901-82DDA03AF104}" type="datetimeFigureOut">
              <a:rPr lang="zh-CN" altLang="en-US" smtClean="0"/>
              <a:t>2024/10/8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DA11F-2ABF-49E9-AF1F-97309E1912AF}" type="slidenum">
              <a:rPr lang="zh-CN" altLang="en-US" smtClean="0"/>
              <a:t>‹#›</a:t>
            </a:fld>
            <a:endParaRPr lang="zh-CN" altLang="en-US"/>
          </a:p>
        </p:txBody>
      </p:sp>
    </p:spTree>
    <p:extLst>
      <p:ext uri="{BB962C8B-B14F-4D97-AF65-F5344CB8AC3E}">
        <p14:creationId xmlns:p14="http://schemas.microsoft.com/office/powerpoint/2010/main" val="396826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a:t>
            </a:fld>
            <a:endParaRPr lang="zh-CN" altLang="en-US"/>
          </a:p>
        </p:txBody>
      </p:sp>
    </p:spTree>
    <p:extLst>
      <p:ext uri="{BB962C8B-B14F-4D97-AF65-F5344CB8AC3E}">
        <p14:creationId xmlns:p14="http://schemas.microsoft.com/office/powerpoint/2010/main" val="407147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10</a:t>
            </a:fld>
            <a:endParaRPr lang="zh-CN" altLang="en-US"/>
          </a:p>
        </p:txBody>
      </p:sp>
    </p:spTree>
    <p:extLst>
      <p:ext uri="{BB962C8B-B14F-4D97-AF65-F5344CB8AC3E}">
        <p14:creationId xmlns:p14="http://schemas.microsoft.com/office/powerpoint/2010/main" val="45544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11</a:t>
            </a:fld>
            <a:endParaRPr lang="zh-CN" altLang="en-US"/>
          </a:p>
        </p:txBody>
      </p:sp>
    </p:spTree>
    <p:extLst>
      <p:ext uri="{BB962C8B-B14F-4D97-AF65-F5344CB8AC3E}">
        <p14:creationId xmlns:p14="http://schemas.microsoft.com/office/powerpoint/2010/main" val="323439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mtClean="0"/>
              <a:t>https://www.ypppt.com/</a:t>
            </a:r>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12</a:t>
            </a:fld>
            <a:endParaRPr lang="zh-CN" altLang="en-US"/>
          </a:p>
        </p:txBody>
      </p:sp>
    </p:spTree>
    <p:extLst>
      <p:ext uri="{BB962C8B-B14F-4D97-AF65-F5344CB8AC3E}">
        <p14:creationId xmlns:p14="http://schemas.microsoft.com/office/powerpoint/2010/main" val="26466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95409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14</a:t>
            </a:fld>
            <a:endParaRPr lang="zh-CN" altLang="en-US"/>
          </a:p>
        </p:txBody>
      </p:sp>
    </p:spTree>
    <p:extLst>
      <p:ext uri="{BB962C8B-B14F-4D97-AF65-F5344CB8AC3E}">
        <p14:creationId xmlns:p14="http://schemas.microsoft.com/office/powerpoint/2010/main" val="337892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15</a:t>
            </a:fld>
            <a:endParaRPr lang="zh-CN" altLang="en-US"/>
          </a:p>
        </p:txBody>
      </p:sp>
    </p:spTree>
    <p:extLst>
      <p:ext uri="{BB962C8B-B14F-4D97-AF65-F5344CB8AC3E}">
        <p14:creationId xmlns:p14="http://schemas.microsoft.com/office/powerpoint/2010/main" val="149715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16</a:t>
            </a:fld>
            <a:endParaRPr lang="zh-CN" altLang="en-US"/>
          </a:p>
        </p:txBody>
      </p:sp>
    </p:spTree>
    <p:extLst>
      <p:ext uri="{BB962C8B-B14F-4D97-AF65-F5344CB8AC3E}">
        <p14:creationId xmlns:p14="http://schemas.microsoft.com/office/powerpoint/2010/main" val="430255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17</a:t>
            </a:fld>
            <a:endParaRPr lang="zh-CN" altLang="en-US"/>
          </a:p>
        </p:txBody>
      </p:sp>
    </p:spTree>
    <p:extLst>
      <p:ext uri="{BB962C8B-B14F-4D97-AF65-F5344CB8AC3E}">
        <p14:creationId xmlns:p14="http://schemas.microsoft.com/office/powerpoint/2010/main" val="377351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2116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19</a:t>
            </a:fld>
            <a:endParaRPr lang="zh-CN" altLang="en-US"/>
          </a:p>
        </p:txBody>
      </p:sp>
    </p:spTree>
    <p:extLst>
      <p:ext uri="{BB962C8B-B14F-4D97-AF65-F5344CB8AC3E}">
        <p14:creationId xmlns:p14="http://schemas.microsoft.com/office/powerpoint/2010/main" val="107275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a:t>
            </a:fld>
            <a:endParaRPr lang="zh-CN" altLang="en-US"/>
          </a:p>
        </p:txBody>
      </p:sp>
    </p:spTree>
    <p:extLst>
      <p:ext uri="{BB962C8B-B14F-4D97-AF65-F5344CB8AC3E}">
        <p14:creationId xmlns:p14="http://schemas.microsoft.com/office/powerpoint/2010/main" val="89637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20</a:t>
            </a:fld>
            <a:endParaRPr lang="zh-CN" altLang="en-US"/>
          </a:p>
        </p:txBody>
      </p:sp>
    </p:spTree>
    <p:extLst>
      <p:ext uri="{BB962C8B-B14F-4D97-AF65-F5344CB8AC3E}">
        <p14:creationId xmlns:p14="http://schemas.microsoft.com/office/powerpoint/2010/main" val="1166168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21</a:t>
            </a:fld>
            <a:endParaRPr lang="zh-CN" altLang="en-US"/>
          </a:p>
        </p:txBody>
      </p:sp>
    </p:spTree>
    <p:extLst>
      <p:ext uri="{BB962C8B-B14F-4D97-AF65-F5344CB8AC3E}">
        <p14:creationId xmlns:p14="http://schemas.microsoft.com/office/powerpoint/2010/main" val="413431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22</a:t>
            </a:fld>
            <a:endParaRPr lang="zh-CN" altLang="en-US"/>
          </a:p>
        </p:txBody>
      </p:sp>
    </p:spTree>
    <p:extLst>
      <p:ext uri="{BB962C8B-B14F-4D97-AF65-F5344CB8AC3E}">
        <p14:creationId xmlns:p14="http://schemas.microsoft.com/office/powerpoint/2010/main" val="3103710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23</a:t>
            </a:fld>
            <a:endParaRPr lang="zh-CN" altLang="en-US"/>
          </a:p>
        </p:txBody>
      </p:sp>
    </p:spTree>
    <p:extLst>
      <p:ext uri="{BB962C8B-B14F-4D97-AF65-F5344CB8AC3E}">
        <p14:creationId xmlns:p14="http://schemas.microsoft.com/office/powerpoint/2010/main" val="350756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4233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25</a:t>
            </a:fld>
            <a:endParaRPr lang="zh-CN" altLang="en-US"/>
          </a:p>
        </p:txBody>
      </p:sp>
    </p:spTree>
    <p:extLst>
      <p:ext uri="{BB962C8B-B14F-4D97-AF65-F5344CB8AC3E}">
        <p14:creationId xmlns:p14="http://schemas.microsoft.com/office/powerpoint/2010/main" val="183935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81714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2DD95F-535C-4F55-964F-3602EC9FBDB1}" type="slidenum">
              <a:rPr lang="zh-CN" altLang="en-US" smtClean="0"/>
              <a:t>3</a:t>
            </a:fld>
            <a:endParaRPr lang="zh-CN" altLang="en-US"/>
          </a:p>
        </p:txBody>
      </p:sp>
    </p:spTree>
    <p:extLst>
      <p:ext uri="{BB962C8B-B14F-4D97-AF65-F5344CB8AC3E}">
        <p14:creationId xmlns:p14="http://schemas.microsoft.com/office/powerpoint/2010/main" val="37334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4</a:t>
            </a:fld>
            <a:endParaRPr lang="zh-CN" altLang="en-US"/>
          </a:p>
        </p:txBody>
      </p:sp>
    </p:spTree>
    <p:extLst>
      <p:ext uri="{BB962C8B-B14F-4D97-AF65-F5344CB8AC3E}">
        <p14:creationId xmlns:p14="http://schemas.microsoft.com/office/powerpoint/2010/main" val="2418259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5</a:t>
            </a:fld>
            <a:endParaRPr lang="zh-CN" altLang="en-US"/>
          </a:p>
        </p:txBody>
      </p:sp>
    </p:spTree>
    <p:extLst>
      <p:ext uri="{BB962C8B-B14F-4D97-AF65-F5344CB8AC3E}">
        <p14:creationId xmlns:p14="http://schemas.microsoft.com/office/powerpoint/2010/main" val="216340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6</a:t>
            </a:fld>
            <a:endParaRPr lang="zh-CN" altLang="en-US"/>
          </a:p>
        </p:txBody>
      </p:sp>
    </p:spTree>
    <p:extLst>
      <p:ext uri="{BB962C8B-B14F-4D97-AF65-F5344CB8AC3E}">
        <p14:creationId xmlns:p14="http://schemas.microsoft.com/office/powerpoint/2010/main" val="70587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7</a:t>
            </a:fld>
            <a:endParaRPr lang="zh-CN" altLang="en-US"/>
          </a:p>
        </p:txBody>
      </p:sp>
    </p:spTree>
    <p:extLst>
      <p:ext uri="{BB962C8B-B14F-4D97-AF65-F5344CB8AC3E}">
        <p14:creationId xmlns:p14="http://schemas.microsoft.com/office/powerpoint/2010/main" val="26153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B2DD95F-535C-4F55-964F-3602EC9FBDB1}" type="slidenum">
              <a:rPr lang="zh-CN" altLang="en-US" smtClean="0"/>
              <a:t>8</a:t>
            </a:fld>
            <a:endParaRPr lang="zh-CN" altLang="en-US"/>
          </a:p>
        </p:txBody>
      </p:sp>
    </p:spTree>
    <p:extLst>
      <p:ext uri="{BB962C8B-B14F-4D97-AF65-F5344CB8AC3E}">
        <p14:creationId xmlns:p14="http://schemas.microsoft.com/office/powerpoint/2010/main" val="427703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5428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2CFDC12-7361-4A4C-92E0-A65791BA9B2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A22DA44-0FD7-4284-BCDB-6FF6D7EFD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8C18CCC-F904-4D12-9A1D-DDE3EFF02C3C}"/>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5D9A2A06-6B82-4303-A281-56FF039487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82B2A8F-2B6B-43BE-A928-DA15EB34EEF4}"/>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239176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D4A36B-C260-42F9-9C2F-C3EB3FD3D57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5A641D7-9F15-4B56-B386-B3ED831A4B8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6FD1A59-FF92-4C34-BCE5-F92E131DBBC2}"/>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975F15E0-67BE-43F7-8268-4A946CC83A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530E406-D602-4684-BDF0-FB4BD6D17530}"/>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
        <p:nvSpPr>
          <p:cNvPr id="7" name="TextBox 6"/>
          <p:cNvSpPr txBox="1"/>
          <p:nvPr userDrawn="1"/>
        </p:nvSpPr>
        <p:spPr>
          <a:xfrm>
            <a:off x="1165194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81738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E33603A7-E0D6-4C92-9E86-5817433864CC}"/>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5B83CEF-7A74-4B4A-9563-C0C950A259E9}"/>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F328B0D-555D-4773-9E39-62485C0AD589}"/>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7006D157-F0B3-4F10-B1CC-F0961C3463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F462BDD-B6C3-48C2-B95D-66D5D34DF991}"/>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389316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6344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2024/10/8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6425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03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35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34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785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50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43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62F381-0F09-48C2-9564-E1F35B264AB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F202F7C-16A5-4CB1-9AA0-05DB58292F7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2750818F-270D-4287-A816-957A5F115D32}"/>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8E7B6D23-55ED-4E2C-97EC-5CF31041A5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BBF50CD-15FC-4D81-A65D-78278641DC17}"/>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115493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2803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05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6188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8083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2740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667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9E5147B-52BF-44F4-9BD8-D7E76897EFE1}"/>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D35221E-89DE-4659-8DBE-9715A2ACB44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2FF96926-A03D-41E3-9FA4-2DCB1743FADF}"/>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FC096CB5-2019-43EF-A3EC-8114ACF5BA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A61177-4B47-442F-B8F8-4CD07BD24275}"/>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363441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6ED89C-8549-4CD6-93A4-944F5623C91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52B5A96-0197-436D-A222-6F56BBD26C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4D36F234-87FD-47E3-96B5-997EB8265CD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4B0B961-DAE4-43CA-A1E3-BE8C1CAE8F00}"/>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6" name="页脚占位符 5">
            <a:extLst>
              <a:ext uri="{FF2B5EF4-FFF2-40B4-BE49-F238E27FC236}">
                <a16:creationId xmlns:a16="http://schemas.microsoft.com/office/drawing/2014/main" xmlns="" id="{1837FF78-34F3-4429-8DC5-E59116CCAE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A3813D6-A6A3-43E9-9798-F6B2F96EBE50}"/>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19772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6EA796-7328-4D96-B21B-1FAD3ED6AB55}"/>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529DDBFC-AAA9-43E8-B1B5-BD83E930F5F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841EE34-0C64-43D9-BFC5-CF1CA69FD1FA}"/>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1FD6BD2-42FA-4B12-BFBD-BF2C041FE4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5806D9D6-DF75-48D2-90B5-ABF9CD94354D}"/>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1FE48FA6-2272-4BC4-9862-6E897C49FC67}"/>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8" name="页脚占位符 7">
            <a:extLst>
              <a:ext uri="{FF2B5EF4-FFF2-40B4-BE49-F238E27FC236}">
                <a16:creationId xmlns:a16="http://schemas.microsoft.com/office/drawing/2014/main" xmlns="" id="{593595E7-1881-4FCB-B95F-7AAE6CE1158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922DEC-967B-4032-B14C-46A987B4DE2F}"/>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361520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1C2345-0C9A-4B00-AA2A-F84E29EB51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0F3AE12-4742-42B3-9E2D-2DDF8C14A90C}"/>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4" name="页脚占位符 3">
            <a:extLst>
              <a:ext uri="{FF2B5EF4-FFF2-40B4-BE49-F238E27FC236}">
                <a16:creationId xmlns:a16="http://schemas.microsoft.com/office/drawing/2014/main" xmlns="" id="{59B7A369-77AD-476C-992C-1520C233FB2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BD00021-F9EF-4924-A8E7-8823BE252CDB}"/>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421564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B83D5BF-AB0D-420C-A90E-1F7C6B605D01}"/>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3" name="页脚占位符 2">
            <a:extLst>
              <a:ext uri="{FF2B5EF4-FFF2-40B4-BE49-F238E27FC236}">
                <a16:creationId xmlns:a16="http://schemas.microsoft.com/office/drawing/2014/main" xmlns="" id="{31BFA29D-C69D-4721-805B-5B786EA8539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812DFEB-49C0-4E7A-90DE-5A851081D59A}"/>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191866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0406C4-6C8C-44E7-AF4A-061C34DB94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F55D7F7-FB89-4CB5-9D1B-D4DFD48F7FA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78C5AFE-D421-4860-BE6E-D936C8BD9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D9CA0139-D591-46DD-B82E-FEE7B74E72EC}"/>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6" name="页脚占位符 5">
            <a:extLst>
              <a:ext uri="{FF2B5EF4-FFF2-40B4-BE49-F238E27FC236}">
                <a16:creationId xmlns:a16="http://schemas.microsoft.com/office/drawing/2014/main" xmlns="" id="{E9EE5516-32CB-4DC4-A4BE-DAB6DC5221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4F60E2F-0F5E-4D95-AEBD-0443DE740E9F}"/>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70463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FD66D5-FDEF-4D37-9D8E-4F09EB2747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CDFB11B-83E7-47D6-AE17-A479A874C7E3}"/>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53A8856-87C0-4FDB-B70B-3662A4D3C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53B055D-D934-4843-AE63-AF942A69DED5}"/>
              </a:ext>
            </a:extLst>
          </p:cNvPr>
          <p:cNvSpPr>
            <a:spLocks noGrp="1"/>
          </p:cNvSpPr>
          <p:nvPr>
            <p:ph type="dt" sz="half" idx="10"/>
          </p:nvPr>
        </p:nvSpPr>
        <p:spPr/>
        <p:txBody>
          <a:bodyPr/>
          <a:lstStyle/>
          <a:p>
            <a:fld id="{F4EDCAB1-012A-4F56-A318-60342FEB2CB9}" type="datetimeFigureOut">
              <a:rPr lang="zh-CN" altLang="en-US" smtClean="0"/>
              <a:t>2024/10/8</a:t>
            </a:fld>
            <a:endParaRPr lang="zh-CN" altLang="en-US"/>
          </a:p>
        </p:txBody>
      </p:sp>
      <p:sp>
        <p:nvSpPr>
          <p:cNvPr id="6" name="页脚占位符 5">
            <a:extLst>
              <a:ext uri="{FF2B5EF4-FFF2-40B4-BE49-F238E27FC236}">
                <a16:creationId xmlns:a16="http://schemas.microsoft.com/office/drawing/2014/main" xmlns="" id="{F9CD9E3E-E417-47DC-B12C-E0E838D1CC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F1F7F40-D2E8-45EE-86B8-3F2338649B8A}"/>
              </a:ext>
            </a:extLst>
          </p:cNvPr>
          <p:cNvSpPr>
            <a:spLocks noGrp="1"/>
          </p:cNvSpPr>
          <p:nvPr>
            <p:ph type="sldNum" sz="quarter" idx="12"/>
          </p:nvPr>
        </p:nvSpPr>
        <p:spPr/>
        <p:txBody>
          <a:body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198049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D3FA3E4-3F77-4E5F-863D-D8EDB071DCB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DBC84DB-1CBD-495E-8AE7-FDC64F135C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A1FEC6A-33CD-4DEA-9BF4-4ECCB0DDCAE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DCAB1-012A-4F56-A318-60342FEB2CB9}" type="datetimeFigureOut">
              <a:rPr lang="zh-CN" altLang="en-US" smtClean="0"/>
              <a:t>2024/10/8</a:t>
            </a:fld>
            <a:endParaRPr lang="zh-CN" altLang="en-US"/>
          </a:p>
        </p:txBody>
      </p:sp>
      <p:sp>
        <p:nvSpPr>
          <p:cNvPr id="5" name="页脚占位符 4">
            <a:extLst>
              <a:ext uri="{FF2B5EF4-FFF2-40B4-BE49-F238E27FC236}">
                <a16:creationId xmlns:a16="http://schemas.microsoft.com/office/drawing/2014/main" xmlns="" id="{53E56359-8CE8-4329-B19E-C2E21392BD1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4D32792-CCE5-431F-9E66-2CC80AD1299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8C883-400E-44A1-8EE0-51A570C78895}" type="slidenum">
              <a:rPr lang="zh-CN" altLang="en-US" smtClean="0"/>
              <a:t>‹#›</a:t>
            </a:fld>
            <a:endParaRPr lang="zh-CN" altLang="en-US"/>
          </a:p>
        </p:txBody>
      </p:sp>
    </p:spTree>
    <p:extLst>
      <p:ext uri="{BB962C8B-B14F-4D97-AF65-F5344CB8AC3E}">
        <p14:creationId xmlns:p14="http://schemas.microsoft.com/office/powerpoint/2010/main" val="320146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05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2024/10/8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41158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notesSlide" Target="../notesSlides/notesSlide21.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slideLayout" Target="../slideLayouts/slideLayout7.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image" Target="../media/image9.jpeg"/><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notesSlide" Target="../notesSlides/notesSlide9.xml"/><Relationship Id="rId5" Type="http://schemas.openxmlformats.org/officeDocument/2006/relationships/tags" Target="../tags/tag15.xml"/><Relationship Id="rId10" Type="http://schemas.openxmlformats.org/officeDocument/2006/relationships/slideLayout" Target="../slideLayouts/slideLayout7.xml"/><Relationship Id="rId4" Type="http://schemas.openxmlformats.org/officeDocument/2006/relationships/tags" Target="../tags/tag14.xml"/><Relationship Id="rId9"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1733550"/>
            <a:ext cx="12192000" cy="407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文本框 34"/>
          <p:cNvSpPr txBox="1"/>
          <p:nvPr/>
        </p:nvSpPr>
        <p:spPr>
          <a:xfrm>
            <a:off x="1567414" y="2703684"/>
            <a:ext cx="9057175" cy="1107996"/>
          </a:xfrm>
          <a:prstGeom prst="rect">
            <a:avLst/>
          </a:prstGeom>
          <a:noFill/>
        </p:spPr>
        <p:txBody>
          <a:bodyPr wrap="square" rtlCol="0">
            <a:spAutoFit/>
          </a:bodyPr>
          <a:lstStyle/>
          <a:p>
            <a:pPr algn="ctr"/>
            <a:r>
              <a:rPr lang="zh-CN" altLang="en-US" sz="6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浦发银行工作总结</a:t>
            </a:r>
            <a:r>
              <a:rPr lang="en-US" altLang="zh-CN" sz="6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PPT</a:t>
            </a:r>
            <a:endParaRPr lang="zh-CN" altLang="en-US" sz="6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文本框 46"/>
          <p:cNvSpPr txBox="1"/>
          <p:nvPr/>
        </p:nvSpPr>
        <p:spPr>
          <a:xfrm>
            <a:off x="4300116" y="3821420"/>
            <a:ext cx="3712029" cy="338554"/>
          </a:xfrm>
          <a:prstGeom prst="rect">
            <a:avLst/>
          </a:prstGeom>
          <a:noFill/>
        </p:spPr>
        <p:txBody>
          <a:bodyPr wrap="square" rtlCol="0">
            <a:spAutoFit/>
          </a:bodyPr>
          <a:lstStyle/>
          <a:p>
            <a:pPr algn="ctr"/>
            <a:r>
              <a:rPr lang="en-US" altLang="zh-CN" sz="1600" spc="600" dirty="0">
                <a:solidFill>
                  <a:schemeClr val="bg1"/>
                </a:solidFill>
                <a:latin typeface="思源黑体" panose="020B0500000000000000" pitchFamily="34" charset="-122"/>
                <a:ea typeface="思源黑体" panose="020B0500000000000000" pitchFamily="34" charset="-122"/>
                <a:cs typeface="Arial" pitchFamily="34" charset="0"/>
                <a:sym typeface="思源黑体" panose="020B0500000000000000" pitchFamily="34" charset="-122"/>
              </a:rPr>
              <a:t>WORK SUMMARY</a:t>
            </a:r>
          </a:p>
        </p:txBody>
      </p:sp>
      <p:cxnSp>
        <p:nvCxnSpPr>
          <p:cNvPr id="5" name="直接连接符 4"/>
          <p:cNvCxnSpPr/>
          <p:nvPr/>
        </p:nvCxnSpPr>
        <p:spPr>
          <a:xfrm>
            <a:off x="1928814" y="4002424"/>
            <a:ext cx="262867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2394859" y="4365748"/>
            <a:ext cx="7402285" cy="461665"/>
          </a:xfrm>
          <a:prstGeom prst="rect">
            <a:avLst/>
          </a:prstGeom>
          <a:noFill/>
        </p:spPr>
        <p:txBody>
          <a:bodyPr wrap="square" rtlCol="0">
            <a:spAutoFit/>
          </a:bodyPr>
          <a:lstStyle/>
          <a:p>
            <a:pPr algn="ctr">
              <a:lnSpc>
                <a:spcPct val="120000"/>
              </a:lnSpc>
            </a:pP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汇报人</a:t>
            </a:r>
            <a:r>
              <a:rPr lang="zh-CN" altLang="en-US" sz="2000"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优品</a:t>
            </a:r>
            <a:r>
              <a:rPr lang="en-US" altLang="zh-CN" sz="2000"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PPT</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3" name="直接连接符 52"/>
          <p:cNvCxnSpPr/>
          <p:nvPr/>
        </p:nvCxnSpPr>
        <p:spPr>
          <a:xfrm>
            <a:off x="7729311" y="4002424"/>
            <a:ext cx="254340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D0E2552C-8426-4D1F-8B4D-0AB3781D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714" y="609600"/>
            <a:ext cx="2314375" cy="647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par>
                                <p:cTn id="8" presetID="10" presetClass="entr" presetSubtype="0" fill="hold" grpId="0" nodeType="withEffect">
                                  <p:stCondLst>
                                    <p:cond delay="1250"/>
                                  </p:stCondLst>
                                  <p:iterate type="lt">
                                    <p:tmPct val="10000"/>
                                  </p:iterate>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22" presetClass="entr" presetSubtype="2" fill="hold" nodeType="withEffect">
                                  <p:stCondLst>
                                    <p:cond delay="1500"/>
                                  </p:stCondLst>
                                  <p:childTnLst>
                                    <p:set>
                                      <p:cBhvr>
                                        <p:cTn id="15" dur="1" fill="hold">
                                          <p:stCondLst>
                                            <p:cond delay="0"/>
                                          </p:stCondLst>
                                        </p:cTn>
                                        <p:tgtEl>
                                          <p:spTgt spid="53"/>
                                        </p:tgtEl>
                                        <p:attrNameLst>
                                          <p:attrName>style.visibility</p:attrName>
                                        </p:attrNameLst>
                                      </p:cBhvr>
                                      <p:to>
                                        <p:strVal val="visible"/>
                                      </p:to>
                                    </p:set>
                                    <p:animEffect transition="in" filter="wipe(right)">
                                      <p:cBhvr>
                                        <p:cTn id="16" dur="500"/>
                                        <p:tgtEl>
                                          <p:spTgt spid="53"/>
                                        </p:tgtEl>
                                      </p:cBhvr>
                                    </p:animEffect>
                                  </p:childTnLst>
                                </p:cTn>
                              </p:par>
                              <p:par>
                                <p:cTn id="17" presetID="22" presetClass="entr" presetSubtype="8"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6" presetClass="entr" presetSubtype="37" fill="hold" grpId="0" nodeType="withEffect">
                                  <p:stCondLst>
                                    <p:cond delay="2000"/>
                                  </p:stCondLst>
                                  <p:iterate type="lt">
                                    <p:tmPct val="10000"/>
                                  </p:iterate>
                                  <p:childTnLst>
                                    <p:set>
                                      <p:cBhvr>
                                        <p:cTn id="21" dur="1" fill="hold">
                                          <p:stCondLst>
                                            <p:cond delay="0"/>
                                          </p:stCondLst>
                                        </p:cTn>
                                        <p:tgtEl>
                                          <p:spTgt spid="50"/>
                                        </p:tgtEl>
                                        <p:attrNameLst>
                                          <p:attrName>style.visibility</p:attrName>
                                        </p:attrNameLst>
                                      </p:cBhvr>
                                      <p:to>
                                        <p:strVal val="visible"/>
                                      </p:to>
                                    </p:set>
                                    <p:animEffect transition="in" filter="barn(out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5" grpId="0"/>
      <p:bldP spid="47"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86202012-7733-4772-931B-2F53892D5712}"/>
              </a:ext>
            </a:extLst>
          </p:cNvPr>
          <p:cNvGrpSpPr/>
          <p:nvPr/>
        </p:nvGrpSpPr>
        <p:grpSpPr>
          <a:xfrm>
            <a:off x="530772" y="416625"/>
            <a:ext cx="2727541" cy="690854"/>
            <a:chOff x="530771" y="416625"/>
            <a:chExt cx="2727541" cy="690854"/>
          </a:xfrm>
        </p:grpSpPr>
        <p:pic>
          <p:nvPicPr>
            <p:cNvPr id="14" name="图片 13">
              <a:extLst>
                <a:ext uri="{FF2B5EF4-FFF2-40B4-BE49-F238E27FC236}">
                  <a16:creationId xmlns:a16="http://schemas.microsoft.com/office/drawing/2014/main" xmlns="" id="{7B7C5AC9-CBAC-49B3-B656-9F4428808FD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15" name="文本框 14">
              <a:extLst>
                <a:ext uri="{FF2B5EF4-FFF2-40B4-BE49-F238E27FC236}">
                  <a16:creationId xmlns:a16="http://schemas.microsoft.com/office/drawing/2014/main" xmlns="" id="{C5EA147A-C438-4AE4-87F0-6239CD2A650E}"/>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16" name="圆角矩形 19">
            <a:extLst>
              <a:ext uri="{FF2B5EF4-FFF2-40B4-BE49-F238E27FC236}">
                <a16:creationId xmlns:a16="http://schemas.microsoft.com/office/drawing/2014/main" xmlns="" id="{0E608B42-5230-4CCE-97B5-D7C18E0D62B1}"/>
              </a:ext>
            </a:extLst>
          </p:cNvPr>
          <p:cNvSpPr/>
          <p:nvPr/>
        </p:nvSpPr>
        <p:spPr>
          <a:xfrm rot="5400000" flipH="1">
            <a:off x="4907604" y="-1613863"/>
            <a:ext cx="1460936" cy="7570656"/>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7" name="圆角矩形 20">
            <a:extLst>
              <a:ext uri="{FF2B5EF4-FFF2-40B4-BE49-F238E27FC236}">
                <a16:creationId xmlns:a16="http://schemas.microsoft.com/office/drawing/2014/main" xmlns="" id="{6EFF4747-DFA3-49DD-8584-C88833123B30}"/>
              </a:ext>
            </a:extLst>
          </p:cNvPr>
          <p:cNvSpPr/>
          <p:nvPr/>
        </p:nvSpPr>
        <p:spPr>
          <a:xfrm>
            <a:off x="1933050" y="1494910"/>
            <a:ext cx="1748423"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8" name="空心弧 17">
            <a:extLst>
              <a:ext uri="{FF2B5EF4-FFF2-40B4-BE49-F238E27FC236}">
                <a16:creationId xmlns:a16="http://schemas.microsoft.com/office/drawing/2014/main" xmlns="" id="{7E1E05E7-C660-4E47-9D0B-E24F61BDDB6F}"/>
              </a:ext>
            </a:extLst>
          </p:cNvPr>
          <p:cNvSpPr/>
          <p:nvPr/>
        </p:nvSpPr>
        <p:spPr>
          <a:xfrm rot="5400000" flipH="1">
            <a:off x="7999877" y="1494911"/>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19" name="任意多边形 22">
            <a:extLst>
              <a:ext uri="{FF2B5EF4-FFF2-40B4-BE49-F238E27FC236}">
                <a16:creationId xmlns:a16="http://schemas.microsoft.com/office/drawing/2014/main" xmlns="" id="{3A8D72E3-7234-4215-ACAB-895FCFEC4D39}"/>
              </a:ext>
            </a:extLst>
          </p:cNvPr>
          <p:cNvSpPr>
            <a:spLocks/>
          </p:cNvSpPr>
          <p:nvPr/>
        </p:nvSpPr>
        <p:spPr bwMode="auto">
          <a:xfrm>
            <a:off x="2648708" y="1679047"/>
            <a:ext cx="317107" cy="301192"/>
          </a:xfrm>
          <a:custGeom>
            <a:avLst/>
            <a:gdLst>
              <a:gd name="connsiteX0" fmla="*/ 393307 w 442913"/>
              <a:gd name="connsiteY0" fmla="*/ 42025 h 420687"/>
              <a:gd name="connsiteX1" fmla="*/ 404196 w 442913"/>
              <a:gd name="connsiteY1" fmla="*/ 48258 h 420687"/>
              <a:gd name="connsiteX2" fmla="*/ 411973 w 442913"/>
              <a:gd name="connsiteY2" fmla="*/ 137862 h 420687"/>
              <a:gd name="connsiteX3" fmla="*/ 404196 w 442913"/>
              <a:gd name="connsiteY3" fmla="*/ 142537 h 420687"/>
              <a:gd name="connsiteX4" fmla="*/ 385529 w 442913"/>
              <a:gd name="connsiteY4" fmla="*/ 130849 h 420687"/>
              <a:gd name="connsiteX5" fmla="*/ 371529 w 442913"/>
              <a:gd name="connsiteY5" fmla="*/ 133966 h 420687"/>
              <a:gd name="connsiteX6" fmla="*/ 282086 w 442913"/>
              <a:gd name="connsiteY6" fmla="*/ 267203 h 420687"/>
              <a:gd name="connsiteX7" fmla="*/ 267308 w 442913"/>
              <a:gd name="connsiteY7" fmla="*/ 272658 h 420687"/>
              <a:gd name="connsiteX8" fmla="*/ 167754 w 442913"/>
              <a:gd name="connsiteY8" fmla="*/ 234478 h 420687"/>
              <a:gd name="connsiteX9" fmla="*/ 151421 w 442913"/>
              <a:gd name="connsiteY9" fmla="*/ 239153 h 420687"/>
              <a:gd name="connsiteX10" fmla="*/ 72088 w 442913"/>
              <a:gd name="connsiteY10" fmla="*/ 331874 h 420687"/>
              <a:gd name="connsiteX11" fmla="*/ 65088 w 442913"/>
              <a:gd name="connsiteY11" fmla="*/ 329537 h 420687"/>
              <a:gd name="connsiteX12" fmla="*/ 65088 w 442913"/>
              <a:gd name="connsiteY12" fmla="*/ 267983 h 420687"/>
              <a:gd name="connsiteX13" fmla="*/ 72088 w 442913"/>
              <a:gd name="connsiteY13" fmla="*/ 250062 h 420687"/>
              <a:gd name="connsiteX14" fmla="*/ 133532 w 442913"/>
              <a:gd name="connsiteY14" fmla="*/ 174483 h 420687"/>
              <a:gd name="connsiteX15" fmla="*/ 149865 w 442913"/>
              <a:gd name="connsiteY15" fmla="*/ 170587 h 420687"/>
              <a:gd name="connsiteX16" fmla="*/ 248642 w 442913"/>
              <a:gd name="connsiteY16" fmla="*/ 207987 h 420687"/>
              <a:gd name="connsiteX17" fmla="*/ 264197 w 442913"/>
              <a:gd name="connsiteY17" fmla="*/ 202533 h 420687"/>
              <a:gd name="connsiteX18" fmla="*/ 327196 w 442913"/>
              <a:gd name="connsiteY18" fmla="*/ 106695 h 420687"/>
              <a:gd name="connsiteX19" fmla="*/ 324085 w 442913"/>
              <a:gd name="connsiteY19" fmla="*/ 91891 h 420687"/>
              <a:gd name="connsiteX20" fmla="*/ 308530 w 442913"/>
              <a:gd name="connsiteY20" fmla="*/ 82541 h 420687"/>
              <a:gd name="connsiteX21" fmla="*/ 309308 w 442913"/>
              <a:gd name="connsiteY21" fmla="*/ 73191 h 420687"/>
              <a:gd name="connsiteX22" fmla="*/ 393307 w 442913"/>
              <a:gd name="connsiteY22" fmla="*/ 42025 h 420687"/>
              <a:gd name="connsiteX23" fmla="*/ 16289 w 442913"/>
              <a:gd name="connsiteY23" fmla="*/ 0 h 420687"/>
              <a:gd name="connsiteX24" fmla="*/ 33354 w 442913"/>
              <a:gd name="connsiteY24" fmla="*/ 13971 h 420687"/>
              <a:gd name="connsiteX25" fmla="*/ 33354 w 442913"/>
              <a:gd name="connsiteY25" fmla="*/ 366355 h 420687"/>
              <a:gd name="connsiteX26" fmla="*/ 53522 w 442913"/>
              <a:gd name="connsiteY26" fmla="*/ 386535 h 420687"/>
              <a:gd name="connsiteX27" fmla="*/ 429727 w 442913"/>
              <a:gd name="connsiteY27" fmla="*/ 386535 h 420687"/>
              <a:gd name="connsiteX28" fmla="*/ 442913 w 442913"/>
              <a:gd name="connsiteY28" fmla="*/ 403611 h 420687"/>
              <a:gd name="connsiteX29" fmla="*/ 429727 w 442913"/>
              <a:gd name="connsiteY29" fmla="*/ 420687 h 420687"/>
              <a:gd name="connsiteX30" fmla="*/ 20168 w 442913"/>
              <a:gd name="connsiteY30" fmla="*/ 420687 h 420687"/>
              <a:gd name="connsiteX31" fmla="*/ 0 w 442913"/>
              <a:gd name="connsiteY31" fmla="*/ 399730 h 420687"/>
              <a:gd name="connsiteX32" fmla="*/ 0 w 442913"/>
              <a:gd name="connsiteY32" fmla="*/ 13971 h 420687"/>
              <a:gd name="connsiteX33" fmla="*/ 16289 w 442913"/>
              <a:gd name="connsiteY33" fmla="*/ 0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2913" h="420687">
                <a:moveTo>
                  <a:pt x="393307" y="42025"/>
                </a:moveTo>
                <a:cubicBezTo>
                  <a:pt x="398751" y="39687"/>
                  <a:pt x="403418" y="42804"/>
                  <a:pt x="404196" y="48258"/>
                </a:cubicBezTo>
                <a:cubicBezTo>
                  <a:pt x="404196" y="48258"/>
                  <a:pt x="404196" y="48258"/>
                  <a:pt x="411973" y="137862"/>
                </a:cubicBezTo>
                <a:cubicBezTo>
                  <a:pt x="412751" y="143316"/>
                  <a:pt x="408862" y="145654"/>
                  <a:pt x="404196" y="142537"/>
                </a:cubicBezTo>
                <a:lnTo>
                  <a:pt x="385529" y="130849"/>
                </a:lnTo>
                <a:cubicBezTo>
                  <a:pt x="380863" y="127733"/>
                  <a:pt x="374640" y="129291"/>
                  <a:pt x="371529" y="133966"/>
                </a:cubicBezTo>
                <a:cubicBezTo>
                  <a:pt x="371529" y="133966"/>
                  <a:pt x="371529" y="133966"/>
                  <a:pt x="282086" y="267203"/>
                </a:cubicBezTo>
                <a:cubicBezTo>
                  <a:pt x="278975" y="271878"/>
                  <a:pt x="271975" y="274216"/>
                  <a:pt x="267308" y="272658"/>
                </a:cubicBezTo>
                <a:cubicBezTo>
                  <a:pt x="267308" y="272658"/>
                  <a:pt x="267308" y="272658"/>
                  <a:pt x="167754" y="234478"/>
                </a:cubicBezTo>
                <a:cubicBezTo>
                  <a:pt x="162309" y="232920"/>
                  <a:pt x="155309" y="234478"/>
                  <a:pt x="151421" y="239153"/>
                </a:cubicBezTo>
                <a:cubicBezTo>
                  <a:pt x="151421" y="239153"/>
                  <a:pt x="151421" y="239153"/>
                  <a:pt x="72088" y="331874"/>
                </a:cubicBezTo>
                <a:cubicBezTo>
                  <a:pt x="68199" y="336549"/>
                  <a:pt x="65088" y="334991"/>
                  <a:pt x="65088" y="329537"/>
                </a:cubicBezTo>
                <a:cubicBezTo>
                  <a:pt x="65088" y="329537"/>
                  <a:pt x="65088" y="329537"/>
                  <a:pt x="65088" y="267983"/>
                </a:cubicBezTo>
                <a:cubicBezTo>
                  <a:pt x="65088" y="262528"/>
                  <a:pt x="68199" y="253958"/>
                  <a:pt x="72088" y="250062"/>
                </a:cubicBezTo>
                <a:cubicBezTo>
                  <a:pt x="72088" y="250062"/>
                  <a:pt x="72088" y="250062"/>
                  <a:pt x="133532" y="174483"/>
                </a:cubicBezTo>
                <a:cubicBezTo>
                  <a:pt x="137421" y="170587"/>
                  <a:pt x="145198" y="168249"/>
                  <a:pt x="149865" y="170587"/>
                </a:cubicBezTo>
                <a:cubicBezTo>
                  <a:pt x="149865" y="170587"/>
                  <a:pt x="149865" y="170587"/>
                  <a:pt x="248642" y="207987"/>
                </a:cubicBezTo>
                <a:cubicBezTo>
                  <a:pt x="254086" y="209545"/>
                  <a:pt x="261086" y="207208"/>
                  <a:pt x="264197" y="202533"/>
                </a:cubicBezTo>
                <a:cubicBezTo>
                  <a:pt x="264197" y="202533"/>
                  <a:pt x="264197" y="202533"/>
                  <a:pt x="327196" y="106695"/>
                </a:cubicBezTo>
                <a:cubicBezTo>
                  <a:pt x="330308" y="101241"/>
                  <a:pt x="328752" y="95008"/>
                  <a:pt x="324085" y="91891"/>
                </a:cubicBezTo>
                <a:cubicBezTo>
                  <a:pt x="324085" y="91891"/>
                  <a:pt x="324085" y="91891"/>
                  <a:pt x="308530" y="82541"/>
                </a:cubicBezTo>
                <a:cubicBezTo>
                  <a:pt x="303863" y="79424"/>
                  <a:pt x="304641" y="75529"/>
                  <a:pt x="309308" y="73191"/>
                </a:cubicBezTo>
                <a:cubicBezTo>
                  <a:pt x="309308" y="73191"/>
                  <a:pt x="309308" y="73191"/>
                  <a:pt x="393307" y="42025"/>
                </a:cubicBezTo>
                <a:close/>
                <a:moveTo>
                  <a:pt x="16289" y="0"/>
                </a:moveTo>
                <a:cubicBezTo>
                  <a:pt x="25597" y="0"/>
                  <a:pt x="33354" y="2328"/>
                  <a:pt x="33354" y="13971"/>
                </a:cubicBezTo>
                <a:cubicBezTo>
                  <a:pt x="33354" y="366355"/>
                  <a:pt x="33354" y="366355"/>
                  <a:pt x="33354" y="366355"/>
                </a:cubicBezTo>
                <a:cubicBezTo>
                  <a:pt x="33354" y="377221"/>
                  <a:pt x="42662" y="386535"/>
                  <a:pt x="53522" y="386535"/>
                </a:cubicBezTo>
                <a:cubicBezTo>
                  <a:pt x="429727" y="386535"/>
                  <a:pt x="429727" y="386535"/>
                  <a:pt x="429727" y="386535"/>
                </a:cubicBezTo>
                <a:cubicBezTo>
                  <a:pt x="440586" y="386535"/>
                  <a:pt x="442913" y="394297"/>
                  <a:pt x="442913" y="403611"/>
                </a:cubicBezTo>
                <a:cubicBezTo>
                  <a:pt x="442913" y="412925"/>
                  <a:pt x="440586" y="420687"/>
                  <a:pt x="429727" y="420687"/>
                </a:cubicBezTo>
                <a:cubicBezTo>
                  <a:pt x="20168" y="420687"/>
                  <a:pt x="20168" y="420687"/>
                  <a:pt x="20168" y="420687"/>
                </a:cubicBezTo>
                <a:cubicBezTo>
                  <a:pt x="9308" y="420687"/>
                  <a:pt x="0" y="410597"/>
                  <a:pt x="0" y="399730"/>
                </a:cubicBezTo>
                <a:cubicBezTo>
                  <a:pt x="0" y="13971"/>
                  <a:pt x="0" y="13971"/>
                  <a:pt x="0" y="13971"/>
                </a:cubicBezTo>
                <a:cubicBezTo>
                  <a:pt x="0" y="2328"/>
                  <a:pt x="6981" y="0"/>
                  <a:pt x="1628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20" name="TextBox 13">
            <a:extLst>
              <a:ext uri="{FF2B5EF4-FFF2-40B4-BE49-F238E27FC236}">
                <a16:creationId xmlns:a16="http://schemas.microsoft.com/office/drawing/2014/main" xmlns="" id="{F436E955-E4D3-408F-AD9E-40C1F0B408B1}"/>
              </a:ext>
            </a:extLst>
          </p:cNvPr>
          <p:cNvSpPr txBox="1"/>
          <p:nvPr/>
        </p:nvSpPr>
        <p:spPr>
          <a:xfrm>
            <a:off x="4102213" y="1961997"/>
            <a:ext cx="3884099" cy="564257"/>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21" name="TextBox 14">
            <a:extLst>
              <a:ext uri="{FF2B5EF4-FFF2-40B4-BE49-F238E27FC236}">
                <a16:creationId xmlns:a16="http://schemas.microsoft.com/office/drawing/2014/main" xmlns="" id="{9AFAF4ED-E2F8-4882-8CCE-4C564A8B6FAA}"/>
              </a:ext>
            </a:extLst>
          </p:cNvPr>
          <p:cNvSpPr txBox="1"/>
          <p:nvPr/>
        </p:nvSpPr>
        <p:spPr>
          <a:xfrm>
            <a:off x="2192950" y="2142888"/>
            <a:ext cx="1228623"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22" name="圆角矩形 26">
            <a:extLst>
              <a:ext uri="{FF2B5EF4-FFF2-40B4-BE49-F238E27FC236}">
                <a16:creationId xmlns:a16="http://schemas.microsoft.com/office/drawing/2014/main" xmlns="" id="{79F683F3-970F-41DB-A34B-ADB38903B9E6}"/>
              </a:ext>
            </a:extLst>
          </p:cNvPr>
          <p:cNvSpPr/>
          <p:nvPr/>
        </p:nvSpPr>
        <p:spPr>
          <a:xfrm rot="16200000">
            <a:off x="5667989" y="56187"/>
            <a:ext cx="1460936" cy="757066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3" name="圆角矩形 27">
            <a:extLst>
              <a:ext uri="{FF2B5EF4-FFF2-40B4-BE49-F238E27FC236}">
                <a16:creationId xmlns:a16="http://schemas.microsoft.com/office/drawing/2014/main" xmlns="" id="{65A41337-A894-4C40-BF42-04F0C2247B74}"/>
              </a:ext>
            </a:extLst>
          </p:cNvPr>
          <p:cNvSpPr/>
          <p:nvPr/>
        </p:nvSpPr>
        <p:spPr>
          <a:xfrm>
            <a:off x="8364578" y="3164961"/>
            <a:ext cx="1748423" cy="13531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4" name="空心弧 23">
            <a:extLst>
              <a:ext uri="{FF2B5EF4-FFF2-40B4-BE49-F238E27FC236}">
                <a16:creationId xmlns:a16="http://schemas.microsoft.com/office/drawing/2014/main" xmlns="" id="{495FDAF5-4FF9-4C67-866F-F0AB8B39F4A4}"/>
              </a:ext>
            </a:extLst>
          </p:cNvPr>
          <p:cNvSpPr/>
          <p:nvPr/>
        </p:nvSpPr>
        <p:spPr>
          <a:xfrm rot="16200000">
            <a:off x="2673141" y="3164962"/>
            <a:ext cx="1353108" cy="1353108"/>
          </a:xfrm>
          <a:prstGeom prst="blockArc">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5" name="任意多边形 29">
            <a:extLst>
              <a:ext uri="{FF2B5EF4-FFF2-40B4-BE49-F238E27FC236}">
                <a16:creationId xmlns:a16="http://schemas.microsoft.com/office/drawing/2014/main" xmlns="" id="{94DB18C8-9B8F-4EBA-8C2C-749298831374}"/>
              </a:ext>
            </a:extLst>
          </p:cNvPr>
          <p:cNvSpPr>
            <a:spLocks/>
          </p:cNvSpPr>
          <p:nvPr/>
        </p:nvSpPr>
        <p:spPr bwMode="auto">
          <a:xfrm>
            <a:off x="9124379" y="3443268"/>
            <a:ext cx="332611" cy="215954"/>
          </a:xfrm>
          <a:custGeom>
            <a:avLst/>
            <a:gdLst>
              <a:gd name="connsiteX0" fmla="*/ 542180 w 547688"/>
              <a:gd name="connsiteY0" fmla="*/ 59519 h 355600"/>
              <a:gd name="connsiteX1" fmla="*/ 543735 w 547688"/>
              <a:gd name="connsiteY1" fmla="*/ 59519 h 355600"/>
              <a:gd name="connsiteX2" fmla="*/ 543735 w 547688"/>
              <a:gd name="connsiteY2" fmla="*/ 60325 h 355600"/>
              <a:gd name="connsiteX3" fmla="*/ 545351 w 547688"/>
              <a:gd name="connsiteY3" fmla="*/ 60325 h 355600"/>
              <a:gd name="connsiteX4" fmla="*/ 546130 w 547688"/>
              <a:gd name="connsiteY4" fmla="*/ 60325 h 355600"/>
              <a:gd name="connsiteX5" fmla="*/ 547688 w 547688"/>
              <a:gd name="connsiteY5" fmla="*/ 62662 h 355600"/>
              <a:gd name="connsiteX6" fmla="*/ 547688 w 547688"/>
              <a:gd name="connsiteY6" fmla="*/ 343885 h 355600"/>
              <a:gd name="connsiteX7" fmla="*/ 542953 w 547688"/>
              <a:gd name="connsiteY7" fmla="*/ 348282 h 355600"/>
              <a:gd name="connsiteX8" fmla="*/ 542277 w 547688"/>
              <a:gd name="connsiteY8" fmla="*/ 352085 h 355600"/>
              <a:gd name="connsiteX9" fmla="*/ 536734 w 547688"/>
              <a:gd name="connsiteY9" fmla="*/ 355600 h 355600"/>
              <a:gd name="connsiteX10" fmla="*/ 14002 w 547688"/>
              <a:gd name="connsiteY10" fmla="*/ 355600 h 355600"/>
              <a:gd name="connsiteX11" fmla="*/ 0 w 547688"/>
              <a:gd name="connsiteY11" fmla="*/ 343882 h 355600"/>
              <a:gd name="connsiteX12" fmla="*/ 0 w 547688"/>
              <a:gd name="connsiteY12" fmla="*/ 62644 h 355600"/>
              <a:gd name="connsiteX13" fmla="*/ 3112 w 547688"/>
              <a:gd name="connsiteY13" fmla="*/ 60301 h 355600"/>
              <a:gd name="connsiteX14" fmla="*/ 7779 w 547688"/>
              <a:gd name="connsiteY14" fmla="*/ 61082 h 355600"/>
              <a:gd name="connsiteX15" fmla="*/ 186522 w 547688"/>
              <a:gd name="connsiteY15" fmla="*/ 194014 h 355600"/>
              <a:gd name="connsiteX16" fmla="*/ 244997 w 547688"/>
              <a:gd name="connsiteY16" fmla="*/ 237502 h 355600"/>
              <a:gd name="connsiteX17" fmla="*/ 274716 w 547688"/>
              <a:gd name="connsiteY17" fmla="*/ 259511 h 355600"/>
              <a:gd name="connsiteX18" fmla="*/ 277702 w 547688"/>
              <a:gd name="connsiteY18" fmla="*/ 259511 h 355600"/>
              <a:gd name="connsiteX19" fmla="*/ 14875 w 547688"/>
              <a:gd name="connsiteY19" fmla="*/ 0 h 355600"/>
              <a:gd name="connsiteX20" fmla="*/ 536799 w 547688"/>
              <a:gd name="connsiteY20" fmla="*/ 0 h 355600"/>
              <a:gd name="connsiteX21" fmla="*/ 547688 w 547688"/>
              <a:gd name="connsiteY21" fmla="*/ 9331 h 355600"/>
              <a:gd name="connsiteX22" fmla="*/ 547688 w 547688"/>
              <a:gd name="connsiteY22" fmla="*/ 13218 h 355600"/>
              <a:gd name="connsiteX23" fmla="*/ 278559 w 547688"/>
              <a:gd name="connsiteY23" fmla="*/ 190500 h 355600"/>
              <a:gd name="connsiteX24" fmla="*/ 277003 w 547688"/>
              <a:gd name="connsiteY24" fmla="*/ 190500 h 355600"/>
              <a:gd name="connsiteX25" fmla="*/ 275448 w 547688"/>
              <a:gd name="connsiteY25" fmla="*/ 190500 h 355600"/>
              <a:gd name="connsiteX26" fmla="*/ 274260 w 547688"/>
              <a:gd name="connsiteY26" fmla="*/ 189726 h 355600"/>
              <a:gd name="connsiteX27" fmla="*/ 273425 w 547688"/>
              <a:gd name="connsiteY27" fmla="*/ 189726 h 355600"/>
              <a:gd name="connsiteX28" fmla="*/ 0 w 547688"/>
              <a:gd name="connsiteY28" fmla="*/ 13976 h 355600"/>
              <a:gd name="connsiteX29" fmla="*/ 0 w 547688"/>
              <a:gd name="connsiteY29" fmla="*/ 9330 h 355600"/>
              <a:gd name="connsiteX30" fmla="*/ 4674 w 547688"/>
              <a:gd name="connsiteY30" fmla="*/ 3427 h 355600"/>
              <a:gd name="connsiteX31" fmla="*/ 12919 w 547688"/>
              <a:gd name="connsiteY31" fmla="*/ 1805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7688" h="355600">
                <a:moveTo>
                  <a:pt x="542180" y="59519"/>
                </a:moveTo>
                <a:cubicBezTo>
                  <a:pt x="542957" y="59519"/>
                  <a:pt x="542957" y="58738"/>
                  <a:pt x="543735" y="59519"/>
                </a:cubicBezTo>
                <a:lnTo>
                  <a:pt x="543735" y="60325"/>
                </a:lnTo>
                <a:lnTo>
                  <a:pt x="545351" y="60325"/>
                </a:lnTo>
                <a:cubicBezTo>
                  <a:pt x="545351" y="60325"/>
                  <a:pt x="546130" y="60325"/>
                  <a:pt x="546130" y="60325"/>
                </a:cubicBezTo>
                <a:cubicBezTo>
                  <a:pt x="546909" y="61104"/>
                  <a:pt x="547688" y="61883"/>
                  <a:pt x="547688" y="62662"/>
                </a:cubicBezTo>
                <a:cubicBezTo>
                  <a:pt x="547688" y="62662"/>
                  <a:pt x="547688" y="62662"/>
                  <a:pt x="547688" y="343885"/>
                </a:cubicBezTo>
                <a:lnTo>
                  <a:pt x="542953" y="348282"/>
                </a:lnTo>
                <a:lnTo>
                  <a:pt x="542277" y="352085"/>
                </a:lnTo>
                <a:cubicBezTo>
                  <a:pt x="541207" y="354233"/>
                  <a:pt x="539457" y="355600"/>
                  <a:pt x="536734" y="355600"/>
                </a:cubicBezTo>
                <a:cubicBezTo>
                  <a:pt x="536734" y="355600"/>
                  <a:pt x="536734" y="355600"/>
                  <a:pt x="14002" y="355600"/>
                </a:cubicBezTo>
                <a:cubicBezTo>
                  <a:pt x="7779" y="355600"/>
                  <a:pt x="0" y="350132"/>
                  <a:pt x="0" y="343882"/>
                </a:cubicBezTo>
                <a:cubicBezTo>
                  <a:pt x="0" y="343882"/>
                  <a:pt x="0" y="343882"/>
                  <a:pt x="0" y="62644"/>
                </a:cubicBezTo>
                <a:cubicBezTo>
                  <a:pt x="0" y="61863"/>
                  <a:pt x="2334" y="61082"/>
                  <a:pt x="3112" y="60301"/>
                </a:cubicBezTo>
                <a:cubicBezTo>
                  <a:pt x="3889" y="60301"/>
                  <a:pt x="7001" y="60301"/>
                  <a:pt x="7779" y="61082"/>
                </a:cubicBezTo>
                <a:cubicBezTo>
                  <a:pt x="7779" y="61082"/>
                  <a:pt x="7779" y="61082"/>
                  <a:pt x="186522" y="194014"/>
                </a:cubicBezTo>
                <a:lnTo>
                  <a:pt x="244997" y="237502"/>
                </a:lnTo>
                <a:lnTo>
                  <a:pt x="274716" y="259511"/>
                </a:lnTo>
                <a:lnTo>
                  <a:pt x="277702" y="259511"/>
                </a:lnTo>
                <a:close/>
                <a:moveTo>
                  <a:pt x="14875" y="0"/>
                </a:moveTo>
                <a:cubicBezTo>
                  <a:pt x="14875" y="0"/>
                  <a:pt x="14875" y="0"/>
                  <a:pt x="536799" y="0"/>
                </a:cubicBezTo>
                <a:cubicBezTo>
                  <a:pt x="543021" y="0"/>
                  <a:pt x="547688" y="3888"/>
                  <a:pt x="547688" y="9331"/>
                </a:cubicBezTo>
                <a:cubicBezTo>
                  <a:pt x="547688" y="9331"/>
                  <a:pt x="547688" y="9331"/>
                  <a:pt x="547688" y="13218"/>
                </a:cubicBezTo>
                <a:cubicBezTo>
                  <a:pt x="547688" y="13218"/>
                  <a:pt x="547688" y="13218"/>
                  <a:pt x="278559" y="190500"/>
                </a:cubicBezTo>
                <a:cubicBezTo>
                  <a:pt x="277781" y="190500"/>
                  <a:pt x="277003" y="190500"/>
                  <a:pt x="277003" y="190500"/>
                </a:cubicBezTo>
                <a:cubicBezTo>
                  <a:pt x="276226" y="190500"/>
                  <a:pt x="276226" y="190500"/>
                  <a:pt x="275448" y="190500"/>
                </a:cubicBezTo>
                <a:lnTo>
                  <a:pt x="274260" y="189726"/>
                </a:lnTo>
                <a:lnTo>
                  <a:pt x="273425" y="189726"/>
                </a:lnTo>
                <a:cubicBezTo>
                  <a:pt x="273425" y="189726"/>
                  <a:pt x="273425" y="189726"/>
                  <a:pt x="0" y="13976"/>
                </a:cubicBezTo>
                <a:cubicBezTo>
                  <a:pt x="0" y="13976"/>
                  <a:pt x="0" y="13976"/>
                  <a:pt x="0" y="9330"/>
                </a:cubicBezTo>
                <a:cubicBezTo>
                  <a:pt x="0" y="6621"/>
                  <a:pt x="1948" y="4685"/>
                  <a:pt x="4674" y="3427"/>
                </a:cubicBezTo>
                <a:lnTo>
                  <a:pt x="12919" y="180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26" name="TextBox 13">
            <a:extLst>
              <a:ext uri="{FF2B5EF4-FFF2-40B4-BE49-F238E27FC236}">
                <a16:creationId xmlns:a16="http://schemas.microsoft.com/office/drawing/2014/main" xmlns="" id="{C2EDCFD2-7113-415F-83B9-77755EBC3D54}"/>
              </a:ext>
            </a:extLst>
          </p:cNvPr>
          <p:cNvSpPr txBox="1"/>
          <p:nvPr/>
        </p:nvSpPr>
        <p:spPr>
          <a:xfrm>
            <a:off x="3845891" y="3623493"/>
            <a:ext cx="3884099" cy="564257"/>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27" name="TextBox 14">
            <a:extLst>
              <a:ext uri="{FF2B5EF4-FFF2-40B4-BE49-F238E27FC236}">
                <a16:creationId xmlns:a16="http://schemas.microsoft.com/office/drawing/2014/main" xmlns="" id="{292CD343-5079-4740-AF36-B9F7470E6FD8}"/>
              </a:ext>
            </a:extLst>
          </p:cNvPr>
          <p:cNvSpPr txBox="1"/>
          <p:nvPr/>
        </p:nvSpPr>
        <p:spPr>
          <a:xfrm>
            <a:off x="8624877" y="3801387"/>
            <a:ext cx="1228623"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28" name="圆角矩形 33">
            <a:extLst>
              <a:ext uri="{FF2B5EF4-FFF2-40B4-BE49-F238E27FC236}">
                <a16:creationId xmlns:a16="http://schemas.microsoft.com/office/drawing/2014/main" xmlns="" id="{91A99B0B-3975-49A1-981B-C750EEB0F6D6}"/>
              </a:ext>
            </a:extLst>
          </p:cNvPr>
          <p:cNvSpPr/>
          <p:nvPr/>
        </p:nvSpPr>
        <p:spPr>
          <a:xfrm rot="5400000" flipH="1">
            <a:off x="6428375" y="1745291"/>
            <a:ext cx="1460936" cy="7570655"/>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29" name="圆角矩形 34">
            <a:extLst>
              <a:ext uri="{FF2B5EF4-FFF2-40B4-BE49-F238E27FC236}">
                <a16:creationId xmlns:a16="http://schemas.microsoft.com/office/drawing/2014/main" xmlns="" id="{0F2602AC-3729-4CD3-A1CD-CCA04FFA7C92}"/>
              </a:ext>
            </a:extLst>
          </p:cNvPr>
          <p:cNvSpPr/>
          <p:nvPr/>
        </p:nvSpPr>
        <p:spPr>
          <a:xfrm>
            <a:off x="3441789" y="4854063"/>
            <a:ext cx="1748423" cy="135310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30" name="空心弧 29">
            <a:extLst>
              <a:ext uri="{FF2B5EF4-FFF2-40B4-BE49-F238E27FC236}">
                <a16:creationId xmlns:a16="http://schemas.microsoft.com/office/drawing/2014/main" xmlns="" id="{774A5830-4FDF-4139-ABA6-A33D5FA7AF3F}"/>
              </a:ext>
            </a:extLst>
          </p:cNvPr>
          <p:cNvSpPr/>
          <p:nvPr/>
        </p:nvSpPr>
        <p:spPr>
          <a:xfrm rot="5400000" flipH="1">
            <a:off x="9517766" y="4854064"/>
            <a:ext cx="1353108" cy="1353108"/>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31" name="Freeform 11">
            <a:extLst>
              <a:ext uri="{FF2B5EF4-FFF2-40B4-BE49-F238E27FC236}">
                <a16:creationId xmlns:a16="http://schemas.microsoft.com/office/drawing/2014/main" xmlns="" id="{C32D3347-9F28-4AE0-A173-AA36EA1B2430}"/>
              </a:ext>
            </a:extLst>
          </p:cNvPr>
          <p:cNvSpPr>
            <a:spLocks/>
          </p:cNvSpPr>
          <p:nvPr/>
        </p:nvSpPr>
        <p:spPr bwMode="auto">
          <a:xfrm>
            <a:off x="4152733" y="5087404"/>
            <a:ext cx="326535" cy="285466"/>
          </a:xfrm>
          <a:custGeom>
            <a:avLst/>
            <a:gdLst>
              <a:gd name="T0" fmla="*/ 562 w 664"/>
              <a:gd name="T1" fmla="*/ 379 h 583"/>
              <a:gd name="T2" fmla="*/ 485 w 664"/>
              <a:gd name="T3" fmla="*/ 414 h 583"/>
              <a:gd name="T4" fmla="*/ 328 w 664"/>
              <a:gd name="T5" fmla="*/ 332 h 583"/>
              <a:gd name="T6" fmla="*/ 338 w 664"/>
              <a:gd name="T7" fmla="*/ 274 h 583"/>
              <a:gd name="T8" fmla="*/ 324 w 664"/>
              <a:gd name="T9" fmla="*/ 208 h 583"/>
              <a:gd name="T10" fmla="*/ 447 w 664"/>
              <a:gd name="T11" fmla="*/ 134 h 583"/>
              <a:gd name="T12" fmla="*/ 495 w 664"/>
              <a:gd name="T13" fmla="*/ 152 h 583"/>
              <a:gd name="T14" fmla="*/ 571 w 664"/>
              <a:gd name="T15" fmla="*/ 76 h 583"/>
              <a:gd name="T16" fmla="*/ 495 w 664"/>
              <a:gd name="T17" fmla="*/ 0 h 583"/>
              <a:gd name="T18" fmla="*/ 419 w 664"/>
              <a:gd name="T19" fmla="*/ 76 h 583"/>
              <a:gd name="T20" fmla="*/ 422 w 664"/>
              <a:gd name="T21" fmla="*/ 95 h 583"/>
              <a:gd name="T22" fmla="*/ 300 w 664"/>
              <a:gd name="T23" fmla="*/ 168 h 583"/>
              <a:gd name="T24" fmla="*/ 169 w 664"/>
              <a:gd name="T25" fmla="*/ 105 h 583"/>
              <a:gd name="T26" fmla="*/ 0 w 664"/>
              <a:gd name="T27" fmla="*/ 274 h 583"/>
              <a:gd name="T28" fmla="*/ 169 w 664"/>
              <a:gd name="T29" fmla="*/ 443 h 583"/>
              <a:gd name="T30" fmla="*/ 306 w 664"/>
              <a:gd name="T31" fmla="*/ 373 h 583"/>
              <a:gd name="T32" fmla="*/ 464 w 664"/>
              <a:gd name="T33" fmla="*/ 456 h 583"/>
              <a:gd name="T34" fmla="*/ 460 w 664"/>
              <a:gd name="T35" fmla="*/ 481 h 583"/>
              <a:gd name="T36" fmla="*/ 562 w 664"/>
              <a:gd name="T37" fmla="*/ 583 h 583"/>
              <a:gd name="T38" fmla="*/ 664 w 664"/>
              <a:gd name="T39" fmla="*/ 481 h 583"/>
              <a:gd name="T40" fmla="*/ 562 w 664"/>
              <a:gd name="T41" fmla="*/ 37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583">
                <a:moveTo>
                  <a:pt x="562" y="379"/>
                </a:moveTo>
                <a:cubicBezTo>
                  <a:pt x="532" y="379"/>
                  <a:pt x="504" y="393"/>
                  <a:pt x="485" y="414"/>
                </a:cubicBezTo>
                <a:cubicBezTo>
                  <a:pt x="328" y="332"/>
                  <a:pt x="328" y="332"/>
                  <a:pt x="328" y="332"/>
                </a:cubicBezTo>
                <a:cubicBezTo>
                  <a:pt x="334" y="314"/>
                  <a:pt x="338" y="295"/>
                  <a:pt x="338" y="274"/>
                </a:cubicBezTo>
                <a:cubicBezTo>
                  <a:pt x="338" y="251"/>
                  <a:pt x="333" y="229"/>
                  <a:pt x="324" y="208"/>
                </a:cubicBezTo>
                <a:cubicBezTo>
                  <a:pt x="447" y="134"/>
                  <a:pt x="447" y="134"/>
                  <a:pt x="447" y="134"/>
                </a:cubicBezTo>
                <a:cubicBezTo>
                  <a:pt x="460" y="145"/>
                  <a:pt x="477" y="152"/>
                  <a:pt x="495" y="152"/>
                </a:cubicBezTo>
                <a:cubicBezTo>
                  <a:pt x="537" y="152"/>
                  <a:pt x="571" y="118"/>
                  <a:pt x="571" y="76"/>
                </a:cubicBezTo>
                <a:cubicBezTo>
                  <a:pt x="571" y="34"/>
                  <a:pt x="537" y="0"/>
                  <a:pt x="495" y="0"/>
                </a:cubicBezTo>
                <a:cubicBezTo>
                  <a:pt x="453" y="0"/>
                  <a:pt x="419" y="34"/>
                  <a:pt x="419" y="76"/>
                </a:cubicBezTo>
                <a:cubicBezTo>
                  <a:pt x="419" y="83"/>
                  <a:pt x="421" y="89"/>
                  <a:pt x="422" y="95"/>
                </a:cubicBezTo>
                <a:cubicBezTo>
                  <a:pt x="300" y="168"/>
                  <a:pt x="300" y="168"/>
                  <a:pt x="300" y="168"/>
                </a:cubicBezTo>
                <a:cubicBezTo>
                  <a:pt x="269" y="130"/>
                  <a:pt x="222" y="105"/>
                  <a:pt x="169" y="105"/>
                </a:cubicBezTo>
                <a:cubicBezTo>
                  <a:pt x="76" y="105"/>
                  <a:pt x="0" y="181"/>
                  <a:pt x="0" y="274"/>
                </a:cubicBezTo>
                <a:cubicBezTo>
                  <a:pt x="0" y="368"/>
                  <a:pt x="76" y="443"/>
                  <a:pt x="169" y="443"/>
                </a:cubicBezTo>
                <a:cubicBezTo>
                  <a:pt x="225" y="443"/>
                  <a:pt x="275" y="416"/>
                  <a:pt x="306" y="373"/>
                </a:cubicBezTo>
                <a:cubicBezTo>
                  <a:pt x="464" y="456"/>
                  <a:pt x="464" y="456"/>
                  <a:pt x="464" y="456"/>
                </a:cubicBezTo>
                <a:cubicBezTo>
                  <a:pt x="461" y="464"/>
                  <a:pt x="460" y="472"/>
                  <a:pt x="460" y="481"/>
                </a:cubicBezTo>
                <a:cubicBezTo>
                  <a:pt x="460" y="538"/>
                  <a:pt x="506" y="583"/>
                  <a:pt x="562" y="583"/>
                </a:cubicBezTo>
                <a:cubicBezTo>
                  <a:pt x="619" y="583"/>
                  <a:pt x="664" y="538"/>
                  <a:pt x="664" y="481"/>
                </a:cubicBezTo>
                <a:cubicBezTo>
                  <a:pt x="664" y="425"/>
                  <a:pt x="619" y="379"/>
                  <a:pt x="562" y="3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latin typeface="思源黑体 Normal" panose="020B0400000000000000" pitchFamily="34" charset="-122"/>
              <a:ea typeface="思源黑体 Normal" panose="020B0400000000000000" pitchFamily="34" charset="-122"/>
            </a:endParaRPr>
          </a:p>
        </p:txBody>
      </p:sp>
      <p:sp>
        <p:nvSpPr>
          <p:cNvPr id="32" name="TextBox 14">
            <a:extLst>
              <a:ext uri="{FF2B5EF4-FFF2-40B4-BE49-F238E27FC236}">
                <a16:creationId xmlns:a16="http://schemas.microsoft.com/office/drawing/2014/main" xmlns="" id="{655B06FE-90FC-4F45-85F9-F98F0E9951BE}"/>
              </a:ext>
            </a:extLst>
          </p:cNvPr>
          <p:cNvSpPr txBox="1"/>
          <p:nvPr/>
        </p:nvSpPr>
        <p:spPr>
          <a:xfrm>
            <a:off x="3701689" y="5532502"/>
            <a:ext cx="1228623" cy="338554"/>
          </a:xfrm>
          <a:prstGeom prst="rect">
            <a:avLst/>
          </a:prstGeom>
          <a:noFill/>
        </p:spPr>
        <p:txBody>
          <a:bodyPr wrap="square" lIns="0" tIns="0" rIns="0" bIns="0" rtlCol="0">
            <a:spAutoFit/>
          </a:bodyPr>
          <a:lstStyle/>
          <a:p>
            <a:pPr algn="ctr"/>
            <a:r>
              <a:rPr lang="zh-CN" altLang="en-US" sz="2200" b="1" dirty="0">
                <a:solidFill>
                  <a:schemeClr val="bg1"/>
                </a:solidFill>
                <a:latin typeface="思源黑体 Normal" panose="020B0400000000000000" pitchFamily="34" charset="-122"/>
                <a:ea typeface="思源黑体 Normal" panose="020B0400000000000000" pitchFamily="34" charset="-122"/>
              </a:rPr>
              <a:t>输入标题</a:t>
            </a:r>
          </a:p>
        </p:txBody>
      </p:sp>
      <p:sp>
        <p:nvSpPr>
          <p:cNvPr id="33" name="TextBox 13">
            <a:extLst>
              <a:ext uri="{FF2B5EF4-FFF2-40B4-BE49-F238E27FC236}">
                <a16:creationId xmlns:a16="http://schemas.microsoft.com/office/drawing/2014/main" xmlns="" id="{64D1689B-694E-4299-B938-7D1337A3705E}"/>
              </a:ext>
            </a:extLst>
          </p:cNvPr>
          <p:cNvSpPr txBox="1"/>
          <p:nvPr/>
        </p:nvSpPr>
        <p:spPr>
          <a:xfrm>
            <a:off x="5606842" y="5276513"/>
            <a:ext cx="3884099" cy="564257"/>
          </a:xfrm>
          <a:prstGeom prst="rect">
            <a:avLst/>
          </a:prstGeom>
          <a:noFill/>
        </p:spPr>
        <p:txBody>
          <a:bodyPr wrap="square" lIns="0" tIns="0" rIns="0" bIns="0" rtlCol="0">
            <a:spAutoFit/>
          </a:bodyPr>
          <a:lstStyle/>
          <a:p>
            <a:pPr algn="ctr">
              <a:lnSpc>
                <a:spcPts val="2200"/>
              </a:lnSpc>
            </a:pPr>
            <a:r>
              <a:rPr lang="zh-CN" altLang="en-US" sz="1300" dirty="0">
                <a:solidFill>
                  <a:schemeClr val="tx1">
                    <a:lumMod val="75000"/>
                    <a:lumOff val="25000"/>
                  </a:schemeClr>
                </a:solidFill>
                <a:latin typeface="思源黑体 Normal" panose="020B0400000000000000" pitchFamily="34" charset="-122"/>
                <a:ea typeface="思源黑体 Normal" panose="020B0400000000000000" pitchFamily="34" charset="-122"/>
              </a:rPr>
              <a:t>点击输入您的文字内容，用简洁的文字进行阐述，详细内容应在演说过程中用语言来表达。</a:t>
            </a:r>
            <a:endParaRPr lang="en-US" altLang="zh-CN" sz="13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Tree>
    <p:extLst>
      <p:ext uri="{BB962C8B-B14F-4D97-AF65-F5344CB8AC3E}">
        <p14:creationId xmlns:p14="http://schemas.microsoft.com/office/powerpoint/2010/main" val="32203683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1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600"/>
                            </p:stCondLst>
                            <p:childTnLst>
                              <p:par>
                                <p:cTn id="28" presetID="16" presetClass="entr" presetSubtype="2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1000"/>
                                        <p:tgtEl>
                                          <p:spTgt spid="20"/>
                                        </p:tgtEl>
                                      </p:cBhvr>
                                    </p:animEffect>
                                  </p:childTnLst>
                                </p:cTn>
                              </p:par>
                            </p:childTnLst>
                          </p:cTn>
                        </p:par>
                        <p:par>
                          <p:cTn id="31" fill="hold">
                            <p:stCondLst>
                              <p:cond delay="26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3100"/>
                            </p:stCondLst>
                            <p:childTnLst>
                              <p:par>
                                <p:cTn id="45" presetID="16" presetClass="entr" presetSubtype="2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1000"/>
                                        <p:tgtEl>
                                          <p:spTgt spid="26"/>
                                        </p:tgtEl>
                                      </p:cBhvr>
                                    </p:animEffect>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4600"/>
                            </p:stCondLst>
                            <p:childTnLst>
                              <p:par>
                                <p:cTn id="62" presetID="16" presetClass="entr" presetSubtype="2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arn(inVertical)">
                                      <p:cBhvr>
                                        <p:cTn id="6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P spid="23" grpId="0" animBg="1"/>
      <p:bldP spid="24" grpId="0" animBg="1"/>
      <p:bldP spid="25" grpId="0" animBg="1"/>
      <p:bldP spid="26" grpId="0"/>
      <p:bldP spid="27" grpId="0"/>
      <p:bldP spid="28" grpId="0" animBg="1"/>
      <p:bldP spid="29" grpId="0" animBg="1"/>
      <p:bldP spid="30" grpId="0" animBg="1"/>
      <p:bldP spid="31" grpId="0" animBg="1"/>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76CF128A-260C-486C-8B81-44B64B820243}"/>
              </a:ext>
            </a:extLst>
          </p:cNvPr>
          <p:cNvGrpSpPr/>
          <p:nvPr/>
        </p:nvGrpSpPr>
        <p:grpSpPr>
          <a:xfrm>
            <a:off x="530772" y="416625"/>
            <a:ext cx="2727541" cy="690854"/>
            <a:chOff x="530771" y="416625"/>
            <a:chExt cx="2727541" cy="690854"/>
          </a:xfrm>
        </p:grpSpPr>
        <p:pic>
          <p:nvPicPr>
            <p:cNvPr id="31" name="图片 30">
              <a:extLst>
                <a:ext uri="{FF2B5EF4-FFF2-40B4-BE49-F238E27FC236}">
                  <a16:creationId xmlns:a16="http://schemas.microsoft.com/office/drawing/2014/main" xmlns="" id="{11FA77F6-76A8-43EE-BBAA-D808C449F0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2" name="文本框 31">
              <a:extLst>
                <a:ext uri="{FF2B5EF4-FFF2-40B4-BE49-F238E27FC236}">
                  <a16:creationId xmlns:a16="http://schemas.microsoft.com/office/drawing/2014/main" xmlns="" id="{1759CA90-F349-474E-9830-41789F2626EE}"/>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cxnSp>
        <p:nvCxnSpPr>
          <p:cNvPr id="33" name="直接连接符 32">
            <a:extLst>
              <a:ext uri="{FF2B5EF4-FFF2-40B4-BE49-F238E27FC236}">
                <a16:creationId xmlns:a16="http://schemas.microsoft.com/office/drawing/2014/main" xmlns="" id="{FD7F1E34-3F7F-4EDE-BC9B-2B418A646B5F}"/>
              </a:ext>
            </a:extLst>
          </p:cNvPr>
          <p:cNvCxnSpPr/>
          <p:nvPr/>
        </p:nvCxnSpPr>
        <p:spPr>
          <a:xfrm>
            <a:off x="2479756" y="3694102"/>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8FACD9BA-1B0B-4DCD-A64C-382C58DA3480}"/>
              </a:ext>
            </a:extLst>
          </p:cNvPr>
          <p:cNvCxnSpPr/>
          <p:nvPr/>
        </p:nvCxnSpPr>
        <p:spPr>
          <a:xfrm>
            <a:off x="7058487" y="3694102"/>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294A8645-80D8-4FC7-8583-FEB4D230361B}"/>
              </a:ext>
            </a:extLst>
          </p:cNvPr>
          <p:cNvCxnSpPr/>
          <p:nvPr/>
        </p:nvCxnSpPr>
        <p:spPr>
          <a:xfrm>
            <a:off x="4769121" y="2722393"/>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D413CA3B-A6CB-4E49-9650-D0848D7D0A25}"/>
              </a:ext>
            </a:extLst>
          </p:cNvPr>
          <p:cNvCxnSpPr/>
          <p:nvPr/>
        </p:nvCxnSpPr>
        <p:spPr>
          <a:xfrm>
            <a:off x="9347851" y="2722393"/>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xmlns="" id="{A38485E6-1217-4418-9505-92B3D872100C}"/>
              </a:ext>
            </a:extLst>
          </p:cNvPr>
          <p:cNvCxnSpPr/>
          <p:nvPr/>
        </p:nvCxnSpPr>
        <p:spPr>
          <a:xfrm>
            <a:off x="1011556"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xmlns="" id="{F03DAD57-D1FC-4782-B7E7-5B7C99DCFC23}"/>
              </a:ext>
            </a:extLst>
          </p:cNvPr>
          <p:cNvSpPr/>
          <p:nvPr/>
        </p:nvSpPr>
        <p:spPr>
          <a:xfrm>
            <a:off x="2284499" y="3498846"/>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1</a:t>
            </a:r>
          </a:p>
        </p:txBody>
      </p:sp>
      <p:sp>
        <p:nvSpPr>
          <p:cNvPr id="39" name="椭圆 38">
            <a:extLst>
              <a:ext uri="{FF2B5EF4-FFF2-40B4-BE49-F238E27FC236}">
                <a16:creationId xmlns:a16="http://schemas.microsoft.com/office/drawing/2014/main" xmlns="" id="{99E0852A-72E8-4B9C-97A1-BE833105242A}"/>
              </a:ext>
            </a:extLst>
          </p:cNvPr>
          <p:cNvSpPr/>
          <p:nvPr/>
        </p:nvSpPr>
        <p:spPr>
          <a:xfrm>
            <a:off x="4573864" y="349884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2</a:t>
            </a:r>
          </a:p>
        </p:txBody>
      </p:sp>
      <p:sp>
        <p:nvSpPr>
          <p:cNvPr id="40" name="椭圆 39">
            <a:extLst>
              <a:ext uri="{FF2B5EF4-FFF2-40B4-BE49-F238E27FC236}">
                <a16:creationId xmlns:a16="http://schemas.microsoft.com/office/drawing/2014/main" xmlns="" id="{6E8D0046-6BE4-4B17-BC9C-F1E318FC86CA}"/>
              </a:ext>
            </a:extLst>
          </p:cNvPr>
          <p:cNvSpPr/>
          <p:nvPr/>
        </p:nvSpPr>
        <p:spPr>
          <a:xfrm>
            <a:off x="6863228" y="3498845"/>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3</a:t>
            </a:r>
          </a:p>
        </p:txBody>
      </p:sp>
      <p:sp>
        <p:nvSpPr>
          <p:cNvPr id="41" name="椭圆 40">
            <a:extLst>
              <a:ext uri="{FF2B5EF4-FFF2-40B4-BE49-F238E27FC236}">
                <a16:creationId xmlns:a16="http://schemas.microsoft.com/office/drawing/2014/main" xmlns="" id="{7BC3C3C7-73CE-4A76-A256-EF4372841C1B}"/>
              </a:ext>
            </a:extLst>
          </p:cNvPr>
          <p:cNvSpPr/>
          <p:nvPr/>
        </p:nvSpPr>
        <p:spPr>
          <a:xfrm>
            <a:off x="9152594" y="3529877"/>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rPr>
              <a:t>4</a:t>
            </a:r>
          </a:p>
        </p:txBody>
      </p:sp>
      <p:sp>
        <p:nvSpPr>
          <p:cNvPr id="42" name="椭圆 41">
            <a:extLst>
              <a:ext uri="{FF2B5EF4-FFF2-40B4-BE49-F238E27FC236}">
                <a16:creationId xmlns:a16="http://schemas.microsoft.com/office/drawing/2014/main" xmlns="" id="{DDD36C22-04C4-4E55-AB9D-6341A7A0A101}"/>
              </a:ext>
            </a:extLst>
          </p:cNvPr>
          <p:cNvSpPr/>
          <p:nvPr/>
        </p:nvSpPr>
        <p:spPr>
          <a:xfrm>
            <a:off x="2110106" y="4827272"/>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43" name="椭圆 42">
            <a:extLst>
              <a:ext uri="{FF2B5EF4-FFF2-40B4-BE49-F238E27FC236}">
                <a16:creationId xmlns:a16="http://schemas.microsoft.com/office/drawing/2014/main" xmlns="" id="{9E135B28-FD01-496C-9A38-8D2A3957CDAA}"/>
              </a:ext>
            </a:extLst>
          </p:cNvPr>
          <p:cNvSpPr/>
          <p:nvPr/>
        </p:nvSpPr>
        <p:spPr>
          <a:xfrm>
            <a:off x="4399281" y="1806577"/>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44" name="椭圆 43">
            <a:extLst>
              <a:ext uri="{FF2B5EF4-FFF2-40B4-BE49-F238E27FC236}">
                <a16:creationId xmlns:a16="http://schemas.microsoft.com/office/drawing/2014/main" xmlns="" id="{924ED897-3793-4BD2-B086-F9D4E528A6F0}"/>
              </a:ext>
            </a:extLst>
          </p:cNvPr>
          <p:cNvSpPr/>
          <p:nvPr/>
        </p:nvSpPr>
        <p:spPr>
          <a:xfrm>
            <a:off x="8978266" y="1807212"/>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45" name="椭圆 44">
            <a:extLst>
              <a:ext uri="{FF2B5EF4-FFF2-40B4-BE49-F238E27FC236}">
                <a16:creationId xmlns:a16="http://schemas.microsoft.com/office/drawing/2014/main" xmlns="" id="{523D8A0D-03FF-4C8A-B888-230327E199F4}"/>
              </a:ext>
            </a:extLst>
          </p:cNvPr>
          <p:cNvSpPr/>
          <p:nvPr/>
        </p:nvSpPr>
        <p:spPr>
          <a:xfrm>
            <a:off x="6717032" y="4827272"/>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grpSp>
        <p:nvGrpSpPr>
          <p:cNvPr id="46" name="组合 45">
            <a:extLst>
              <a:ext uri="{FF2B5EF4-FFF2-40B4-BE49-F238E27FC236}">
                <a16:creationId xmlns:a16="http://schemas.microsoft.com/office/drawing/2014/main" xmlns="" id="{DDA1C11D-8088-4481-A220-C01A9825E801}"/>
              </a:ext>
            </a:extLst>
          </p:cNvPr>
          <p:cNvGrpSpPr/>
          <p:nvPr/>
        </p:nvGrpSpPr>
        <p:grpSpPr>
          <a:xfrm>
            <a:off x="2270126" y="5028568"/>
            <a:ext cx="368300" cy="336598"/>
            <a:chOff x="8415" y="6739"/>
            <a:chExt cx="560" cy="493"/>
          </a:xfrm>
          <a:solidFill>
            <a:srgbClr val="669C78"/>
          </a:solidFill>
        </p:grpSpPr>
        <p:sp>
          <p:nvSpPr>
            <p:cNvPr id="47" name="Freeform14">
              <a:extLst>
                <a:ext uri="{FF2B5EF4-FFF2-40B4-BE49-F238E27FC236}">
                  <a16:creationId xmlns:a16="http://schemas.microsoft.com/office/drawing/2014/main" xmlns="" id="{A3A9D9B1-8186-4A36-B256-B1F34C0116BE}"/>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8" name="Freeform15">
              <a:extLst>
                <a:ext uri="{FF2B5EF4-FFF2-40B4-BE49-F238E27FC236}">
                  <a16:creationId xmlns:a16="http://schemas.microsoft.com/office/drawing/2014/main" xmlns="" id="{46B52CFC-EFC3-4E88-8E2A-CBE8853AD67B}"/>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49" name="Freeform16">
              <a:extLst>
                <a:ext uri="{FF2B5EF4-FFF2-40B4-BE49-F238E27FC236}">
                  <a16:creationId xmlns:a16="http://schemas.microsoft.com/office/drawing/2014/main" xmlns="" id="{297CCE27-4A26-4AF9-AAB9-42300A9B566B}"/>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50" name="Freeform17">
              <a:extLst>
                <a:ext uri="{FF2B5EF4-FFF2-40B4-BE49-F238E27FC236}">
                  <a16:creationId xmlns:a16="http://schemas.microsoft.com/office/drawing/2014/main" xmlns="" id="{660BB050-A0D9-4391-9C2E-66A37C038C97}"/>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51" name="Freeform18">
              <a:extLst>
                <a:ext uri="{FF2B5EF4-FFF2-40B4-BE49-F238E27FC236}">
                  <a16:creationId xmlns:a16="http://schemas.microsoft.com/office/drawing/2014/main" xmlns="" id="{ED084925-0BE8-4516-A765-E3305F273C4C}"/>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grpSp>
      <p:sp>
        <p:nvSpPr>
          <p:cNvPr id="52" name="Freeform 250">
            <a:extLst>
              <a:ext uri="{FF2B5EF4-FFF2-40B4-BE49-F238E27FC236}">
                <a16:creationId xmlns:a16="http://schemas.microsoft.com/office/drawing/2014/main" xmlns="" id="{8EBF2424-BFCF-4571-9EE6-AE4E166029EA}"/>
              </a:ext>
            </a:extLst>
          </p:cNvPr>
          <p:cNvSpPr>
            <a:spLocks noEditPoints="1"/>
          </p:cNvSpPr>
          <p:nvPr/>
        </p:nvSpPr>
        <p:spPr bwMode="auto">
          <a:xfrm>
            <a:off x="4573930"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思源黑体 CN Bold" panose="020B0800000000000000" charset="-122"/>
              <a:sym typeface="字魂35号-经典雅黑" panose="00000500000000000000" pitchFamily="2" charset="-122"/>
            </a:endParaRPr>
          </a:p>
        </p:txBody>
      </p:sp>
      <p:sp>
        <p:nvSpPr>
          <p:cNvPr id="53" name="Freeform 267">
            <a:extLst>
              <a:ext uri="{FF2B5EF4-FFF2-40B4-BE49-F238E27FC236}">
                <a16:creationId xmlns:a16="http://schemas.microsoft.com/office/drawing/2014/main" xmlns="" id="{8C303934-A3EE-4589-BB0F-5026E0296977}"/>
              </a:ext>
            </a:extLst>
          </p:cNvPr>
          <p:cNvSpPr>
            <a:spLocks noEditPoints="1"/>
          </p:cNvSpPr>
          <p:nvPr/>
        </p:nvSpPr>
        <p:spPr bwMode="auto">
          <a:xfrm>
            <a:off x="6861201" y="4967925"/>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Normal" panose="020B0400000000000000" pitchFamily="34" charset="-122"/>
              <a:ea typeface="思源黑体 Normal" panose="020B0400000000000000" pitchFamily="34" charset="-122"/>
              <a:cs typeface="+mn-ea"/>
              <a:sym typeface="字魂35号-经典雅黑" panose="00000500000000000000" pitchFamily="2" charset="-122"/>
            </a:endParaRPr>
          </a:p>
        </p:txBody>
      </p:sp>
      <p:sp>
        <p:nvSpPr>
          <p:cNvPr id="54" name="Freeform 39">
            <a:extLst>
              <a:ext uri="{FF2B5EF4-FFF2-40B4-BE49-F238E27FC236}">
                <a16:creationId xmlns:a16="http://schemas.microsoft.com/office/drawing/2014/main" xmlns="" id="{D224CD1B-F39B-42F9-88E6-0F759D37D40A}"/>
              </a:ext>
            </a:extLst>
          </p:cNvPr>
          <p:cNvSpPr>
            <a:spLocks noEditPoints="1"/>
          </p:cNvSpPr>
          <p:nvPr/>
        </p:nvSpPr>
        <p:spPr bwMode="auto">
          <a:xfrm>
            <a:off x="9152890" y="1981200"/>
            <a:ext cx="478791"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latin typeface="思源黑体 Normal" panose="020B0400000000000000" pitchFamily="34" charset="-122"/>
              <a:ea typeface="思源黑体 Normal" panose="020B0400000000000000" pitchFamily="34" charset="-122"/>
              <a:sym typeface="字魂35号-经典雅黑" panose="00000500000000000000" pitchFamily="2" charset="-122"/>
            </a:endParaRPr>
          </a:p>
        </p:txBody>
      </p:sp>
      <p:sp>
        <p:nvSpPr>
          <p:cNvPr id="55" name="文本框 54">
            <a:extLst>
              <a:ext uri="{FF2B5EF4-FFF2-40B4-BE49-F238E27FC236}">
                <a16:creationId xmlns:a16="http://schemas.microsoft.com/office/drawing/2014/main" xmlns="" id="{528CD966-86D2-4BBD-9B27-7B4877455F4F}"/>
              </a:ext>
            </a:extLst>
          </p:cNvPr>
          <p:cNvSpPr txBox="1"/>
          <p:nvPr/>
        </p:nvSpPr>
        <p:spPr>
          <a:xfrm>
            <a:off x="1566545" y="1981201"/>
            <a:ext cx="2056131"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6" name="文本框 55">
            <a:extLst>
              <a:ext uri="{FF2B5EF4-FFF2-40B4-BE49-F238E27FC236}">
                <a16:creationId xmlns:a16="http://schemas.microsoft.com/office/drawing/2014/main" xmlns="" id="{0668FC0D-8CD5-40FB-9AF6-74F9ABC263D5}"/>
              </a:ext>
            </a:extLst>
          </p:cNvPr>
          <p:cNvSpPr txBox="1"/>
          <p:nvPr/>
        </p:nvSpPr>
        <p:spPr>
          <a:xfrm>
            <a:off x="3747135" y="4491991"/>
            <a:ext cx="2056131"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7" name="文本框 56">
            <a:extLst>
              <a:ext uri="{FF2B5EF4-FFF2-40B4-BE49-F238E27FC236}">
                <a16:creationId xmlns:a16="http://schemas.microsoft.com/office/drawing/2014/main" xmlns="" id="{3DADB675-7F9A-454D-AF8F-85AC9631507A}"/>
              </a:ext>
            </a:extLst>
          </p:cNvPr>
          <p:cNvSpPr txBox="1"/>
          <p:nvPr/>
        </p:nvSpPr>
        <p:spPr>
          <a:xfrm>
            <a:off x="6057900" y="1981201"/>
            <a:ext cx="2056131"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8" name="文本框 57">
            <a:extLst>
              <a:ext uri="{FF2B5EF4-FFF2-40B4-BE49-F238E27FC236}">
                <a16:creationId xmlns:a16="http://schemas.microsoft.com/office/drawing/2014/main" xmlns="" id="{460B805E-EA42-4001-9655-57B65F14BD45}"/>
              </a:ext>
            </a:extLst>
          </p:cNvPr>
          <p:cNvSpPr txBox="1"/>
          <p:nvPr/>
        </p:nvSpPr>
        <p:spPr>
          <a:xfrm>
            <a:off x="8502015" y="4521201"/>
            <a:ext cx="2056131"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Light" panose="020B0300000000000000" pitchFamily="34" charset="-122"/>
                <a:ea typeface="思源黑体 Light" panose="020B0300000000000000" pitchFamily="34" charset="-122"/>
                <a:sym typeface="字魂35号-经典雅黑" panose="00000500000000000000" pitchFamily="2" charset="-122"/>
              </a:rPr>
              <a:t>您所需要的本请添加您所需要的文请所需要的文添。</a:t>
            </a:r>
          </a:p>
        </p:txBody>
      </p:sp>
      <p:sp>
        <p:nvSpPr>
          <p:cNvPr id="59" name="文本框 58">
            <a:extLst>
              <a:ext uri="{FF2B5EF4-FFF2-40B4-BE49-F238E27FC236}">
                <a16:creationId xmlns:a16="http://schemas.microsoft.com/office/drawing/2014/main" xmlns="" id="{4A5AEB8A-EBBE-494F-963B-B2582CBAC937}"/>
              </a:ext>
            </a:extLst>
          </p:cNvPr>
          <p:cNvSpPr txBox="1"/>
          <p:nvPr/>
        </p:nvSpPr>
        <p:spPr>
          <a:xfrm>
            <a:off x="1708151" y="2954655"/>
            <a:ext cx="1329055" cy="439479"/>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60" name="文本框 59">
            <a:extLst>
              <a:ext uri="{FF2B5EF4-FFF2-40B4-BE49-F238E27FC236}">
                <a16:creationId xmlns:a16="http://schemas.microsoft.com/office/drawing/2014/main" xmlns="" id="{8565459B-89A4-4A92-B042-27B65EE26725}"/>
              </a:ext>
            </a:extLst>
          </p:cNvPr>
          <p:cNvSpPr txBox="1"/>
          <p:nvPr/>
        </p:nvSpPr>
        <p:spPr>
          <a:xfrm>
            <a:off x="6422391" y="2954655"/>
            <a:ext cx="1329055" cy="439479"/>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61" name="文本框 60">
            <a:extLst>
              <a:ext uri="{FF2B5EF4-FFF2-40B4-BE49-F238E27FC236}">
                <a16:creationId xmlns:a16="http://schemas.microsoft.com/office/drawing/2014/main" xmlns="" id="{AE6A3244-B22A-4A72-9F90-D72A3014A307}"/>
              </a:ext>
            </a:extLst>
          </p:cNvPr>
          <p:cNvSpPr txBox="1"/>
          <p:nvPr/>
        </p:nvSpPr>
        <p:spPr>
          <a:xfrm>
            <a:off x="4104006" y="4001770"/>
            <a:ext cx="1329055" cy="439479"/>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
        <p:nvSpPr>
          <p:cNvPr id="62" name="文本框 61">
            <a:extLst>
              <a:ext uri="{FF2B5EF4-FFF2-40B4-BE49-F238E27FC236}">
                <a16:creationId xmlns:a16="http://schemas.microsoft.com/office/drawing/2014/main" xmlns="" id="{5F100A13-FE46-4E92-A3DF-59EE2D317F15}"/>
              </a:ext>
            </a:extLst>
          </p:cNvPr>
          <p:cNvSpPr txBox="1"/>
          <p:nvPr/>
        </p:nvSpPr>
        <p:spPr>
          <a:xfrm>
            <a:off x="8682991" y="4001770"/>
            <a:ext cx="1329055" cy="439479"/>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latin typeface="思源黑体 Medium" panose="020B0600000000000000" pitchFamily="34" charset="-122"/>
                <a:ea typeface="思源黑体 Medium" panose="020B0600000000000000" pitchFamily="34" charset="-122"/>
                <a:cs typeface="+mn-ea"/>
                <a:sym typeface="字魂35号-经典雅黑" panose="00000500000000000000" pitchFamily="2" charset="-122"/>
              </a:rPr>
              <a:t>关键词</a:t>
            </a:r>
          </a:p>
        </p:txBody>
      </p:sp>
    </p:spTree>
    <p:extLst>
      <p:ext uri="{BB962C8B-B14F-4D97-AF65-F5344CB8AC3E}">
        <p14:creationId xmlns:p14="http://schemas.microsoft.com/office/powerpoint/2010/main" val="3697440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animEffect transition="in" filter="fade">
                                      <p:cBhvr>
                                        <p:cTn id="64" dur="500"/>
                                        <p:tgtEl>
                                          <p:spTgt spid="4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16"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animEffect transition="in" filter="fade">
                                      <p:cBhvr>
                                        <p:cTn id="74" dur="500"/>
                                        <p:tgtEl>
                                          <p:spTgt spid="4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Effect transition="in" filter="fade">
                                      <p:cBhvr>
                                        <p:cTn id="84" dur="500"/>
                                        <p:tgtEl>
                                          <p:spTgt spid="5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p:cTn id="97" dur="500" fill="hold"/>
                                        <p:tgtEl>
                                          <p:spTgt spid="56"/>
                                        </p:tgtEl>
                                        <p:attrNameLst>
                                          <p:attrName>ppt_w</p:attrName>
                                        </p:attrNameLst>
                                      </p:cBhvr>
                                      <p:tavLst>
                                        <p:tav tm="0">
                                          <p:val>
                                            <p:fltVal val="0"/>
                                          </p:val>
                                        </p:tav>
                                        <p:tav tm="100000">
                                          <p:val>
                                            <p:strVal val="#ppt_w"/>
                                          </p:val>
                                        </p:tav>
                                      </p:tavLst>
                                    </p:anim>
                                    <p:anim calcmode="lin" valueType="num">
                                      <p:cBhvr>
                                        <p:cTn id="98" dur="500" fill="hold"/>
                                        <p:tgtEl>
                                          <p:spTgt spid="56"/>
                                        </p:tgtEl>
                                        <p:attrNameLst>
                                          <p:attrName>ppt_h</p:attrName>
                                        </p:attrNameLst>
                                      </p:cBhvr>
                                      <p:tavLst>
                                        <p:tav tm="0">
                                          <p:val>
                                            <p:fltVal val="0"/>
                                          </p:val>
                                        </p:tav>
                                        <p:tav tm="100000">
                                          <p:val>
                                            <p:strVal val="#ppt_h"/>
                                          </p:val>
                                        </p:tav>
                                      </p:tavLst>
                                    </p:anim>
                                    <p:animEffect transition="in" filter="fade">
                                      <p:cBhvr>
                                        <p:cTn id="99" dur="500"/>
                                        <p:tgtEl>
                                          <p:spTgt spid="5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 calcmode="lin" valueType="num">
                                      <p:cBhvr>
                                        <p:cTn id="102" dur="500" fill="hold"/>
                                        <p:tgtEl>
                                          <p:spTgt spid="57"/>
                                        </p:tgtEl>
                                        <p:attrNameLst>
                                          <p:attrName>ppt_w</p:attrName>
                                        </p:attrNameLst>
                                      </p:cBhvr>
                                      <p:tavLst>
                                        <p:tav tm="0">
                                          <p:val>
                                            <p:fltVal val="0"/>
                                          </p:val>
                                        </p:tav>
                                        <p:tav tm="100000">
                                          <p:val>
                                            <p:strVal val="#ppt_w"/>
                                          </p:val>
                                        </p:tav>
                                      </p:tavLst>
                                    </p:anim>
                                    <p:anim calcmode="lin" valueType="num">
                                      <p:cBhvr>
                                        <p:cTn id="103" dur="500" fill="hold"/>
                                        <p:tgtEl>
                                          <p:spTgt spid="57"/>
                                        </p:tgtEl>
                                        <p:attrNameLst>
                                          <p:attrName>ppt_h</p:attrName>
                                        </p:attrNameLst>
                                      </p:cBhvr>
                                      <p:tavLst>
                                        <p:tav tm="0">
                                          <p:val>
                                            <p:fltVal val="0"/>
                                          </p:val>
                                        </p:tav>
                                        <p:tav tm="100000">
                                          <p:val>
                                            <p:strVal val="#ppt_h"/>
                                          </p:val>
                                        </p:tav>
                                      </p:tavLst>
                                    </p:anim>
                                    <p:animEffect transition="in" filter="fade">
                                      <p:cBhvr>
                                        <p:cTn id="104" dur="500"/>
                                        <p:tgtEl>
                                          <p:spTgt spid="5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p:cTn id="107" dur="500" fill="hold"/>
                                        <p:tgtEl>
                                          <p:spTgt spid="58"/>
                                        </p:tgtEl>
                                        <p:attrNameLst>
                                          <p:attrName>ppt_w</p:attrName>
                                        </p:attrNameLst>
                                      </p:cBhvr>
                                      <p:tavLst>
                                        <p:tav tm="0">
                                          <p:val>
                                            <p:fltVal val="0"/>
                                          </p:val>
                                        </p:tav>
                                        <p:tav tm="100000">
                                          <p:val>
                                            <p:strVal val="#ppt_w"/>
                                          </p:val>
                                        </p:tav>
                                      </p:tavLst>
                                    </p:anim>
                                    <p:anim calcmode="lin" valueType="num">
                                      <p:cBhvr>
                                        <p:cTn id="108" dur="500" fill="hold"/>
                                        <p:tgtEl>
                                          <p:spTgt spid="58"/>
                                        </p:tgtEl>
                                        <p:attrNameLst>
                                          <p:attrName>ppt_h</p:attrName>
                                        </p:attrNameLst>
                                      </p:cBhvr>
                                      <p:tavLst>
                                        <p:tav tm="0">
                                          <p:val>
                                            <p:fltVal val="0"/>
                                          </p:val>
                                        </p:tav>
                                        <p:tav tm="100000">
                                          <p:val>
                                            <p:strVal val="#ppt_h"/>
                                          </p:val>
                                        </p:tav>
                                      </p:tavLst>
                                    </p:anim>
                                    <p:animEffect transition="in" filter="fade">
                                      <p:cBhvr>
                                        <p:cTn id="109" dur="500"/>
                                        <p:tgtEl>
                                          <p:spTgt spid="5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500" fill="hold"/>
                                        <p:tgtEl>
                                          <p:spTgt spid="60"/>
                                        </p:tgtEl>
                                        <p:attrNameLst>
                                          <p:attrName>ppt_w</p:attrName>
                                        </p:attrNameLst>
                                      </p:cBhvr>
                                      <p:tavLst>
                                        <p:tav tm="0">
                                          <p:val>
                                            <p:fltVal val="0"/>
                                          </p:val>
                                        </p:tav>
                                        <p:tav tm="100000">
                                          <p:val>
                                            <p:strVal val="#ppt_w"/>
                                          </p:val>
                                        </p:tav>
                                      </p:tavLst>
                                    </p:anim>
                                    <p:anim calcmode="lin" valueType="num">
                                      <p:cBhvr>
                                        <p:cTn id="118" dur="500" fill="hold"/>
                                        <p:tgtEl>
                                          <p:spTgt spid="60"/>
                                        </p:tgtEl>
                                        <p:attrNameLst>
                                          <p:attrName>ppt_h</p:attrName>
                                        </p:attrNameLst>
                                      </p:cBhvr>
                                      <p:tavLst>
                                        <p:tav tm="0">
                                          <p:val>
                                            <p:fltVal val="0"/>
                                          </p:val>
                                        </p:tav>
                                        <p:tav tm="100000">
                                          <p:val>
                                            <p:strVal val="#ppt_h"/>
                                          </p:val>
                                        </p:tav>
                                      </p:tavLst>
                                    </p:anim>
                                    <p:animEffect transition="in" filter="fade">
                                      <p:cBhvr>
                                        <p:cTn id="119" dur="500"/>
                                        <p:tgtEl>
                                          <p:spTgt spid="6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p:cTn id="127" dur="500" fill="hold"/>
                                        <p:tgtEl>
                                          <p:spTgt spid="62"/>
                                        </p:tgtEl>
                                        <p:attrNameLst>
                                          <p:attrName>ppt_w</p:attrName>
                                        </p:attrNameLst>
                                      </p:cBhvr>
                                      <p:tavLst>
                                        <p:tav tm="0">
                                          <p:val>
                                            <p:fltVal val="0"/>
                                          </p:val>
                                        </p:tav>
                                        <p:tav tm="100000">
                                          <p:val>
                                            <p:strVal val="#ppt_w"/>
                                          </p:val>
                                        </p:tav>
                                      </p:tavLst>
                                    </p:anim>
                                    <p:anim calcmode="lin" valueType="num">
                                      <p:cBhvr>
                                        <p:cTn id="128" dur="500" fill="hold"/>
                                        <p:tgtEl>
                                          <p:spTgt spid="62"/>
                                        </p:tgtEl>
                                        <p:attrNameLst>
                                          <p:attrName>ppt_h</p:attrName>
                                        </p:attrNameLst>
                                      </p:cBhvr>
                                      <p:tavLst>
                                        <p:tav tm="0">
                                          <p:val>
                                            <p:fltVal val="0"/>
                                          </p:val>
                                        </p:tav>
                                        <p:tav tm="100000">
                                          <p:val>
                                            <p:strVal val="#ppt_h"/>
                                          </p:val>
                                        </p:tav>
                                      </p:tavLst>
                                    </p:anim>
                                    <p:animEffect transition="in" filter="fade">
                                      <p:cBhvr>
                                        <p:cTn id="1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52" grpId="0" animBg="1"/>
      <p:bldP spid="52" grpId="1" animBg="1"/>
      <p:bldP spid="53" grpId="0" animBg="1"/>
      <p:bldP spid="53" grpId="1" animBg="1"/>
      <p:bldP spid="54" grpId="0" animBg="1"/>
      <p:bldP spid="54" grpId="1" animBg="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1666161A-4F39-4995-A174-B1FDC3BE881E}"/>
              </a:ext>
            </a:extLst>
          </p:cNvPr>
          <p:cNvGrpSpPr/>
          <p:nvPr/>
        </p:nvGrpSpPr>
        <p:grpSpPr>
          <a:xfrm>
            <a:off x="530772" y="416625"/>
            <a:ext cx="2727541" cy="690854"/>
            <a:chOff x="530771" y="416625"/>
            <a:chExt cx="2727541" cy="690854"/>
          </a:xfrm>
        </p:grpSpPr>
        <p:pic>
          <p:nvPicPr>
            <p:cNvPr id="59" name="图片 58">
              <a:extLst>
                <a:ext uri="{FF2B5EF4-FFF2-40B4-BE49-F238E27FC236}">
                  <a16:creationId xmlns:a16="http://schemas.microsoft.com/office/drawing/2014/main" xmlns="" id="{2E2DC9A5-8C43-4383-AA69-1E4939F7B9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60" name="文本框 59">
              <a:extLst>
                <a:ext uri="{FF2B5EF4-FFF2-40B4-BE49-F238E27FC236}">
                  <a16:creationId xmlns:a16="http://schemas.microsoft.com/office/drawing/2014/main" xmlns="" id="{DBBC0B20-F080-412E-AB81-5EA73A144520}"/>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grpSp>
        <p:nvGrpSpPr>
          <p:cNvPr id="61" name="组合 60">
            <a:extLst>
              <a:ext uri="{FF2B5EF4-FFF2-40B4-BE49-F238E27FC236}">
                <a16:creationId xmlns:a16="http://schemas.microsoft.com/office/drawing/2014/main" xmlns="" id="{DE64D705-623A-42FB-AF3A-AC62D322738F}"/>
              </a:ext>
            </a:extLst>
          </p:cNvPr>
          <p:cNvGrpSpPr/>
          <p:nvPr/>
        </p:nvGrpSpPr>
        <p:grpSpPr>
          <a:xfrm>
            <a:off x="7545461" y="3043549"/>
            <a:ext cx="3385729" cy="969220"/>
            <a:chOff x="3159911" y="3408233"/>
            <a:chExt cx="2290791" cy="969220"/>
          </a:xfrm>
        </p:grpSpPr>
        <p:sp>
          <p:nvSpPr>
            <p:cNvPr id="62" name="矩形 61">
              <a:extLst>
                <a:ext uri="{FF2B5EF4-FFF2-40B4-BE49-F238E27FC236}">
                  <a16:creationId xmlns:a16="http://schemas.microsoft.com/office/drawing/2014/main" xmlns="" id="{26E1FB79-D26F-4902-9596-32E2B6E8C6D5}"/>
                </a:ext>
              </a:extLst>
            </p:cNvPr>
            <p:cNvSpPr/>
            <p:nvPr/>
          </p:nvSpPr>
          <p:spPr bwMode="auto">
            <a:xfrm>
              <a:off x="3165095" y="3731122"/>
              <a:ext cx="2285607" cy="646331"/>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8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a:t>
              </a:r>
            </a:p>
          </p:txBody>
        </p:sp>
        <p:sp>
          <p:nvSpPr>
            <p:cNvPr id="63" name="文本框 62">
              <a:extLst>
                <a:ext uri="{FF2B5EF4-FFF2-40B4-BE49-F238E27FC236}">
                  <a16:creationId xmlns:a16="http://schemas.microsoft.com/office/drawing/2014/main" xmlns="" id="{68E8A664-917E-49C3-8231-A7D5B8E8CC6B}"/>
                </a:ext>
              </a:extLst>
            </p:cNvPr>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lvl="0"/>
              <a:r>
                <a:rPr lang="zh-CN" altLang="en-US" sz="16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标题文本添加</a:t>
              </a:r>
            </a:p>
          </p:txBody>
        </p:sp>
      </p:grpSp>
      <p:grpSp>
        <p:nvGrpSpPr>
          <p:cNvPr id="64" name="组合 63">
            <a:extLst>
              <a:ext uri="{FF2B5EF4-FFF2-40B4-BE49-F238E27FC236}">
                <a16:creationId xmlns:a16="http://schemas.microsoft.com/office/drawing/2014/main" xmlns="" id="{E814D1FE-34B8-486E-8860-B161E9DF1F28}"/>
              </a:ext>
            </a:extLst>
          </p:cNvPr>
          <p:cNvGrpSpPr/>
          <p:nvPr/>
        </p:nvGrpSpPr>
        <p:grpSpPr>
          <a:xfrm>
            <a:off x="919708" y="1291936"/>
            <a:ext cx="10415043" cy="1173621"/>
            <a:chOff x="1465950" y="3310065"/>
            <a:chExt cx="7199686" cy="1173621"/>
          </a:xfrm>
        </p:grpSpPr>
        <p:sp>
          <p:nvSpPr>
            <p:cNvPr id="65" name="矩形 64">
              <a:extLst>
                <a:ext uri="{FF2B5EF4-FFF2-40B4-BE49-F238E27FC236}">
                  <a16:creationId xmlns:a16="http://schemas.microsoft.com/office/drawing/2014/main" xmlns="" id="{CD02065E-B02D-4F84-B11D-185EA7E348D9}"/>
                </a:ext>
              </a:extLst>
            </p:cNvPr>
            <p:cNvSpPr/>
            <p:nvPr/>
          </p:nvSpPr>
          <p:spPr bwMode="auto">
            <a:xfrm>
              <a:off x="1465950" y="3883522"/>
              <a:ext cx="7199686" cy="600164"/>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11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言简意赅的说明分项内容言简意赅的说明分项内容点击输入简要文字内容，</a:t>
              </a:r>
            </a:p>
          </p:txBody>
        </p:sp>
        <p:sp>
          <p:nvSpPr>
            <p:cNvPr id="66" name="文本框 65">
              <a:extLst>
                <a:ext uri="{FF2B5EF4-FFF2-40B4-BE49-F238E27FC236}">
                  <a16:creationId xmlns:a16="http://schemas.microsoft.com/office/drawing/2014/main" xmlns="" id="{634E5BDF-2274-4A55-83BA-A9A091CE9F41}"/>
                </a:ext>
              </a:extLst>
            </p:cNvPr>
            <p:cNvSpPr txBox="1"/>
            <p:nvPr/>
          </p:nvSpPr>
          <p:spPr>
            <a:xfrm>
              <a:off x="1465950" y="3310065"/>
              <a:ext cx="2255718" cy="523220"/>
            </a:xfrm>
            <a:prstGeom prst="rect">
              <a:avLst/>
            </a:prstGeom>
            <a:noFill/>
          </p:spPr>
          <p:txBody>
            <a:bodyPr wrap="square" rtlCol="0">
              <a:spAutoFit/>
              <a:scene3d>
                <a:camera prst="orthographicFront"/>
                <a:lightRig rig="threePt" dir="t"/>
              </a:scene3d>
              <a:sp3d contourW="12700"/>
            </a:bodyPr>
            <a:lstStyle/>
            <a:p>
              <a:pPr lvl="0"/>
              <a:r>
                <a:rPr lang="zh-CN" altLang="en-US" sz="2800"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标题文本添加</a:t>
              </a:r>
            </a:p>
          </p:txBody>
        </p:sp>
      </p:grpSp>
      <p:grpSp>
        <p:nvGrpSpPr>
          <p:cNvPr id="67" name="组合 66">
            <a:extLst>
              <a:ext uri="{FF2B5EF4-FFF2-40B4-BE49-F238E27FC236}">
                <a16:creationId xmlns:a16="http://schemas.microsoft.com/office/drawing/2014/main" xmlns="" id="{F4A29911-6233-4AF5-8020-693A781B92A3}"/>
              </a:ext>
            </a:extLst>
          </p:cNvPr>
          <p:cNvGrpSpPr/>
          <p:nvPr/>
        </p:nvGrpSpPr>
        <p:grpSpPr>
          <a:xfrm>
            <a:off x="6776343" y="3078376"/>
            <a:ext cx="622564" cy="622564"/>
            <a:chOff x="6566793" y="3078376"/>
            <a:chExt cx="622564" cy="622564"/>
          </a:xfrm>
        </p:grpSpPr>
        <p:sp>
          <p:nvSpPr>
            <p:cNvPr id="68" name="椭圆 67">
              <a:extLst>
                <a:ext uri="{FF2B5EF4-FFF2-40B4-BE49-F238E27FC236}">
                  <a16:creationId xmlns:a16="http://schemas.microsoft.com/office/drawing/2014/main" xmlns="" id="{5471DCE5-B72C-4EF1-957C-6620AD6DB560}"/>
                </a:ext>
              </a:extLst>
            </p:cNvPr>
            <p:cNvSpPr/>
            <p:nvPr/>
          </p:nvSpPr>
          <p:spPr>
            <a:xfrm>
              <a:off x="6566793" y="3078376"/>
              <a:ext cx="622564" cy="622564"/>
            </a:xfrm>
            <a:prstGeom prst="ellipse">
              <a:avLst/>
            </a:prstGeom>
            <a:solidFill>
              <a:schemeClr val="accent2"/>
            </a:solidFill>
            <a:ln>
              <a:noFill/>
            </a:ln>
            <a:effectLst>
              <a:outerShdw blurRad="647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69" name="椭圆 22">
              <a:extLst>
                <a:ext uri="{FF2B5EF4-FFF2-40B4-BE49-F238E27FC236}">
                  <a16:creationId xmlns:a16="http://schemas.microsoft.com/office/drawing/2014/main" xmlns="" id="{EEBB9CC6-1204-45C3-82C0-D669037972F7}"/>
                </a:ext>
              </a:extLst>
            </p:cNvPr>
            <p:cNvSpPr/>
            <p:nvPr/>
          </p:nvSpPr>
          <p:spPr>
            <a:xfrm>
              <a:off x="6645753" y="3157685"/>
              <a:ext cx="464644" cy="463944"/>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70" name="组合 69">
            <a:extLst>
              <a:ext uri="{FF2B5EF4-FFF2-40B4-BE49-F238E27FC236}">
                <a16:creationId xmlns:a16="http://schemas.microsoft.com/office/drawing/2014/main" xmlns="" id="{BD4112AC-D2EE-4C1E-9C83-43E92E5EEFCA}"/>
              </a:ext>
            </a:extLst>
          </p:cNvPr>
          <p:cNvGrpSpPr/>
          <p:nvPr/>
        </p:nvGrpSpPr>
        <p:grpSpPr>
          <a:xfrm>
            <a:off x="6776345" y="4121621"/>
            <a:ext cx="4114352" cy="276999"/>
            <a:chOff x="6064198" y="3689504"/>
            <a:chExt cx="4890347" cy="390179"/>
          </a:xfrm>
        </p:grpSpPr>
        <p:sp>
          <p:nvSpPr>
            <p:cNvPr id="71" name="矩形: 圆角 70">
              <a:extLst>
                <a:ext uri="{FF2B5EF4-FFF2-40B4-BE49-F238E27FC236}">
                  <a16:creationId xmlns:a16="http://schemas.microsoft.com/office/drawing/2014/main" xmlns="" id="{AA629699-22AB-4CA3-A250-BC778176AD2E}"/>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72" name="文本框 71">
              <a:extLst>
                <a:ext uri="{FF2B5EF4-FFF2-40B4-BE49-F238E27FC236}">
                  <a16:creationId xmlns:a16="http://schemas.microsoft.com/office/drawing/2014/main" xmlns="" id="{6B160D34-3ABB-47DF-B9BF-EF35AF823A74}"/>
                </a:ext>
              </a:extLst>
            </p:cNvPr>
            <p:cNvSpPr txBox="1"/>
            <p:nvPr/>
          </p:nvSpPr>
          <p:spPr>
            <a:xfrm>
              <a:off x="9726953" y="3689504"/>
              <a:ext cx="1227592"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85000"/>
                      <a:lumOff val="15000"/>
                    </a:schemeClr>
                  </a:solidFill>
                  <a:latin typeface="Century Gothic" panose="020B0502020202020204" pitchFamily="34" charset="0"/>
                  <a:ea typeface="思源黑体 Normal" panose="020B0400000000000000" pitchFamily="34" charset="-122"/>
                </a:rPr>
                <a:t>文本添加</a:t>
              </a:r>
            </a:p>
          </p:txBody>
        </p:sp>
        <p:sp>
          <p:nvSpPr>
            <p:cNvPr id="73" name="矩形: 圆角 72">
              <a:extLst>
                <a:ext uri="{FF2B5EF4-FFF2-40B4-BE49-F238E27FC236}">
                  <a16:creationId xmlns:a16="http://schemas.microsoft.com/office/drawing/2014/main" xmlns="" id="{89D372E0-7FA0-4440-8349-75D47EC02E99}"/>
                </a:ext>
              </a:extLst>
            </p:cNvPr>
            <p:cNvSpPr/>
            <p:nvPr/>
          </p:nvSpPr>
          <p:spPr>
            <a:xfrm>
              <a:off x="6064198" y="3748859"/>
              <a:ext cx="2184452" cy="2735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grpSp>
        <p:nvGrpSpPr>
          <p:cNvPr id="74" name="组合 73">
            <a:extLst>
              <a:ext uri="{FF2B5EF4-FFF2-40B4-BE49-F238E27FC236}">
                <a16:creationId xmlns:a16="http://schemas.microsoft.com/office/drawing/2014/main" xmlns="" id="{D3B3249E-65A4-46C1-9241-A564CEAABEA1}"/>
              </a:ext>
            </a:extLst>
          </p:cNvPr>
          <p:cNvGrpSpPr/>
          <p:nvPr/>
        </p:nvGrpSpPr>
        <p:grpSpPr>
          <a:xfrm>
            <a:off x="6776343" y="4598200"/>
            <a:ext cx="4114355" cy="276999"/>
            <a:chOff x="6064197" y="3689504"/>
            <a:chExt cx="4890348" cy="390179"/>
          </a:xfrm>
        </p:grpSpPr>
        <p:sp>
          <p:nvSpPr>
            <p:cNvPr id="75" name="矩形: 圆角 74">
              <a:extLst>
                <a:ext uri="{FF2B5EF4-FFF2-40B4-BE49-F238E27FC236}">
                  <a16:creationId xmlns:a16="http://schemas.microsoft.com/office/drawing/2014/main" xmlns="" id="{BFBF686D-8739-4B08-AD1C-1B97D49451B9}"/>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76" name="文本框 75">
              <a:extLst>
                <a:ext uri="{FF2B5EF4-FFF2-40B4-BE49-F238E27FC236}">
                  <a16:creationId xmlns:a16="http://schemas.microsoft.com/office/drawing/2014/main" xmlns="" id="{C48220CE-158C-4C81-BB08-B12FD5E9F916}"/>
                </a:ext>
              </a:extLst>
            </p:cNvPr>
            <p:cNvSpPr txBox="1"/>
            <p:nvPr/>
          </p:nvSpPr>
          <p:spPr>
            <a:xfrm>
              <a:off x="9726956" y="3689504"/>
              <a:ext cx="1227589"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latin typeface="Century Gothic" panose="020B0502020202020204" pitchFamily="34" charset="0"/>
                  <a:ea typeface="思源黑体 Normal" panose="020B0400000000000000" pitchFamily="34" charset="-122"/>
                </a:rPr>
                <a:t>文本添加</a:t>
              </a:r>
            </a:p>
          </p:txBody>
        </p:sp>
        <p:sp>
          <p:nvSpPr>
            <p:cNvPr id="77" name="矩形: 圆角 76">
              <a:extLst>
                <a:ext uri="{FF2B5EF4-FFF2-40B4-BE49-F238E27FC236}">
                  <a16:creationId xmlns:a16="http://schemas.microsoft.com/office/drawing/2014/main" xmlns="" id="{ABD18675-C6B3-45AD-9F46-12BB8CA5A876}"/>
                </a:ext>
              </a:extLst>
            </p:cNvPr>
            <p:cNvSpPr/>
            <p:nvPr/>
          </p:nvSpPr>
          <p:spPr>
            <a:xfrm>
              <a:off x="6064197" y="3748859"/>
              <a:ext cx="2876603" cy="2735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grpSp>
        <p:nvGrpSpPr>
          <p:cNvPr id="78" name="组合 77">
            <a:extLst>
              <a:ext uri="{FF2B5EF4-FFF2-40B4-BE49-F238E27FC236}">
                <a16:creationId xmlns:a16="http://schemas.microsoft.com/office/drawing/2014/main" xmlns="" id="{894D4AF5-DD1C-4A8B-9262-AECC9AB507C9}"/>
              </a:ext>
            </a:extLst>
          </p:cNvPr>
          <p:cNvGrpSpPr/>
          <p:nvPr/>
        </p:nvGrpSpPr>
        <p:grpSpPr>
          <a:xfrm>
            <a:off x="6776343" y="5074780"/>
            <a:ext cx="4114355" cy="276999"/>
            <a:chOff x="6064197" y="3689504"/>
            <a:chExt cx="4890348" cy="390179"/>
          </a:xfrm>
        </p:grpSpPr>
        <p:sp>
          <p:nvSpPr>
            <p:cNvPr id="79" name="矩形: 圆角 78">
              <a:extLst>
                <a:ext uri="{FF2B5EF4-FFF2-40B4-BE49-F238E27FC236}">
                  <a16:creationId xmlns:a16="http://schemas.microsoft.com/office/drawing/2014/main" xmlns="" id="{543CB6C9-2AB1-41E7-8B2C-91B52A4B210B}"/>
                </a:ext>
              </a:extLst>
            </p:cNvPr>
            <p:cNvSpPr/>
            <p:nvPr/>
          </p:nvSpPr>
          <p:spPr>
            <a:xfrm>
              <a:off x="6064198" y="3748859"/>
              <a:ext cx="3575102" cy="2735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sp>
          <p:nvSpPr>
            <p:cNvPr id="80" name="文本框 79">
              <a:extLst>
                <a:ext uri="{FF2B5EF4-FFF2-40B4-BE49-F238E27FC236}">
                  <a16:creationId xmlns:a16="http://schemas.microsoft.com/office/drawing/2014/main" xmlns="" id="{C51F8851-8351-4AB3-9E32-7DF6BDCE1D96}"/>
                </a:ext>
              </a:extLst>
            </p:cNvPr>
            <p:cNvSpPr txBox="1"/>
            <p:nvPr/>
          </p:nvSpPr>
          <p:spPr>
            <a:xfrm>
              <a:off x="9726956" y="3689504"/>
              <a:ext cx="1227589" cy="390179"/>
            </a:xfrm>
            <a:prstGeom prst="rect">
              <a:avLst/>
            </a:prstGeom>
            <a:noFill/>
          </p:spPr>
          <p:txBody>
            <a:bodyPr wrap="square" rtlCol="0">
              <a:spAutoFit/>
              <a:scene3d>
                <a:camera prst="orthographicFront"/>
                <a:lightRig rig="threePt" dir="t"/>
              </a:scene3d>
              <a:sp3d contourW="12700"/>
            </a:bodyPr>
            <a:lstStyle/>
            <a:p>
              <a:r>
                <a:rPr lang="zh-CN" altLang="en-US" sz="1200" b="1" dirty="0">
                  <a:solidFill>
                    <a:schemeClr val="tx1">
                      <a:lumMod val="65000"/>
                      <a:lumOff val="35000"/>
                    </a:schemeClr>
                  </a:solidFill>
                  <a:latin typeface="Century Gothic" panose="020B0502020202020204" pitchFamily="34" charset="0"/>
                  <a:ea typeface="思源黑体 Normal" panose="020B0400000000000000" pitchFamily="34" charset="-122"/>
                </a:rPr>
                <a:t>文本添加</a:t>
              </a:r>
            </a:p>
          </p:txBody>
        </p:sp>
        <p:sp>
          <p:nvSpPr>
            <p:cNvPr id="81" name="矩形: 圆角 80">
              <a:extLst>
                <a:ext uri="{FF2B5EF4-FFF2-40B4-BE49-F238E27FC236}">
                  <a16:creationId xmlns:a16="http://schemas.microsoft.com/office/drawing/2014/main" xmlns="" id="{88A97855-F66C-43EF-B687-71E01FC46B89}"/>
                </a:ext>
              </a:extLst>
            </p:cNvPr>
            <p:cNvSpPr/>
            <p:nvPr/>
          </p:nvSpPr>
          <p:spPr>
            <a:xfrm>
              <a:off x="6064197" y="3748859"/>
              <a:ext cx="3251095" cy="273513"/>
            </a:xfrm>
            <a:prstGeom prst="roundRect">
              <a:avLst>
                <a:gd name="adj" fmla="val 50000"/>
              </a:avLst>
            </a:prstGeom>
            <a:solidFill>
              <a:srgbClr val="201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思源黑体 Normal" panose="020B0400000000000000" pitchFamily="34" charset="-122"/>
                <a:ea typeface="思源黑体 Normal" panose="020B0400000000000000" pitchFamily="34" charset="-122"/>
              </a:endParaRPr>
            </a:p>
          </p:txBody>
        </p:sp>
      </p:grpSp>
      <p:sp>
        <p:nvSpPr>
          <p:cNvPr id="82" name="矩形 81">
            <a:extLst>
              <a:ext uri="{FF2B5EF4-FFF2-40B4-BE49-F238E27FC236}">
                <a16:creationId xmlns:a16="http://schemas.microsoft.com/office/drawing/2014/main" xmlns="" id="{AC0948FD-19C5-444F-8967-CD58C18F0AFB}"/>
              </a:ext>
            </a:extLst>
          </p:cNvPr>
          <p:cNvSpPr/>
          <p:nvPr/>
        </p:nvSpPr>
        <p:spPr bwMode="auto">
          <a:xfrm>
            <a:off x="6743985" y="5481828"/>
            <a:ext cx="4118137" cy="461665"/>
          </a:xfrm>
          <a:prstGeom prst="rect">
            <a:avLst/>
          </a:prstGeom>
        </p:spPr>
        <p:txBody>
          <a:bodyPr wrap="square">
            <a:spAutoFit/>
            <a:scene3d>
              <a:camera prst="orthographicFront"/>
              <a:lightRig rig="threePt" dir="t"/>
            </a:scene3d>
            <a:sp3d contourW="12700"/>
          </a:bodyPr>
          <a:lstStyle/>
          <a:p>
            <a:pPr>
              <a:lnSpc>
                <a:spcPct val="150000"/>
              </a:lnSpc>
              <a:defRPr/>
            </a:pPr>
            <a:r>
              <a:rPr lang="zh-CN" altLang="en-US" sz="8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点击输入简要文字内容，文字内容需概括精炼，言简意赅的说明分项内容言简意赅的说明分项内容点击输入简要文字内容，点击输入简要文字内容，文字内容需概括精炼，</a:t>
            </a:r>
          </a:p>
        </p:txBody>
      </p:sp>
      <p:pic>
        <p:nvPicPr>
          <p:cNvPr id="83" name="图片 82">
            <a:extLst>
              <a:ext uri="{FF2B5EF4-FFF2-40B4-BE49-F238E27FC236}">
                <a16:creationId xmlns:a16="http://schemas.microsoft.com/office/drawing/2014/main" xmlns="" id="{CBEFC17C-A01F-4C79-8D2C-4341A199B5D3}"/>
              </a:ext>
            </a:extLst>
          </p:cNvPr>
          <p:cNvPicPr>
            <a:picLocks noChangeAspect="1"/>
          </p:cNvPicPr>
          <p:nvPr/>
        </p:nvPicPr>
        <p:blipFill>
          <a:blip r:embed="rId4"/>
          <a:stretch>
            <a:fillRect/>
          </a:stretch>
        </p:blipFill>
        <p:spPr>
          <a:xfrm>
            <a:off x="1029924" y="2911037"/>
            <a:ext cx="5017029" cy="3012707"/>
          </a:xfrm>
          <a:prstGeom prst="rect">
            <a:avLst/>
          </a:prstGeom>
        </p:spPr>
      </p:pic>
    </p:spTree>
    <p:extLst>
      <p:ext uri="{BB962C8B-B14F-4D97-AF65-F5344CB8AC3E}">
        <p14:creationId xmlns:p14="http://schemas.microsoft.com/office/powerpoint/2010/main" val="399739990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checkerboard(across)">
                                      <p:cBhvr>
                                        <p:cTn id="13" dur="500"/>
                                        <p:tgtEl>
                                          <p:spTgt spid="83"/>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1+#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left)">
                                      <p:cBhvr>
                                        <p:cTn id="26" dur="500"/>
                                        <p:tgtEl>
                                          <p:spTgt spid="7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left)">
                                      <p:cBhvr>
                                        <p:cTn id="30" dur="500"/>
                                        <p:tgtEl>
                                          <p:spTgt spid="7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500"/>
                                        <p:tgtEl>
                                          <p:spTgt spid="78"/>
                                        </p:tgtEl>
                                      </p:cBhvr>
                                    </p:animEffect>
                                  </p:childTnLst>
                                </p:cTn>
                              </p:par>
                            </p:childTnLst>
                          </p:cTn>
                        </p:par>
                        <p:par>
                          <p:cTn id="35" fill="hold">
                            <p:stCondLst>
                              <p:cond delay="3500"/>
                            </p:stCondLst>
                            <p:childTnLst>
                              <p:par>
                                <p:cTn id="36" presetID="10" presetClass="entr" presetSubtype="0" fill="hold" grpId="0" nodeType="afterEffect">
                                  <p:stCondLst>
                                    <p:cond delay="0"/>
                                  </p:stCondLst>
                                  <p:iterate type="lt">
                                    <p:tmPct val="2703"/>
                                  </p:iterate>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xmlns="" id="{12895FA3-A432-44EA-BB39-775368298159}"/>
              </a:ext>
            </a:extLst>
          </p:cNvPr>
          <p:cNvGrpSpPr/>
          <p:nvPr/>
        </p:nvGrpSpPr>
        <p:grpSpPr>
          <a:xfrm>
            <a:off x="530772" y="416625"/>
            <a:ext cx="2727541" cy="690854"/>
            <a:chOff x="530771" y="416625"/>
            <a:chExt cx="2727541" cy="690854"/>
          </a:xfrm>
        </p:grpSpPr>
        <p:pic>
          <p:nvPicPr>
            <p:cNvPr id="56" name="图片 55">
              <a:extLst>
                <a:ext uri="{FF2B5EF4-FFF2-40B4-BE49-F238E27FC236}">
                  <a16:creationId xmlns:a16="http://schemas.microsoft.com/office/drawing/2014/main" xmlns="" id="{BB0D8269-A453-4EFE-8877-21CAA87BE8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57" name="文本框 56">
              <a:extLst>
                <a:ext uri="{FF2B5EF4-FFF2-40B4-BE49-F238E27FC236}">
                  <a16:creationId xmlns:a16="http://schemas.microsoft.com/office/drawing/2014/main" xmlns="" id="{D829587D-B6DB-4D41-9B74-B86139D8667F}"/>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58" name="îṩlîďe">
            <a:extLst>
              <a:ext uri="{FF2B5EF4-FFF2-40B4-BE49-F238E27FC236}">
                <a16:creationId xmlns:a16="http://schemas.microsoft.com/office/drawing/2014/main" xmlns="" id="{C61BE5CF-AD0E-425A-8A64-F64FD69D7256}"/>
              </a:ext>
            </a:extLst>
          </p:cNvPr>
          <p:cNvSpPr>
            <a:spLocks/>
          </p:cNvSpPr>
          <p:nvPr/>
        </p:nvSpPr>
        <p:spPr bwMode="auto">
          <a:xfrm>
            <a:off x="1545389" y="3591184"/>
            <a:ext cx="2158835" cy="157860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p:spPr>
        <p:txBody>
          <a:bodyPr anchor="ctr"/>
          <a:lstStyle/>
          <a:p>
            <a:pPr algn="ctr"/>
            <a:endParaRPr sz="2800" i="1" dirty="0">
              <a:solidFill>
                <a:schemeClr val="tx1">
                  <a:lumMod val="75000"/>
                  <a:lumOff val="25000"/>
                </a:schemeClr>
              </a:solidFill>
              <a:latin typeface="Century Gothic" panose="020B0502020202020204" pitchFamily="34" charset="0"/>
            </a:endParaRPr>
          </a:p>
        </p:txBody>
      </p:sp>
      <p:sp>
        <p:nvSpPr>
          <p:cNvPr id="59" name="işḷíḓé">
            <a:extLst>
              <a:ext uri="{FF2B5EF4-FFF2-40B4-BE49-F238E27FC236}">
                <a16:creationId xmlns:a16="http://schemas.microsoft.com/office/drawing/2014/main" xmlns="" id="{F3559F0D-DDA0-4C35-A85B-4255556DA429}"/>
              </a:ext>
            </a:extLst>
          </p:cNvPr>
          <p:cNvSpPr>
            <a:spLocks/>
          </p:cNvSpPr>
          <p:nvPr/>
        </p:nvSpPr>
        <p:spPr bwMode="auto">
          <a:xfrm>
            <a:off x="2827305" y="3807729"/>
            <a:ext cx="2158835" cy="136205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sz="2800" i="1">
              <a:solidFill>
                <a:schemeClr val="tx1">
                  <a:lumMod val="75000"/>
                  <a:lumOff val="25000"/>
                </a:schemeClr>
              </a:solidFill>
              <a:latin typeface="Century Gothic" panose="020B0502020202020204" pitchFamily="34" charset="0"/>
            </a:endParaRPr>
          </a:p>
        </p:txBody>
      </p:sp>
      <p:sp>
        <p:nvSpPr>
          <p:cNvPr id="60" name="ïśľiḍe">
            <a:extLst>
              <a:ext uri="{FF2B5EF4-FFF2-40B4-BE49-F238E27FC236}">
                <a16:creationId xmlns:a16="http://schemas.microsoft.com/office/drawing/2014/main" xmlns="" id="{5E18CFCC-9CB8-452D-8AF3-9D832E20196E}"/>
              </a:ext>
            </a:extLst>
          </p:cNvPr>
          <p:cNvSpPr>
            <a:spLocks/>
          </p:cNvSpPr>
          <p:nvPr/>
        </p:nvSpPr>
        <p:spPr bwMode="auto">
          <a:xfrm>
            <a:off x="4109220" y="3054986"/>
            <a:ext cx="2158835" cy="211480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p:spPr>
        <p:txBody>
          <a:bodyPr anchor="ctr"/>
          <a:lstStyle/>
          <a:p>
            <a:pPr algn="ctr"/>
            <a:endParaRPr sz="2800" i="1">
              <a:solidFill>
                <a:schemeClr val="tx1">
                  <a:lumMod val="75000"/>
                  <a:lumOff val="25000"/>
                </a:schemeClr>
              </a:solidFill>
              <a:latin typeface="Century Gothic" panose="020B0502020202020204" pitchFamily="34" charset="0"/>
            </a:endParaRPr>
          </a:p>
        </p:txBody>
      </p:sp>
      <p:sp>
        <p:nvSpPr>
          <p:cNvPr id="61" name="iŝļïḑè">
            <a:extLst>
              <a:ext uri="{FF2B5EF4-FFF2-40B4-BE49-F238E27FC236}">
                <a16:creationId xmlns:a16="http://schemas.microsoft.com/office/drawing/2014/main" xmlns="" id="{D65CFD3F-B692-416C-93FB-DE74C9BAAC66}"/>
              </a:ext>
            </a:extLst>
          </p:cNvPr>
          <p:cNvSpPr>
            <a:spLocks/>
          </p:cNvSpPr>
          <p:nvPr/>
        </p:nvSpPr>
        <p:spPr bwMode="auto">
          <a:xfrm>
            <a:off x="5391134" y="4240814"/>
            <a:ext cx="2158835" cy="9289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sz="2800" i="1">
              <a:solidFill>
                <a:schemeClr val="tx1">
                  <a:lumMod val="75000"/>
                  <a:lumOff val="25000"/>
                </a:schemeClr>
              </a:solidFill>
              <a:latin typeface="Century Gothic" panose="020B0502020202020204" pitchFamily="34" charset="0"/>
            </a:endParaRPr>
          </a:p>
        </p:txBody>
      </p:sp>
      <p:sp>
        <p:nvSpPr>
          <p:cNvPr id="62" name="ïṥḻïďé">
            <a:extLst>
              <a:ext uri="{FF2B5EF4-FFF2-40B4-BE49-F238E27FC236}">
                <a16:creationId xmlns:a16="http://schemas.microsoft.com/office/drawing/2014/main" xmlns="" id="{86C61371-EA68-4A5D-8506-FDE21BFF4BF8}"/>
              </a:ext>
            </a:extLst>
          </p:cNvPr>
          <p:cNvSpPr>
            <a:spLocks/>
          </p:cNvSpPr>
          <p:nvPr/>
        </p:nvSpPr>
        <p:spPr bwMode="auto">
          <a:xfrm>
            <a:off x="6673049" y="3374643"/>
            <a:ext cx="2158835" cy="179514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solidFill>
          <a:ln>
            <a:noFill/>
          </a:ln>
        </p:spPr>
        <p:txBody>
          <a:bodyPr anchor="ctr"/>
          <a:lstStyle/>
          <a:p>
            <a:pPr algn="ctr"/>
            <a:endParaRPr sz="2800" i="1">
              <a:solidFill>
                <a:schemeClr val="tx1">
                  <a:lumMod val="75000"/>
                  <a:lumOff val="25000"/>
                </a:schemeClr>
              </a:solidFill>
              <a:latin typeface="Century Gothic" panose="020B0502020202020204" pitchFamily="34" charset="0"/>
            </a:endParaRPr>
          </a:p>
        </p:txBody>
      </p:sp>
      <p:sp>
        <p:nvSpPr>
          <p:cNvPr id="63" name="ïšľïḓé">
            <a:extLst>
              <a:ext uri="{FF2B5EF4-FFF2-40B4-BE49-F238E27FC236}">
                <a16:creationId xmlns:a16="http://schemas.microsoft.com/office/drawing/2014/main" xmlns="" id="{4E6332D0-6B70-4C5C-89C8-2F559580F12E}"/>
              </a:ext>
            </a:extLst>
          </p:cNvPr>
          <p:cNvSpPr>
            <a:spLocks/>
          </p:cNvSpPr>
          <p:nvPr/>
        </p:nvSpPr>
        <p:spPr bwMode="auto">
          <a:xfrm>
            <a:off x="7954965" y="3962400"/>
            <a:ext cx="2158835" cy="120738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solidFill>
          <a:ln>
            <a:noFill/>
          </a:ln>
        </p:spPr>
        <p:txBody>
          <a:bodyPr anchor="ctr"/>
          <a:lstStyle/>
          <a:p>
            <a:pPr algn="ctr"/>
            <a:endParaRPr sz="2800" i="1">
              <a:solidFill>
                <a:schemeClr val="tx1">
                  <a:lumMod val="75000"/>
                  <a:lumOff val="25000"/>
                </a:schemeClr>
              </a:solidFill>
              <a:latin typeface="Century Gothic" panose="020B0502020202020204" pitchFamily="34" charset="0"/>
            </a:endParaRPr>
          </a:p>
        </p:txBody>
      </p:sp>
      <p:grpSp>
        <p:nvGrpSpPr>
          <p:cNvPr id="64" name="组合 84">
            <a:extLst>
              <a:ext uri="{FF2B5EF4-FFF2-40B4-BE49-F238E27FC236}">
                <a16:creationId xmlns:a16="http://schemas.microsoft.com/office/drawing/2014/main" xmlns="" id="{81C2562E-6529-48C5-95C6-1CA15D37DED2}"/>
              </a:ext>
            </a:extLst>
          </p:cNvPr>
          <p:cNvGrpSpPr/>
          <p:nvPr/>
        </p:nvGrpSpPr>
        <p:grpSpPr>
          <a:xfrm>
            <a:off x="3866819" y="2159100"/>
            <a:ext cx="5132088" cy="1698810"/>
            <a:chOff x="2887745" y="2245454"/>
            <a:chExt cx="5132088" cy="2082973"/>
          </a:xfrm>
        </p:grpSpPr>
        <p:cxnSp>
          <p:nvCxnSpPr>
            <p:cNvPr id="65" name="Straight Connector 37">
              <a:extLst>
                <a:ext uri="{FF2B5EF4-FFF2-40B4-BE49-F238E27FC236}">
                  <a16:creationId xmlns:a16="http://schemas.microsoft.com/office/drawing/2014/main" xmlns="" id="{C46BBD03-964E-440F-B27C-EF985636DFD5}"/>
                </a:ext>
              </a:extLst>
            </p:cNvPr>
            <p:cNvCxnSpPr>
              <a:cxnSpLocks/>
            </p:cNvCxnSpPr>
            <p:nvPr/>
          </p:nvCxnSpPr>
          <p:spPr>
            <a:xfrm>
              <a:off x="2887745" y="2559906"/>
              <a:ext cx="12265" cy="1512543"/>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Connector 41">
              <a:extLst>
                <a:ext uri="{FF2B5EF4-FFF2-40B4-BE49-F238E27FC236}">
                  <a16:creationId xmlns:a16="http://schemas.microsoft.com/office/drawing/2014/main" xmlns="" id="{DAE7B4B1-B145-476A-AC2E-12A280823455}"/>
                </a:ext>
              </a:extLst>
            </p:cNvPr>
            <p:cNvCxnSpPr>
              <a:cxnSpLocks/>
            </p:cNvCxnSpPr>
            <p:nvPr/>
          </p:nvCxnSpPr>
          <p:spPr>
            <a:xfrm>
              <a:off x="5477560" y="2258281"/>
              <a:ext cx="0" cy="2070146"/>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45">
              <a:extLst>
                <a:ext uri="{FF2B5EF4-FFF2-40B4-BE49-F238E27FC236}">
                  <a16:creationId xmlns:a16="http://schemas.microsoft.com/office/drawing/2014/main" xmlns="" id="{8A5A1257-421E-4375-8FDB-5C6C55F171E6}"/>
                </a:ext>
              </a:extLst>
            </p:cNvPr>
            <p:cNvCxnSpPr>
              <a:cxnSpLocks/>
            </p:cNvCxnSpPr>
            <p:nvPr/>
          </p:nvCxnSpPr>
          <p:spPr>
            <a:xfrm>
              <a:off x="8019833" y="2245454"/>
              <a:ext cx="0" cy="1840320"/>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68" name="组合 1">
            <a:extLst>
              <a:ext uri="{FF2B5EF4-FFF2-40B4-BE49-F238E27FC236}">
                <a16:creationId xmlns:a16="http://schemas.microsoft.com/office/drawing/2014/main" xmlns="" id="{30575A70-A704-4429-8BAA-A12063B8F391}"/>
              </a:ext>
            </a:extLst>
          </p:cNvPr>
          <p:cNvGrpSpPr/>
          <p:nvPr/>
        </p:nvGrpSpPr>
        <p:grpSpPr>
          <a:xfrm>
            <a:off x="2624805" y="2393123"/>
            <a:ext cx="5102507" cy="1012071"/>
            <a:chOff x="4181289" y="3418300"/>
            <a:chExt cx="5102506" cy="1012071"/>
          </a:xfrm>
        </p:grpSpPr>
        <p:cxnSp>
          <p:nvCxnSpPr>
            <p:cNvPr id="69" name="Straight Connector 39">
              <a:extLst>
                <a:ext uri="{FF2B5EF4-FFF2-40B4-BE49-F238E27FC236}">
                  <a16:creationId xmlns:a16="http://schemas.microsoft.com/office/drawing/2014/main" xmlns="" id="{420F7697-3603-473F-BAAC-ECEE380148A8}"/>
                </a:ext>
              </a:extLst>
            </p:cNvPr>
            <p:cNvCxnSpPr/>
            <p:nvPr/>
          </p:nvCxnSpPr>
          <p:spPr>
            <a:xfrm rot="5400000">
              <a:off x="3937393" y="4183748"/>
              <a:ext cx="490519" cy="2728"/>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43">
              <a:extLst>
                <a:ext uri="{FF2B5EF4-FFF2-40B4-BE49-F238E27FC236}">
                  <a16:creationId xmlns:a16="http://schemas.microsoft.com/office/drawing/2014/main" xmlns="" id="{67D2393B-C4C1-46CA-92C8-0D63CF12F0C6}"/>
                </a:ext>
              </a:extLst>
            </p:cNvPr>
            <p:cNvCxnSpPr/>
            <p:nvPr/>
          </p:nvCxnSpPr>
          <p:spPr>
            <a:xfrm rot="5400000">
              <a:off x="6502095" y="3662196"/>
              <a:ext cx="490519" cy="2728"/>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47">
              <a:extLst>
                <a:ext uri="{FF2B5EF4-FFF2-40B4-BE49-F238E27FC236}">
                  <a16:creationId xmlns:a16="http://schemas.microsoft.com/office/drawing/2014/main" xmlns="" id="{91FD02C5-BAFA-4231-9299-707B789059A7}"/>
                </a:ext>
              </a:extLst>
            </p:cNvPr>
            <p:cNvCxnSpPr/>
            <p:nvPr/>
          </p:nvCxnSpPr>
          <p:spPr>
            <a:xfrm rot="5400000">
              <a:off x="9037171" y="3930787"/>
              <a:ext cx="490519" cy="2728"/>
            </a:xfrm>
            <a:prstGeom prst="line">
              <a:avLst/>
            </a:prstGeom>
            <a:ln w="9525">
              <a:solidFill>
                <a:schemeClr val="bg1">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72" name="ïŝ1íḍè">
            <a:extLst>
              <a:ext uri="{FF2B5EF4-FFF2-40B4-BE49-F238E27FC236}">
                <a16:creationId xmlns:a16="http://schemas.microsoft.com/office/drawing/2014/main" xmlns="" id="{9ABDC789-6F48-4DA9-998A-BF120EEF2D46}"/>
              </a:ext>
            </a:extLst>
          </p:cNvPr>
          <p:cNvSpPr txBox="1"/>
          <p:nvPr/>
        </p:nvSpPr>
        <p:spPr>
          <a:xfrm>
            <a:off x="2258142" y="1746064"/>
            <a:ext cx="771081" cy="338538"/>
          </a:xfrm>
          <a:prstGeom prst="rect">
            <a:avLst/>
          </a:prstGeom>
          <a:noFill/>
        </p:spPr>
        <p:txBody>
          <a:bodyPr wrap="none">
            <a:noAutofit/>
          </a:bodyPr>
          <a:lstStyle/>
          <a:p>
            <a:pPr algn="ctr"/>
            <a:r>
              <a:rPr lang="en-US" sz="1600" b="1" i="1" dirty="0">
                <a:solidFill>
                  <a:schemeClr val="tx1">
                    <a:lumMod val="85000"/>
                    <a:lumOff val="15000"/>
                  </a:schemeClr>
                </a:solidFill>
                <a:latin typeface="Century Gothic" panose="020B0502020202020204" pitchFamily="34" charset="0"/>
              </a:rPr>
              <a:t>70%</a:t>
            </a:r>
          </a:p>
        </p:txBody>
      </p:sp>
      <p:sp>
        <p:nvSpPr>
          <p:cNvPr id="73" name="îṣľiḑè">
            <a:extLst>
              <a:ext uri="{FF2B5EF4-FFF2-40B4-BE49-F238E27FC236}">
                <a16:creationId xmlns:a16="http://schemas.microsoft.com/office/drawing/2014/main" xmlns="" id="{831ABCE3-9016-4288-A43B-C9048DCB8BF3}"/>
              </a:ext>
            </a:extLst>
          </p:cNvPr>
          <p:cNvSpPr txBox="1"/>
          <p:nvPr/>
        </p:nvSpPr>
        <p:spPr>
          <a:xfrm>
            <a:off x="3479909" y="1257253"/>
            <a:ext cx="771081" cy="338538"/>
          </a:xfrm>
          <a:prstGeom prst="rect">
            <a:avLst/>
          </a:prstGeom>
          <a:noFill/>
        </p:spPr>
        <p:txBody>
          <a:bodyPr wrap="none">
            <a:noAutofit/>
          </a:bodyPr>
          <a:lstStyle/>
          <a:p>
            <a:pPr algn="ctr"/>
            <a:r>
              <a:rPr lang="en-US" sz="1600" b="1" i="1" dirty="0">
                <a:solidFill>
                  <a:schemeClr val="tx1">
                    <a:lumMod val="85000"/>
                    <a:lumOff val="15000"/>
                  </a:schemeClr>
                </a:solidFill>
                <a:latin typeface="Century Gothic" panose="020B0502020202020204" pitchFamily="34" charset="0"/>
              </a:rPr>
              <a:t>60%</a:t>
            </a:r>
          </a:p>
        </p:txBody>
      </p:sp>
      <p:sp>
        <p:nvSpPr>
          <p:cNvPr id="74" name="î$ľïḑe">
            <a:extLst>
              <a:ext uri="{FF2B5EF4-FFF2-40B4-BE49-F238E27FC236}">
                <a16:creationId xmlns:a16="http://schemas.microsoft.com/office/drawing/2014/main" xmlns="" id="{0190A817-67A6-4402-8B00-E6A94B8FEDB7}"/>
              </a:ext>
            </a:extLst>
          </p:cNvPr>
          <p:cNvSpPr txBox="1"/>
          <p:nvPr/>
        </p:nvSpPr>
        <p:spPr>
          <a:xfrm>
            <a:off x="4814689" y="1266157"/>
            <a:ext cx="771081" cy="338538"/>
          </a:xfrm>
          <a:prstGeom prst="rect">
            <a:avLst/>
          </a:prstGeom>
          <a:noFill/>
        </p:spPr>
        <p:txBody>
          <a:bodyPr wrap="none">
            <a:noAutofit/>
          </a:bodyPr>
          <a:lstStyle/>
          <a:p>
            <a:pPr algn="ctr"/>
            <a:r>
              <a:rPr lang="en-US" sz="1600" b="1" i="1" dirty="0">
                <a:solidFill>
                  <a:schemeClr val="tx1">
                    <a:lumMod val="85000"/>
                    <a:lumOff val="15000"/>
                  </a:schemeClr>
                </a:solidFill>
                <a:latin typeface="Century Gothic" panose="020B0502020202020204" pitchFamily="34" charset="0"/>
              </a:rPr>
              <a:t>90%</a:t>
            </a:r>
          </a:p>
        </p:txBody>
      </p:sp>
      <p:sp>
        <p:nvSpPr>
          <p:cNvPr id="75" name="îsľîḋè">
            <a:extLst>
              <a:ext uri="{FF2B5EF4-FFF2-40B4-BE49-F238E27FC236}">
                <a16:creationId xmlns:a16="http://schemas.microsoft.com/office/drawing/2014/main" xmlns="" id="{9EB8F923-EA2F-4FBA-8EB2-028656E6FF1D}"/>
              </a:ext>
            </a:extLst>
          </p:cNvPr>
          <p:cNvSpPr txBox="1"/>
          <p:nvPr/>
        </p:nvSpPr>
        <p:spPr>
          <a:xfrm>
            <a:off x="6073993" y="971133"/>
            <a:ext cx="771081" cy="338538"/>
          </a:xfrm>
          <a:prstGeom prst="rect">
            <a:avLst/>
          </a:prstGeom>
          <a:noFill/>
        </p:spPr>
        <p:txBody>
          <a:bodyPr wrap="none">
            <a:noAutofit/>
          </a:bodyPr>
          <a:lstStyle/>
          <a:p>
            <a:pPr algn="ctr"/>
            <a:r>
              <a:rPr lang="en-US" sz="1600" b="1" i="1" dirty="0">
                <a:solidFill>
                  <a:schemeClr val="tx1">
                    <a:lumMod val="85000"/>
                    <a:lumOff val="15000"/>
                  </a:schemeClr>
                </a:solidFill>
                <a:latin typeface="Century Gothic" panose="020B0502020202020204" pitchFamily="34" charset="0"/>
              </a:rPr>
              <a:t>45%</a:t>
            </a:r>
          </a:p>
        </p:txBody>
      </p:sp>
      <p:sp>
        <p:nvSpPr>
          <p:cNvPr id="76" name="í$ľïde">
            <a:extLst>
              <a:ext uri="{FF2B5EF4-FFF2-40B4-BE49-F238E27FC236}">
                <a16:creationId xmlns:a16="http://schemas.microsoft.com/office/drawing/2014/main" xmlns="" id="{FC6FCA91-DE3D-44D5-B840-1421E7FF1399}"/>
              </a:ext>
            </a:extLst>
          </p:cNvPr>
          <p:cNvSpPr txBox="1"/>
          <p:nvPr/>
        </p:nvSpPr>
        <p:spPr>
          <a:xfrm>
            <a:off x="7344257" y="1461377"/>
            <a:ext cx="771081" cy="338538"/>
          </a:xfrm>
          <a:prstGeom prst="rect">
            <a:avLst/>
          </a:prstGeom>
          <a:noFill/>
        </p:spPr>
        <p:txBody>
          <a:bodyPr wrap="none">
            <a:noAutofit/>
          </a:bodyPr>
          <a:lstStyle/>
          <a:p>
            <a:pPr algn="ctr"/>
            <a:r>
              <a:rPr lang="en-US" sz="1600" b="1" i="1" dirty="0">
                <a:solidFill>
                  <a:schemeClr val="tx1">
                    <a:lumMod val="85000"/>
                    <a:lumOff val="15000"/>
                  </a:schemeClr>
                </a:solidFill>
                <a:latin typeface="Century Gothic" panose="020B0502020202020204" pitchFamily="34" charset="0"/>
              </a:rPr>
              <a:t>80%</a:t>
            </a:r>
          </a:p>
        </p:txBody>
      </p:sp>
      <p:sp>
        <p:nvSpPr>
          <p:cNvPr id="77" name="文本框 76">
            <a:extLst>
              <a:ext uri="{FF2B5EF4-FFF2-40B4-BE49-F238E27FC236}">
                <a16:creationId xmlns:a16="http://schemas.microsoft.com/office/drawing/2014/main" xmlns="" id="{5BAA8652-0FB9-45B1-BF81-D6880F1D2851}"/>
              </a:ext>
            </a:extLst>
          </p:cNvPr>
          <p:cNvSpPr txBox="1"/>
          <p:nvPr/>
        </p:nvSpPr>
        <p:spPr>
          <a:xfrm>
            <a:off x="1941564" y="2012647"/>
            <a:ext cx="1404235" cy="646331"/>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8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78" name="文本框 77">
            <a:extLst>
              <a:ext uri="{FF2B5EF4-FFF2-40B4-BE49-F238E27FC236}">
                <a16:creationId xmlns:a16="http://schemas.microsoft.com/office/drawing/2014/main" xmlns="" id="{3EBACECE-9C3C-4457-8907-E6CBB8274612}"/>
              </a:ext>
            </a:extLst>
          </p:cNvPr>
          <p:cNvSpPr txBox="1"/>
          <p:nvPr/>
        </p:nvSpPr>
        <p:spPr>
          <a:xfrm>
            <a:off x="4486926" y="1656696"/>
            <a:ext cx="1426604" cy="646331"/>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80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79" name="文本框 78">
            <a:extLst>
              <a:ext uri="{FF2B5EF4-FFF2-40B4-BE49-F238E27FC236}">
                <a16:creationId xmlns:a16="http://schemas.microsoft.com/office/drawing/2014/main" xmlns="" id="{16AFD783-5BA2-414A-9DCA-02EC1AB6D5AB}"/>
              </a:ext>
            </a:extLst>
          </p:cNvPr>
          <p:cNvSpPr txBox="1"/>
          <p:nvPr/>
        </p:nvSpPr>
        <p:spPr>
          <a:xfrm>
            <a:off x="7016495" y="1850138"/>
            <a:ext cx="1426604" cy="646331"/>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80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80" name="文本框 79">
            <a:extLst>
              <a:ext uri="{FF2B5EF4-FFF2-40B4-BE49-F238E27FC236}">
                <a16:creationId xmlns:a16="http://schemas.microsoft.com/office/drawing/2014/main" xmlns="" id="{C6624EE5-D709-4AE4-AA91-2BF8DA0AC9E5}"/>
              </a:ext>
            </a:extLst>
          </p:cNvPr>
          <p:cNvSpPr txBox="1"/>
          <p:nvPr/>
        </p:nvSpPr>
        <p:spPr>
          <a:xfrm>
            <a:off x="8299887" y="1224313"/>
            <a:ext cx="1426604" cy="646331"/>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80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81" name="文本框 80">
            <a:extLst>
              <a:ext uri="{FF2B5EF4-FFF2-40B4-BE49-F238E27FC236}">
                <a16:creationId xmlns:a16="http://schemas.microsoft.com/office/drawing/2014/main" xmlns="" id="{E3CD028D-1A03-4127-A286-2E29CDB88241}"/>
              </a:ext>
            </a:extLst>
          </p:cNvPr>
          <p:cNvSpPr txBox="1"/>
          <p:nvPr/>
        </p:nvSpPr>
        <p:spPr>
          <a:xfrm>
            <a:off x="5746231" y="1318740"/>
            <a:ext cx="1426604" cy="646331"/>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80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82" name="文本框 81">
            <a:extLst>
              <a:ext uri="{FF2B5EF4-FFF2-40B4-BE49-F238E27FC236}">
                <a16:creationId xmlns:a16="http://schemas.microsoft.com/office/drawing/2014/main" xmlns="" id="{41287899-8F84-4C07-A284-066C19BF6702}"/>
              </a:ext>
            </a:extLst>
          </p:cNvPr>
          <p:cNvSpPr txBox="1"/>
          <p:nvPr/>
        </p:nvSpPr>
        <p:spPr>
          <a:xfrm>
            <a:off x="3152146" y="1610566"/>
            <a:ext cx="1426604" cy="646331"/>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80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a:t>
            </a:r>
            <a:endParaRPr lang="en-US" altLang="zh-CN" sz="80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83" name="矩形 82">
            <a:extLst>
              <a:ext uri="{FF2B5EF4-FFF2-40B4-BE49-F238E27FC236}">
                <a16:creationId xmlns:a16="http://schemas.microsoft.com/office/drawing/2014/main" xmlns="" id="{F955C219-FB90-4E27-9AA2-B5536DF599F5}"/>
              </a:ext>
            </a:extLst>
          </p:cNvPr>
          <p:cNvSpPr/>
          <p:nvPr/>
        </p:nvSpPr>
        <p:spPr>
          <a:xfrm>
            <a:off x="3120353" y="5281035"/>
            <a:ext cx="7908011" cy="1061829"/>
          </a:xfrm>
          <a:prstGeom prst="rect">
            <a:avLst/>
          </a:prstGeom>
        </p:spPr>
        <p:txBody>
          <a:bodyPr wrap="square">
            <a:spAutoFit/>
          </a:bodyPr>
          <a:lstStyle/>
          <a:p>
            <a:pPr>
              <a:lnSpc>
                <a:spcPct val="150000"/>
              </a:lnSpc>
            </a:pPr>
            <a:r>
              <a:rPr lang="zh-CN" altLang="en-US" sz="1050" dirty="0">
                <a:solidFill>
                  <a:srgbClr val="000000">
                    <a:lumMod val="65000"/>
                    <a:lumOff val="35000"/>
                  </a:srgb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简要文字内容，文字内容需概括精炼，言简意赅的说明分项内容。点击输入简要文字内容，文字内容需概括精炼，言简意赅的说明分项内容。点击输入简要文字内容，文字内容需概括精炼，言简意赅的说明分项内容。点击输入简要文字内容，文字内容需概括精炼，言简意赅的说明分项内容。点击输入简要文字内容，文字内容需概括精炼，言简意赅的说明分项内容。</a:t>
            </a:r>
            <a:endParaRPr lang="en-US" altLang="zh-CN" sz="1050" dirty="0">
              <a:solidFill>
                <a:srgbClr val="000000">
                  <a:lumMod val="65000"/>
                  <a:lumOff val="35000"/>
                </a:srgbClr>
              </a:solidFill>
              <a:latin typeface="思源黑体 Normal" panose="020B0400000000000000" pitchFamily="34" charset="-122"/>
              <a:ea typeface="思源黑体 Normal" panose="020B0400000000000000" pitchFamily="34" charset="-122"/>
            </a:endParaRPr>
          </a:p>
        </p:txBody>
      </p:sp>
      <p:sp>
        <p:nvSpPr>
          <p:cNvPr id="84" name="pie-graphic-symbol-for-business-stats_44639">
            <a:extLst>
              <a:ext uri="{FF2B5EF4-FFF2-40B4-BE49-F238E27FC236}">
                <a16:creationId xmlns:a16="http://schemas.microsoft.com/office/drawing/2014/main" xmlns="" id="{2987837E-D0B5-4A1E-B391-C4D67AF221A5}"/>
              </a:ext>
            </a:extLst>
          </p:cNvPr>
          <p:cNvSpPr>
            <a:spLocks noChangeAspect="1"/>
          </p:cNvSpPr>
          <p:nvPr/>
        </p:nvSpPr>
        <p:spPr bwMode="auto">
          <a:xfrm>
            <a:off x="1354244" y="5376136"/>
            <a:ext cx="885021" cy="884051"/>
          </a:xfrm>
          <a:custGeom>
            <a:avLst/>
            <a:gdLst>
              <a:gd name="T0" fmla="*/ 199 w 439"/>
              <a:gd name="T1" fmla="*/ 199 h 439"/>
              <a:gd name="T2" fmla="*/ 0 w 439"/>
              <a:gd name="T3" fmla="*/ 199 h 439"/>
              <a:gd name="T4" fmla="*/ 199 w 439"/>
              <a:gd name="T5" fmla="*/ 0 h 439"/>
              <a:gd name="T6" fmla="*/ 199 w 439"/>
              <a:gd name="T7" fmla="*/ 199 h 439"/>
              <a:gd name="T8" fmla="*/ 239 w 439"/>
              <a:gd name="T9" fmla="*/ 0 h 439"/>
              <a:gd name="T10" fmla="*/ 239 w 439"/>
              <a:gd name="T11" fmla="*/ 219 h 439"/>
              <a:gd name="T12" fmla="*/ 219 w 439"/>
              <a:gd name="T13" fmla="*/ 239 h 439"/>
              <a:gd name="T14" fmla="*/ 0 w 439"/>
              <a:gd name="T15" fmla="*/ 239 h 439"/>
              <a:gd name="T16" fmla="*/ 219 w 439"/>
              <a:gd name="T17" fmla="*/ 439 h 439"/>
              <a:gd name="T18" fmla="*/ 439 w 439"/>
              <a:gd name="T19" fmla="*/ 219 h 439"/>
              <a:gd name="T20" fmla="*/ 239 w 439"/>
              <a:gd name="T21"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439">
                <a:moveTo>
                  <a:pt x="199" y="199"/>
                </a:moveTo>
                <a:lnTo>
                  <a:pt x="0" y="199"/>
                </a:lnTo>
                <a:cubicBezTo>
                  <a:pt x="10" y="93"/>
                  <a:pt x="93" y="10"/>
                  <a:pt x="199" y="0"/>
                </a:cubicBezTo>
                <a:lnTo>
                  <a:pt x="199" y="199"/>
                </a:lnTo>
                <a:close/>
                <a:moveTo>
                  <a:pt x="239" y="0"/>
                </a:moveTo>
                <a:lnTo>
                  <a:pt x="239" y="219"/>
                </a:lnTo>
                <a:cubicBezTo>
                  <a:pt x="239" y="230"/>
                  <a:pt x="230" y="239"/>
                  <a:pt x="219" y="239"/>
                </a:cubicBezTo>
                <a:lnTo>
                  <a:pt x="0" y="239"/>
                </a:lnTo>
                <a:cubicBezTo>
                  <a:pt x="10" y="351"/>
                  <a:pt x="104" y="439"/>
                  <a:pt x="219" y="439"/>
                </a:cubicBezTo>
                <a:cubicBezTo>
                  <a:pt x="340" y="439"/>
                  <a:pt x="439" y="340"/>
                  <a:pt x="439" y="219"/>
                </a:cubicBezTo>
                <a:cubicBezTo>
                  <a:pt x="439" y="104"/>
                  <a:pt x="351" y="10"/>
                  <a:pt x="239" y="0"/>
                </a:cubicBezTo>
                <a:close/>
              </a:path>
            </a:pathLst>
          </a:custGeom>
          <a:solidFill>
            <a:schemeClr val="accent1"/>
          </a:solidFill>
          <a:ln>
            <a:noFill/>
          </a:ln>
        </p:spPr>
      </p:sp>
      <p:cxnSp>
        <p:nvCxnSpPr>
          <p:cNvPr id="85" name="直接连接符 84">
            <a:extLst>
              <a:ext uri="{FF2B5EF4-FFF2-40B4-BE49-F238E27FC236}">
                <a16:creationId xmlns:a16="http://schemas.microsoft.com/office/drawing/2014/main" xmlns="" id="{454904EC-244A-4CF7-9181-FBE3AED614D6}"/>
              </a:ext>
            </a:extLst>
          </p:cNvPr>
          <p:cNvCxnSpPr/>
          <p:nvPr/>
        </p:nvCxnSpPr>
        <p:spPr>
          <a:xfrm>
            <a:off x="2673479" y="5433722"/>
            <a:ext cx="0" cy="8559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7639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down)">
                                      <p:cBhvr>
                                        <p:cTn id="10" dur="500"/>
                                        <p:tgtEl>
                                          <p:spTgt spid="5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down)">
                                      <p:cBhvr>
                                        <p:cTn id="16" dur="500"/>
                                        <p:tgtEl>
                                          <p:spTgt spid="6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down)">
                                      <p:cBhvr>
                                        <p:cTn id="19" dur="500"/>
                                        <p:tgtEl>
                                          <p:spTgt spid="6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childTnLst>
                          </p:cTn>
                        </p:par>
                        <p:par>
                          <p:cTn id="23" fill="hold">
                            <p:stCondLst>
                              <p:cond delay="500"/>
                            </p:stCondLst>
                            <p:childTnLst>
                              <p:par>
                                <p:cTn id="24" presetID="16" presetClass="entr" presetSubtype="26"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barn(inHorizontal)">
                                      <p:cBhvr>
                                        <p:cTn id="26" dur="500"/>
                                        <p:tgtEl>
                                          <p:spTgt spid="64"/>
                                        </p:tgtEl>
                                      </p:cBhvr>
                                    </p:animEffect>
                                  </p:childTnLst>
                                </p:cTn>
                              </p:par>
                              <p:par>
                                <p:cTn id="27" presetID="16" presetClass="entr" presetSubtype="26"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inHorizontal)">
                                      <p:cBhvr>
                                        <p:cTn id="29" dur="500"/>
                                        <p:tgtEl>
                                          <p:spTgt spid="68"/>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1000"/>
                                        <p:tgtEl>
                                          <p:spTgt spid="72"/>
                                        </p:tgtEl>
                                      </p:cBhvr>
                                    </p:animEffect>
                                    <p:anim calcmode="lin" valueType="num">
                                      <p:cBhvr>
                                        <p:cTn id="34" dur="1000" fill="hold"/>
                                        <p:tgtEl>
                                          <p:spTgt spid="72"/>
                                        </p:tgtEl>
                                        <p:attrNameLst>
                                          <p:attrName>ppt_x</p:attrName>
                                        </p:attrNameLst>
                                      </p:cBhvr>
                                      <p:tavLst>
                                        <p:tav tm="0">
                                          <p:val>
                                            <p:strVal val="#ppt_x"/>
                                          </p:val>
                                        </p:tav>
                                        <p:tav tm="100000">
                                          <p:val>
                                            <p:strVal val="#ppt_x"/>
                                          </p:val>
                                        </p:tav>
                                      </p:tavLst>
                                    </p:anim>
                                    <p:anim calcmode="lin" valueType="num">
                                      <p:cBhvr>
                                        <p:cTn id="35" dur="1000" fill="hold"/>
                                        <p:tgtEl>
                                          <p:spTgt spid="7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1000"/>
                                        <p:tgtEl>
                                          <p:spTgt spid="73"/>
                                        </p:tgtEl>
                                      </p:cBhvr>
                                    </p:animEffect>
                                    <p:anim calcmode="lin" valueType="num">
                                      <p:cBhvr>
                                        <p:cTn id="39" dur="1000" fill="hold"/>
                                        <p:tgtEl>
                                          <p:spTgt spid="73"/>
                                        </p:tgtEl>
                                        <p:attrNameLst>
                                          <p:attrName>ppt_x</p:attrName>
                                        </p:attrNameLst>
                                      </p:cBhvr>
                                      <p:tavLst>
                                        <p:tav tm="0">
                                          <p:val>
                                            <p:strVal val="#ppt_x"/>
                                          </p:val>
                                        </p:tav>
                                        <p:tav tm="100000">
                                          <p:val>
                                            <p:strVal val="#ppt_x"/>
                                          </p:val>
                                        </p:tav>
                                      </p:tavLst>
                                    </p:anim>
                                    <p:anim calcmode="lin" valueType="num">
                                      <p:cBhvr>
                                        <p:cTn id="40" dur="1000" fill="hold"/>
                                        <p:tgtEl>
                                          <p:spTgt spid="7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1000"/>
                                        <p:tgtEl>
                                          <p:spTgt spid="74"/>
                                        </p:tgtEl>
                                      </p:cBhvr>
                                    </p:animEffect>
                                    <p:anim calcmode="lin" valueType="num">
                                      <p:cBhvr>
                                        <p:cTn id="44" dur="1000" fill="hold"/>
                                        <p:tgtEl>
                                          <p:spTgt spid="74"/>
                                        </p:tgtEl>
                                        <p:attrNameLst>
                                          <p:attrName>ppt_x</p:attrName>
                                        </p:attrNameLst>
                                      </p:cBhvr>
                                      <p:tavLst>
                                        <p:tav tm="0">
                                          <p:val>
                                            <p:strVal val="#ppt_x"/>
                                          </p:val>
                                        </p:tav>
                                        <p:tav tm="100000">
                                          <p:val>
                                            <p:strVal val="#ppt_x"/>
                                          </p:val>
                                        </p:tav>
                                      </p:tavLst>
                                    </p:anim>
                                    <p:anim calcmode="lin" valueType="num">
                                      <p:cBhvr>
                                        <p:cTn id="45" dur="10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1000"/>
                                        <p:tgtEl>
                                          <p:spTgt spid="75"/>
                                        </p:tgtEl>
                                      </p:cBhvr>
                                    </p:animEffect>
                                    <p:anim calcmode="lin" valueType="num">
                                      <p:cBhvr>
                                        <p:cTn id="49" dur="1000" fill="hold"/>
                                        <p:tgtEl>
                                          <p:spTgt spid="75"/>
                                        </p:tgtEl>
                                        <p:attrNameLst>
                                          <p:attrName>ppt_x</p:attrName>
                                        </p:attrNameLst>
                                      </p:cBhvr>
                                      <p:tavLst>
                                        <p:tav tm="0">
                                          <p:val>
                                            <p:strVal val="#ppt_x"/>
                                          </p:val>
                                        </p:tav>
                                        <p:tav tm="100000">
                                          <p:val>
                                            <p:strVal val="#ppt_x"/>
                                          </p:val>
                                        </p:tav>
                                      </p:tavLst>
                                    </p:anim>
                                    <p:anim calcmode="lin" valueType="num">
                                      <p:cBhvr>
                                        <p:cTn id="50" dur="1000" fill="hold"/>
                                        <p:tgtEl>
                                          <p:spTgt spid="7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1000"/>
                                        <p:tgtEl>
                                          <p:spTgt spid="76"/>
                                        </p:tgtEl>
                                      </p:cBhvr>
                                    </p:animEffect>
                                    <p:anim calcmode="lin" valueType="num">
                                      <p:cBhvr>
                                        <p:cTn id="54" dur="1000" fill="hold"/>
                                        <p:tgtEl>
                                          <p:spTgt spid="76"/>
                                        </p:tgtEl>
                                        <p:attrNameLst>
                                          <p:attrName>ppt_x</p:attrName>
                                        </p:attrNameLst>
                                      </p:cBhvr>
                                      <p:tavLst>
                                        <p:tav tm="0">
                                          <p:val>
                                            <p:strVal val="#ppt_x"/>
                                          </p:val>
                                        </p:tav>
                                        <p:tav tm="100000">
                                          <p:val>
                                            <p:strVal val="#ppt_x"/>
                                          </p:val>
                                        </p:tav>
                                      </p:tavLst>
                                    </p:anim>
                                    <p:anim calcmode="lin" valueType="num">
                                      <p:cBhvr>
                                        <p:cTn id="55" dur="1000" fill="hold"/>
                                        <p:tgtEl>
                                          <p:spTgt spid="76"/>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53" presetClass="entr" presetSubtype="16"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500" fill="hold"/>
                                        <p:tgtEl>
                                          <p:spTgt spid="77"/>
                                        </p:tgtEl>
                                        <p:attrNameLst>
                                          <p:attrName>ppt_w</p:attrName>
                                        </p:attrNameLst>
                                      </p:cBhvr>
                                      <p:tavLst>
                                        <p:tav tm="0">
                                          <p:val>
                                            <p:fltVal val="0"/>
                                          </p:val>
                                        </p:tav>
                                        <p:tav tm="100000">
                                          <p:val>
                                            <p:strVal val="#ppt_w"/>
                                          </p:val>
                                        </p:tav>
                                      </p:tavLst>
                                    </p:anim>
                                    <p:anim calcmode="lin" valueType="num">
                                      <p:cBhvr>
                                        <p:cTn id="60" dur="500" fill="hold"/>
                                        <p:tgtEl>
                                          <p:spTgt spid="77"/>
                                        </p:tgtEl>
                                        <p:attrNameLst>
                                          <p:attrName>ppt_h</p:attrName>
                                        </p:attrNameLst>
                                      </p:cBhvr>
                                      <p:tavLst>
                                        <p:tav tm="0">
                                          <p:val>
                                            <p:fltVal val="0"/>
                                          </p:val>
                                        </p:tav>
                                        <p:tav tm="100000">
                                          <p:val>
                                            <p:strVal val="#ppt_h"/>
                                          </p:val>
                                        </p:tav>
                                      </p:tavLst>
                                    </p:anim>
                                    <p:animEffect transition="in" filter="fade">
                                      <p:cBhvr>
                                        <p:cTn id="61" dur="500"/>
                                        <p:tgtEl>
                                          <p:spTgt spid="7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ppt_w</p:attrName>
                                        </p:attrNameLst>
                                      </p:cBhvr>
                                      <p:tavLst>
                                        <p:tav tm="0">
                                          <p:val>
                                            <p:fltVal val="0"/>
                                          </p:val>
                                        </p:tav>
                                        <p:tav tm="100000">
                                          <p:val>
                                            <p:strVal val="#ppt_w"/>
                                          </p:val>
                                        </p:tav>
                                      </p:tavLst>
                                    </p:anim>
                                    <p:anim calcmode="lin" valueType="num">
                                      <p:cBhvr>
                                        <p:cTn id="65" dur="500" fill="hold"/>
                                        <p:tgtEl>
                                          <p:spTgt spid="82"/>
                                        </p:tgtEl>
                                        <p:attrNameLst>
                                          <p:attrName>ppt_h</p:attrName>
                                        </p:attrNameLst>
                                      </p:cBhvr>
                                      <p:tavLst>
                                        <p:tav tm="0">
                                          <p:val>
                                            <p:fltVal val="0"/>
                                          </p:val>
                                        </p:tav>
                                        <p:tav tm="100000">
                                          <p:val>
                                            <p:strVal val="#ppt_h"/>
                                          </p:val>
                                        </p:tav>
                                      </p:tavLst>
                                    </p:anim>
                                    <p:animEffect transition="in" filter="fade">
                                      <p:cBhvr>
                                        <p:cTn id="66" dur="500"/>
                                        <p:tgtEl>
                                          <p:spTgt spid="8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81"/>
                                        </p:tgtEl>
                                        <p:attrNameLst>
                                          <p:attrName>style.visibility</p:attrName>
                                        </p:attrNameLst>
                                      </p:cBhvr>
                                      <p:to>
                                        <p:strVal val="visible"/>
                                      </p:to>
                                    </p:set>
                                    <p:anim calcmode="lin" valueType="num">
                                      <p:cBhvr>
                                        <p:cTn id="74" dur="500" fill="hold"/>
                                        <p:tgtEl>
                                          <p:spTgt spid="81"/>
                                        </p:tgtEl>
                                        <p:attrNameLst>
                                          <p:attrName>ppt_w</p:attrName>
                                        </p:attrNameLst>
                                      </p:cBhvr>
                                      <p:tavLst>
                                        <p:tav tm="0">
                                          <p:val>
                                            <p:fltVal val="0"/>
                                          </p:val>
                                        </p:tav>
                                        <p:tav tm="100000">
                                          <p:val>
                                            <p:strVal val="#ppt_w"/>
                                          </p:val>
                                        </p:tav>
                                      </p:tavLst>
                                    </p:anim>
                                    <p:anim calcmode="lin" valueType="num">
                                      <p:cBhvr>
                                        <p:cTn id="75" dur="500" fill="hold"/>
                                        <p:tgtEl>
                                          <p:spTgt spid="81"/>
                                        </p:tgtEl>
                                        <p:attrNameLst>
                                          <p:attrName>ppt_h</p:attrName>
                                        </p:attrNameLst>
                                      </p:cBhvr>
                                      <p:tavLst>
                                        <p:tav tm="0">
                                          <p:val>
                                            <p:fltVal val="0"/>
                                          </p:val>
                                        </p:tav>
                                        <p:tav tm="100000">
                                          <p:val>
                                            <p:strVal val="#ppt_h"/>
                                          </p:val>
                                        </p:tav>
                                      </p:tavLst>
                                    </p:anim>
                                    <p:animEffect transition="in" filter="fade">
                                      <p:cBhvr>
                                        <p:cTn id="76" dur="500"/>
                                        <p:tgtEl>
                                          <p:spTgt spid="8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ppt_w</p:attrName>
                                        </p:attrNameLst>
                                      </p:cBhvr>
                                      <p:tavLst>
                                        <p:tav tm="0">
                                          <p:val>
                                            <p:fltVal val="0"/>
                                          </p:val>
                                        </p:tav>
                                        <p:tav tm="100000">
                                          <p:val>
                                            <p:strVal val="#ppt_w"/>
                                          </p:val>
                                        </p:tav>
                                      </p:tavLst>
                                    </p:anim>
                                    <p:anim calcmode="lin" valueType="num">
                                      <p:cBhvr>
                                        <p:cTn id="80" dur="500" fill="hold"/>
                                        <p:tgtEl>
                                          <p:spTgt spid="79"/>
                                        </p:tgtEl>
                                        <p:attrNameLst>
                                          <p:attrName>ppt_h</p:attrName>
                                        </p:attrNameLst>
                                      </p:cBhvr>
                                      <p:tavLst>
                                        <p:tav tm="0">
                                          <p:val>
                                            <p:fltVal val="0"/>
                                          </p:val>
                                        </p:tav>
                                        <p:tav tm="100000">
                                          <p:val>
                                            <p:strVal val="#ppt_h"/>
                                          </p:val>
                                        </p:tav>
                                      </p:tavLst>
                                    </p:anim>
                                    <p:animEffect transition="in" filter="fade">
                                      <p:cBhvr>
                                        <p:cTn id="81" dur="500"/>
                                        <p:tgtEl>
                                          <p:spTgt spid="7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p:cTn id="84" dur="500" fill="hold"/>
                                        <p:tgtEl>
                                          <p:spTgt spid="80"/>
                                        </p:tgtEl>
                                        <p:attrNameLst>
                                          <p:attrName>ppt_w</p:attrName>
                                        </p:attrNameLst>
                                      </p:cBhvr>
                                      <p:tavLst>
                                        <p:tav tm="0">
                                          <p:val>
                                            <p:fltVal val="0"/>
                                          </p:val>
                                        </p:tav>
                                        <p:tav tm="100000">
                                          <p:val>
                                            <p:strVal val="#ppt_w"/>
                                          </p:val>
                                        </p:tav>
                                      </p:tavLst>
                                    </p:anim>
                                    <p:anim calcmode="lin" valueType="num">
                                      <p:cBhvr>
                                        <p:cTn id="85" dur="500" fill="hold"/>
                                        <p:tgtEl>
                                          <p:spTgt spid="80"/>
                                        </p:tgtEl>
                                        <p:attrNameLst>
                                          <p:attrName>ppt_h</p:attrName>
                                        </p:attrNameLst>
                                      </p:cBhvr>
                                      <p:tavLst>
                                        <p:tav tm="0">
                                          <p:val>
                                            <p:fltVal val="0"/>
                                          </p:val>
                                        </p:tav>
                                        <p:tav tm="100000">
                                          <p:val>
                                            <p:strVal val="#ppt_h"/>
                                          </p:val>
                                        </p:tav>
                                      </p:tavLst>
                                    </p:anim>
                                    <p:animEffect transition="in" filter="fade">
                                      <p:cBhvr>
                                        <p:cTn id="86" dur="500"/>
                                        <p:tgtEl>
                                          <p:spTgt spid="80"/>
                                        </p:tgtEl>
                                      </p:cBhvr>
                                    </p:animEffect>
                                  </p:childTnLst>
                                </p:cTn>
                              </p:par>
                            </p:childTnLst>
                          </p:cTn>
                        </p:par>
                        <p:par>
                          <p:cTn id="87" fill="hold">
                            <p:stCondLst>
                              <p:cond delay="2500"/>
                            </p:stCondLst>
                            <p:childTnLst>
                              <p:par>
                                <p:cTn id="88" presetID="49" presetClass="entr" presetSubtype="0" decel="100000" fill="hold"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fltVal val="0"/>
                                          </p:val>
                                        </p:tav>
                                        <p:tav tm="100000">
                                          <p:val>
                                            <p:strVal val="#ppt_h"/>
                                          </p:val>
                                        </p:tav>
                                      </p:tavLst>
                                    </p:anim>
                                    <p:anim calcmode="lin" valueType="num">
                                      <p:cBhvr>
                                        <p:cTn id="92" dur="500" fill="hold"/>
                                        <p:tgtEl>
                                          <p:spTgt spid="84"/>
                                        </p:tgtEl>
                                        <p:attrNameLst>
                                          <p:attrName>style.rotation</p:attrName>
                                        </p:attrNameLst>
                                      </p:cBhvr>
                                      <p:tavLst>
                                        <p:tav tm="0">
                                          <p:val>
                                            <p:fltVal val="360"/>
                                          </p:val>
                                        </p:tav>
                                        <p:tav tm="100000">
                                          <p:val>
                                            <p:fltVal val="0"/>
                                          </p:val>
                                        </p:tav>
                                      </p:tavLst>
                                    </p:anim>
                                    <p:animEffect transition="in" filter="fade">
                                      <p:cBhvr>
                                        <p:cTn id="93" dur="500"/>
                                        <p:tgtEl>
                                          <p:spTgt spid="84"/>
                                        </p:tgtEl>
                                      </p:cBhvr>
                                    </p:animEffect>
                                  </p:childTnLst>
                                </p:cTn>
                              </p:par>
                            </p:childTnLst>
                          </p:cTn>
                        </p:par>
                        <p:par>
                          <p:cTn id="94" fill="hold">
                            <p:stCondLst>
                              <p:cond delay="30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250"/>
                                        <p:tgtEl>
                                          <p:spTgt spid="85"/>
                                        </p:tgtEl>
                                      </p:cBhvr>
                                    </p:animEffect>
                                    <p:anim calcmode="lin" valueType="num">
                                      <p:cBhvr>
                                        <p:cTn id="98" dur="250" fill="hold"/>
                                        <p:tgtEl>
                                          <p:spTgt spid="85"/>
                                        </p:tgtEl>
                                        <p:attrNameLst>
                                          <p:attrName>ppt_x</p:attrName>
                                        </p:attrNameLst>
                                      </p:cBhvr>
                                      <p:tavLst>
                                        <p:tav tm="0">
                                          <p:val>
                                            <p:strVal val="#ppt_x"/>
                                          </p:val>
                                        </p:tav>
                                        <p:tav tm="100000">
                                          <p:val>
                                            <p:strVal val="#ppt_x"/>
                                          </p:val>
                                        </p:tav>
                                      </p:tavLst>
                                    </p:anim>
                                    <p:anim calcmode="lin" valueType="num">
                                      <p:cBhvr>
                                        <p:cTn id="99" dur="225" decel="100000" fill="hold"/>
                                        <p:tgtEl>
                                          <p:spTgt spid="85"/>
                                        </p:tgtEl>
                                        <p:attrNameLst>
                                          <p:attrName>ppt_y</p:attrName>
                                        </p:attrNameLst>
                                      </p:cBhvr>
                                      <p:tavLst>
                                        <p:tav tm="0">
                                          <p:val>
                                            <p:strVal val="#ppt_y+1"/>
                                          </p:val>
                                        </p:tav>
                                        <p:tav tm="100000">
                                          <p:val>
                                            <p:strVal val="#ppt_y-.03"/>
                                          </p:val>
                                        </p:tav>
                                      </p:tavLst>
                                    </p:anim>
                                    <p:anim calcmode="lin" valueType="num">
                                      <p:cBhvr>
                                        <p:cTn id="100" dur="25" accel="100000" fill="hold">
                                          <p:stCondLst>
                                            <p:cond delay="225"/>
                                          </p:stCondLst>
                                        </p:cTn>
                                        <p:tgtEl>
                                          <p:spTgt spid="85"/>
                                        </p:tgtEl>
                                        <p:attrNameLst>
                                          <p:attrName>ppt_y</p:attrName>
                                        </p:attrNameLst>
                                      </p:cBhvr>
                                      <p:tavLst>
                                        <p:tav tm="0">
                                          <p:val>
                                            <p:strVal val="#ppt_y-.03"/>
                                          </p:val>
                                        </p:tav>
                                        <p:tav tm="100000">
                                          <p:val>
                                            <p:strVal val="#ppt_y"/>
                                          </p:val>
                                        </p:tav>
                                      </p:tavLst>
                                    </p:anim>
                                  </p:childTnLst>
                                </p:cTn>
                              </p:par>
                            </p:childTnLst>
                          </p:cTn>
                        </p:par>
                        <p:par>
                          <p:cTn id="101" fill="hold">
                            <p:stCondLst>
                              <p:cond delay="3250"/>
                            </p:stCondLst>
                            <p:childTnLst>
                              <p:par>
                                <p:cTn id="102" presetID="10" presetClass="entr" presetSubtype="0" fill="hold" grpId="0" nodeType="afterEffect">
                                  <p:stCondLst>
                                    <p:cond delay="0"/>
                                  </p:stCondLst>
                                  <p:iterate type="lt">
                                    <p:tmPct val="1269"/>
                                  </p:iterate>
                                  <p:childTnLst>
                                    <p:set>
                                      <p:cBhvr>
                                        <p:cTn id="103" dur="1" fill="hold">
                                          <p:stCondLst>
                                            <p:cond delay="0"/>
                                          </p:stCondLst>
                                        </p:cTn>
                                        <p:tgtEl>
                                          <p:spTgt spid="83"/>
                                        </p:tgtEl>
                                        <p:attrNameLst>
                                          <p:attrName>style.visibility</p:attrName>
                                        </p:attrNameLst>
                                      </p:cBhvr>
                                      <p:to>
                                        <p:strVal val="visible"/>
                                      </p:to>
                                    </p:set>
                                    <p:animEffect transition="in" filter="fade">
                                      <p:cBhvr>
                                        <p:cTn id="10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B4805D6C-DD45-4E86-B70A-5CC47EF76869}"/>
              </a:ext>
            </a:extLst>
          </p:cNvPr>
          <p:cNvGrpSpPr/>
          <p:nvPr/>
        </p:nvGrpSpPr>
        <p:grpSpPr>
          <a:xfrm>
            <a:off x="0" y="1654630"/>
            <a:ext cx="12192003" cy="1671462"/>
            <a:chOff x="0" y="1349830"/>
            <a:chExt cx="12192002" cy="1671462"/>
          </a:xfrm>
        </p:grpSpPr>
        <p:grpSp>
          <p:nvGrpSpPr>
            <p:cNvPr id="10" name="组合 9">
              <a:extLst>
                <a:ext uri="{FF2B5EF4-FFF2-40B4-BE49-F238E27FC236}">
                  <a16:creationId xmlns:a16="http://schemas.microsoft.com/office/drawing/2014/main" xmlns="" id="{493D2E4F-598C-447E-847B-75D15DB63FEF}"/>
                </a:ext>
              </a:extLst>
            </p:cNvPr>
            <p:cNvGrpSpPr/>
            <p:nvPr/>
          </p:nvGrpSpPr>
          <p:grpSpPr>
            <a:xfrm rot="5400000">
              <a:off x="5260270" y="-3910440"/>
              <a:ext cx="1671462" cy="12192002"/>
              <a:chOff x="3379662" y="-2667000"/>
              <a:chExt cx="1251657" cy="12192002"/>
            </a:xfrm>
          </p:grpSpPr>
          <p:sp>
            <p:nvSpPr>
              <p:cNvPr id="12" name="矩形 11">
                <a:extLst>
                  <a:ext uri="{FF2B5EF4-FFF2-40B4-BE49-F238E27FC236}">
                    <a16:creationId xmlns:a16="http://schemas.microsoft.com/office/drawing/2014/main" xmlns="" id="{AA964225-53C6-4C1A-AEDC-C7448BD6E853}"/>
                  </a:ext>
                </a:extLst>
              </p:cNvPr>
              <p:cNvSpPr/>
              <p:nvPr/>
            </p:nvSpPr>
            <p:spPr>
              <a:xfrm>
                <a:off x="3379662" y="-2667000"/>
                <a:ext cx="1120280"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等腰三角形 12">
                <a:extLst>
                  <a:ext uri="{FF2B5EF4-FFF2-40B4-BE49-F238E27FC236}">
                    <a16:creationId xmlns:a16="http://schemas.microsoft.com/office/drawing/2014/main" xmlns="" id="{A81E9E60-955A-41C1-88E6-632437178262}"/>
                  </a:ext>
                </a:extLst>
              </p:cNvPr>
              <p:cNvSpPr/>
              <p:nvPr/>
            </p:nvSpPr>
            <p:spPr>
              <a:xfrm rot="5400000" flipH="1">
                <a:off x="4415106" y="3360425"/>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文本框 10">
              <a:extLst>
                <a:ext uri="{FF2B5EF4-FFF2-40B4-BE49-F238E27FC236}">
                  <a16:creationId xmlns:a16="http://schemas.microsoft.com/office/drawing/2014/main" xmlns="" id="{A4B2E1B5-D2D4-4C27-B971-496F3D94A585}"/>
                </a:ext>
              </a:extLst>
            </p:cNvPr>
            <p:cNvSpPr txBox="1"/>
            <p:nvPr/>
          </p:nvSpPr>
          <p:spPr>
            <a:xfrm>
              <a:off x="4030233" y="1653394"/>
              <a:ext cx="4131534" cy="923330"/>
            </a:xfrm>
            <a:prstGeom prst="rect">
              <a:avLst/>
            </a:prstGeom>
            <a:noFill/>
          </p:spPr>
          <p:txBody>
            <a:bodyPr wrap="square" rtlCol="0">
              <a:spAutoFit/>
            </a:bodyPr>
            <a:lstStyle/>
            <a:p>
              <a:pPr algn="ctr"/>
              <a:r>
                <a:rPr lang="en-US" altLang="zh-CN"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PART  03</a:t>
              </a:r>
              <a:endParaRPr lang="zh-CN" altLang="en-US"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sp>
        <p:nvSpPr>
          <p:cNvPr id="14" name="文本框 13">
            <a:extLst>
              <a:ext uri="{FF2B5EF4-FFF2-40B4-BE49-F238E27FC236}">
                <a16:creationId xmlns:a16="http://schemas.microsoft.com/office/drawing/2014/main" xmlns="" id="{4F82555C-1739-439B-BBB5-24E3FA1A4088}"/>
              </a:ext>
            </a:extLst>
          </p:cNvPr>
          <p:cNvSpPr txBox="1"/>
          <p:nvPr/>
        </p:nvSpPr>
        <p:spPr>
          <a:xfrm>
            <a:off x="4157008" y="3517400"/>
            <a:ext cx="3877985"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sp>
        <p:nvSpPr>
          <p:cNvPr id="15" name="矩形 14">
            <a:extLst>
              <a:ext uri="{FF2B5EF4-FFF2-40B4-BE49-F238E27FC236}">
                <a16:creationId xmlns:a16="http://schemas.microsoft.com/office/drawing/2014/main" xmlns="" id="{5F7158EC-F0C9-4A4E-A10A-4282F40D4ED1}"/>
              </a:ext>
            </a:extLst>
          </p:cNvPr>
          <p:cNvSpPr/>
          <p:nvPr/>
        </p:nvSpPr>
        <p:spPr>
          <a:xfrm>
            <a:off x="2274596" y="4400182"/>
            <a:ext cx="7642811" cy="854080"/>
          </a:xfrm>
          <a:prstGeom prst="rect">
            <a:avLst/>
          </a:prstGeom>
        </p:spPr>
        <p:txBody>
          <a:bodyPr wrap="square">
            <a:spAutoFit/>
          </a:bodyPr>
          <a:lstStyle/>
          <a:p>
            <a:pPr algn="ctr">
              <a:lnSpc>
                <a:spcPct val="150000"/>
              </a:lnSpc>
            </a:pPr>
            <a:r>
              <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Tree>
    <p:extLst>
      <p:ext uri="{BB962C8B-B14F-4D97-AF65-F5344CB8AC3E}">
        <p14:creationId xmlns:p14="http://schemas.microsoft.com/office/powerpoint/2010/main" val="26756406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xmlns="" id="{DEF3B878-EF33-464C-B48B-054823BD2E68}"/>
              </a:ext>
            </a:extLst>
          </p:cNvPr>
          <p:cNvGrpSpPr/>
          <p:nvPr/>
        </p:nvGrpSpPr>
        <p:grpSpPr>
          <a:xfrm>
            <a:off x="530772" y="416625"/>
            <a:ext cx="2727541" cy="690854"/>
            <a:chOff x="530771" y="416625"/>
            <a:chExt cx="2727541" cy="690854"/>
          </a:xfrm>
        </p:grpSpPr>
        <p:pic>
          <p:nvPicPr>
            <p:cNvPr id="32" name="图片 31">
              <a:extLst>
                <a:ext uri="{FF2B5EF4-FFF2-40B4-BE49-F238E27FC236}">
                  <a16:creationId xmlns:a16="http://schemas.microsoft.com/office/drawing/2014/main" xmlns="" id="{BFEBB32C-470E-40D7-A6C0-7F510406B3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3" name="文本框 32">
              <a:extLst>
                <a:ext uri="{FF2B5EF4-FFF2-40B4-BE49-F238E27FC236}">
                  <a16:creationId xmlns:a16="http://schemas.microsoft.com/office/drawing/2014/main" xmlns="" id="{97E9F0AC-5C96-45E8-B0A2-1E76B2BC9157}"/>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grpSp>
        <p:nvGrpSpPr>
          <p:cNvPr id="34" name="组合 33">
            <a:extLst>
              <a:ext uri="{FF2B5EF4-FFF2-40B4-BE49-F238E27FC236}">
                <a16:creationId xmlns:a16="http://schemas.microsoft.com/office/drawing/2014/main" xmlns="" id="{658C1DD6-817A-4D12-B67C-6B86DD536B54}"/>
              </a:ext>
            </a:extLst>
          </p:cNvPr>
          <p:cNvGrpSpPr/>
          <p:nvPr/>
        </p:nvGrpSpPr>
        <p:grpSpPr>
          <a:xfrm>
            <a:off x="875134" y="3423799"/>
            <a:ext cx="4074311" cy="653375"/>
            <a:chOff x="7411721" y="2777153"/>
            <a:chExt cx="3578171" cy="438270"/>
          </a:xfrm>
        </p:grpSpPr>
        <p:sp>
          <p:nvSpPr>
            <p:cNvPr id="35" name="矩形 34">
              <a:extLst>
                <a:ext uri="{FF2B5EF4-FFF2-40B4-BE49-F238E27FC236}">
                  <a16:creationId xmlns:a16="http://schemas.microsoft.com/office/drawing/2014/main" xmlns="" id="{415B3C32-6796-4965-98F4-FFA6E26CC3D1}"/>
                </a:ext>
              </a:extLst>
            </p:cNvPr>
            <p:cNvSpPr/>
            <p:nvPr/>
          </p:nvSpPr>
          <p:spPr>
            <a:xfrm>
              <a:off x="7467186" y="3106666"/>
              <a:ext cx="3522706" cy="108757"/>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sp>
          <p:nvSpPr>
            <p:cNvPr id="36" name="文本框 35">
              <a:extLst>
                <a:ext uri="{FF2B5EF4-FFF2-40B4-BE49-F238E27FC236}">
                  <a16:creationId xmlns:a16="http://schemas.microsoft.com/office/drawing/2014/main" xmlns="" id="{A7A647A0-570D-48C2-A97D-56E92A132743}"/>
                </a:ext>
              </a:extLst>
            </p:cNvPr>
            <p:cNvSpPr txBox="1"/>
            <p:nvPr/>
          </p:nvSpPr>
          <p:spPr>
            <a:xfrm>
              <a:off x="7411721" y="2777153"/>
              <a:ext cx="1441286" cy="20645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Normal" panose="020B0400000000000000" pitchFamily="34" charset="-122"/>
                  <a:ea typeface="思源黑体 Normal" panose="020B0400000000000000" pitchFamily="34" charset="-122"/>
                </a:rPr>
                <a:t>添加小标题</a:t>
              </a:r>
            </a:p>
          </p:txBody>
        </p:sp>
        <p:sp>
          <p:nvSpPr>
            <p:cNvPr id="37" name="矩形 36">
              <a:extLst>
                <a:ext uri="{FF2B5EF4-FFF2-40B4-BE49-F238E27FC236}">
                  <a16:creationId xmlns:a16="http://schemas.microsoft.com/office/drawing/2014/main" xmlns="" id="{F9FC683E-8185-4921-89BB-20029866AC42}"/>
                </a:ext>
              </a:extLst>
            </p:cNvPr>
            <p:cNvSpPr/>
            <p:nvPr/>
          </p:nvSpPr>
          <p:spPr>
            <a:xfrm>
              <a:off x="7467186" y="3106665"/>
              <a:ext cx="2432742" cy="1087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38" name="组合 37">
            <a:extLst>
              <a:ext uri="{FF2B5EF4-FFF2-40B4-BE49-F238E27FC236}">
                <a16:creationId xmlns:a16="http://schemas.microsoft.com/office/drawing/2014/main" xmlns="" id="{FC019A78-2CB3-49A6-94AB-4C41A2D29AAF}"/>
              </a:ext>
            </a:extLst>
          </p:cNvPr>
          <p:cNvGrpSpPr/>
          <p:nvPr/>
        </p:nvGrpSpPr>
        <p:grpSpPr>
          <a:xfrm>
            <a:off x="847840" y="5369154"/>
            <a:ext cx="4101605" cy="615959"/>
            <a:chOff x="7387750" y="3556454"/>
            <a:chExt cx="3602142" cy="448438"/>
          </a:xfrm>
        </p:grpSpPr>
        <p:sp>
          <p:nvSpPr>
            <p:cNvPr id="39" name="矩形 38">
              <a:extLst>
                <a:ext uri="{FF2B5EF4-FFF2-40B4-BE49-F238E27FC236}">
                  <a16:creationId xmlns:a16="http://schemas.microsoft.com/office/drawing/2014/main" xmlns="" id="{90393583-8B27-4175-81AC-27395468342A}"/>
                </a:ext>
              </a:extLst>
            </p:cNvPr>
            <p:cNvSpPr/>
            <p:nvPr/>
          </p:nvSpPr>
          <p:spPr>
            <a:xfrm>
              <a:off x="7467186" y="3896135"/>
              <a:ext cx="3522706" cy="108757"/>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sp>
          <p:nvSpPr>
            <p:cNvPr id="40" name="文本框 39">
              <a:extLst>
                <a:ext uri="{FF2B5EF4-FFF2-40B4-BE49-F238E27FC236}">
                  <a16:creationId xmlns:a16="http://schemas.microsoft.com/office/drawing/2014/main" xmlns="" id="{70AC04B6-FE1B-4B04-B31C-F6FABF10454D}"/>
                </a:ext>
              </a:extLst>
            </p:cNvPr>
            <p:cNvSpPr txBox="1"/>
            <p:nvPr/>
          </p:nvSpPr>
          <p:spPr>
            <a:xfrm>
              <a:off x="7387750" y="3556454"/>
              <a:ext cx="1441286" cy="22407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Normal" panose="020B0400000000000000" pitchFamily="34" charset="-122"/>
                  <a:ea typeface="思源黑体 Normal" panose="020B0400000000000000" pitchFamily="34" charset="-122"/>
                </a:rPr>
                <a:t>添加小标题</a:t>
              </a:r>
            </a:p>
          </p:txBody>
        </p:sp>
        <p:sp>
          <p:nvSpPr>
            <p:cNvPr id="41" name="矩形 40">
              <a:extLst>
                <a:ext uri="{FF2B5EF4-FFF2-40B4-BE49-F238E27FC236}">
                  <a16:creationId xmlns:a16="http://schemas.microsoft.com/office/drawing/2014/main" xmlns="" id="{889A6A62-4E04-4B3D-8D6F-33912C2FD77F}"/>
                </a:ext>
              </a:extLst>
            </p:cNvPr>
            <p:cNvSpPr/>
            <p:nvPr/>
          </p:nvSpPr>
          <p:spPr>
            <a:xfrm>
              <a:off x="7467186" y="3896134"/>
              <a:ext cx="3018504" cy="1087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grpSp>
      <p:grpSp>
        <p:nvGrpSpPr>
          <p:cNvPr id="42" name="组合 41">
            <a:extLst>
              <a:ext uri="{FF2B5EF4-FFF2-40B4-BE49-F238E27FC236}">
                <a16:creationId xmlns:a16="http://schemas.microsoft.com/office/drawing/2014/main" xmlns="" id="{D6A67DE7-1B7B-42B5-BC74-690DE051C5AD}"/>
              </a:ext>
            </a:extLst>
          </p:cNvPr>
          <p:cNvGrpSpPr/>
          <p:nvPr/>
        </p:nvGrpSpPr>
        <p:grpSpPr>
          <a:xfrm>
            <a:off x="875135" y="4457718"/>
            <a:ext cx="4101605" cy="701736"/>
            <a:chOff x="7387750" y="2766985"/>
            <a:chExt cx="3602142" cy="448438"/>
          </a:xfrm>
        </p:grpSpPr>
        <p:sp>
          <p:nvSpPr>
            <p:cNvPr id="43" name="矩形 42">
              <a:extLst>
                <a:ext uri="{FF2B5EF4-FFF2-40B4-BE49-F238E27FC236}">
                  <a16:creationId xmlns:a16="http://schemas.microsoft.com/office/drawing/2014/main" xmlns="" id="{016E6EAD-E9E9-4592-BBC4-E519E9A7C0B0}"/>
                </a:ext>
              </a:extLst>
            </p:cNvPr>
            <p:cNvSpPr/>
            <p:nvPr/>
          </p:nvSpPr>
          <p:spPr>
            <a:xfrm>
              <a:off x="7467186" y="3106666"/>
              <a:ext cx="3522706" cy="108757"/>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sp>
          <p:nvSpPr>
            <p:cNvPr id="44" name="文本框 43">
              <a:extLst>
                <a:ext uri="{FF2B5EF4-FFF2-40B4-BE49-F238E27FC236}">
                  <a16:creationId xmlns:a16="http://schemas.microsoft.com/office/drawing/2014/main" xmlns="" id="{487AF8C4-B770-42E9-A5FB-8794B180425B}"/>
                </a:ext>
              </a:extLst>
            </p:cNvPr>
            <p:cNvSpPr txBox="1"/>
            <p:nvPr/>
          </p:nvSpPr>
          <p:spPr>
            <a:xfrm>
              <a:off x="7387750" y="2766985"/>
              <a:ext cx="1441286" cy="19668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Normal" panose="020B0400000000000000" pitchFamily="34" charset="-122"/>
                  <a:ea typeface="思源黑体 Normal" panose="020B0400000000000000" pitchFamily="34" charset="-122"/>
                </a:rPr>
                <a:t>添加小标题</a:t>
              </a:r>
            </a:p>
          </p:txBody>
        </p:sp>
        <p:sp>
          <p:nvSpPr>
            <p:cNvPr id="45" name="矩形 44">
              <a:extLst>
                <a:ext uri="{FF2B5EF4-FFF2-40B4-BE49-F238E27FC236}">
                  <a16:creationId xmlns:a16="http://schemas.microsoft.com/office/drawing/2014/main" xmlns="" id="{F0ECB907-C767-4278-8D46-7688EA35212D}"/>
                </a:ext>
              </a:extLst>
            </p:cNvPr>
            <p:cNvSpPr/>
            <p:nvPr/>
          </p:nvSpPr>
          <p:spPr>
            <a:xfrm>
              <a:off x="7467186" y="3106665"/>
              <a:ext cx="2432742" cy="10875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cs typeface="+mn-cs"/>
              </a:endParaRPr>
            </a:p>
          </p:txBody>
        </p:sp>
      </p:grpSp>
      <p:graphicFrame>
        <p:nvGraphicFramePr>
          <p:cNvPr id="46" name="图表 45">
            <a:extLst>
              <a:ext uri="{FF2B5EF4-FFF2-40B4-BE49-F238E27FC236}">
                <a16:creationId xmlns:a16="http://schemas.microsoft.com/office/drawing/2014/main" xmlns="" id="{DAB4736C-0E01-41FD-A6A1-2A72752C4405}"/>
              </a:ext>
            </a:extLst>
          </p:cNvPr>
          <p:cNvGraphicFramePr/>
          <p:nvPr>
            <p:extLst>
              <p:ext uri="{D42A27DB-BD31-4B8C-83A1-F6EECF244321}">
                <p14:modId xmlns:p14="http://schemas.microsoft.com/office/powerpoint/2010/main" val="2931271448"/>
              </p:ext>
            </p:extLst>
          </p:nvPr>
        </p:nvGraphicFramePr>
        <p:xfrm>
          <a:off x="5567239" y="1539516"/>
          <a:ext cx="6605712" cy="4852851"/>
        </p:xfrm>
        <a:graphic>
          <a:graphicData uri="http://schemas.openxmlformats.org/drawingml/2006/chart">
            <c:chart xmlns:c="http://schemas.openxmlformats.org/drawingml/2006/chart" xmlns:r="http://schemas.openxmlformats.org/officeDocument/2006/relationships" r:id="rId4"/>
          </a:graphicData>
        </a:graphic>
      </p:graphicFrame>
      <p:grpSp>
        <p:nvGrpSpPr>
          <p:cNvPr id="47" name="组合 46">
            <a:extLst>
              <a:ext uri="{FF2B5EF4-FFF2-40B4-BE49-F238E27FC236}">
                <a16:creationId xmlns:a16="http://schemas.microsoft.com/office/drawing/2014/main" xmlns="" id="{DA126D0F-322F-460D-BACB-1C9214490B5F}"/>
              </a:ext>
            </a:extLst>
          </p:cNvPr>
          <p:cNvGrpSpPr/>
          <p:nvPr/>
        </p:nvGrpSpPr>
        <p:grpSpPr>
          <a:xfrm>
            <a:off x="847839" y="1523417"/>
            <a:ext cx="4342061" cy="1869001"/>
            <a:chOff x="6753568" y="1391526"/>
            <a:chExt cx="4342061" cy="1869001"/>
          </a:xfrm>
        </p:grpSpPr>
        <p:sp>
          <p:nvSpPr>
            <p:cNvPr id="52" name="文本框 51">
              <a:extLst>
                <a:ext uri="{FF2B5EF4-FFF2-40B4-BE49-F238E27FC236}">
                  <a16:creationId xmlns:a16="http://schemas.microsoft.com/office/drawing/2014/main" xmlns="" id="{F24ECBE6-AEB5-4828-9FB7-304CF6E4F350}"/>
                </a:ext>
              </a:extLst>
            </p:cNvPr>
            <p:cNvSpPr txBox="1"/>
            <p:nvPr/>
          </p:nvSpPr>
          <p:spPr>
            <a:xfrm>
              <a:off x="6753568" y="1783199"/>
              <a:ext cx="4342061" cy="1477328"/>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尽量生动，将保持美观大方。在这里添加你的详细小段落文本内容，与标题相关并符合整体语言风格内容请简洁，尽量生动，将保持美观大方。</a:t>
              </a:r>
            </a:p>
            <a:p>
              <a:pPr defTabSz="457200">
                <a:lnSpc>
                  <a:spcPct val="150000"/>
                </a:lnSpc>
              </a:pPr>
              <a:endParaRPr lang="zh-CN" altLang="en-US" sz="1200" dirty="0">
                <a:solidFill>
                  <a:schemeClr val="tx1">
                    <a:lumMod val="75000"/>
                    <a:lumOff val="25000"/>
                  </a:schemeClr>
                </a:solidFill>
                <a:latin typeface="思源黑体 Normal" panose="020B0400000000000000" pitchFamily="34" charset="-122"/>
                <a:ea typeface="思源黑体 Normal" panose="020B0400000000000000" pitchFamily="34" charset="-122"/>
              </a:endParaRPr>
            </a:p>
          </p:txBody>
        </p:sp>
        <p:sp>
          <p:nvSpPr>
            <p:cNvPr id="53" name="文本框 52">
              <a:extLst>
                <a:ext uri="{FF2B5EF4-FFF2-40B4-BE49-F238E27FC236}">
                  <a16:creationId xmlns:a16="http://schemas.microsoft.com/office/drawing/2014/main" xmlns="" id="{754EDDD8-0097-4BF9-9932-6B13197AA263}"/>
                </a:ext>
              </a:extLst>
            </p:cNvPr>
            <p:cNvSpPr txBox="1"/>
            <p:nvPr/>
          </p:nvSpPr>
          <p:spPr>
            <a:xfrm>
              <a:off x="6753568" y="1391526"/>
              <a:ext cx="1945759" cy="400110"/>
            </a:xfrm>
            <a:prstGeom prst="rect">
              <a:avLst/>
            </a:prstGeom>
            <a:noFill/>
          </p:spPr>
          <p:txBody>
            <a:bodyPr wrap="square" rtlCol="0">
              <a:spAutoFit/>
            </a:bodyPr>
            <a:lstStyle/>
            <a:p>
              <a:pPr defTabSz="1219170"/>
              <a:r>
                <a:rPr lang="zh-CN" altLang="en-US" sz="20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Effect transition="in" filter="fade">
                                      <p:cBhvr>
                                        <p:cTn id="9" dur="1000"/>
                                        <p:tgtEl>
                                          <p:spTgt spid="46"/>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1000"/>
                                        <p:tgtEl>
                                          <p:spTgt spid="34"/>
                                        </p:tgtEl>
                                      </p:cBhvr>
                                    </p:animEffect>
                                  </p:childTnLst>
                                </p:cTn>
                              </p:par>
                              <p:par>
                                <p:cTn id="23" presetID="22" presetClass="entr" presetSubtype="8"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A75F8D6-26CF-49EF-A95F-2A95B0AC352F}"/>
              </a:ext>
            </a:extLst>
          </p:cNvPr>
          <p:cNvGrpSpPr/>
          <p:nvPr/>
        </p:nvGrpSpPr>
        <p:grpSpPr>
          <a:xfrm>
            <a:off x="530772" y="416625"/>
            <a:ext cx="2727541" cy="690854"/>
            <a:chOff x="530771" y="416625"/>
            <a:chExt cx="2727541" cy="690854"/>
          </a:xfrm>
        </p:grpSpPr>
        <p:pic>
          <p:nvPicPr>
            <p:cNvPr id="18" name="图片 17">
              <a:extLst>
                <a:ext uri="{FF2B5EF4-FFF2-40B4-BE49-F238E27FC236}">
                  <a16:creationId xmlns:a16="http://schemas.microsoft.com/office/drawing/2014/main" xmlns="" id="{734C587E-9E47-4C89-9335-80BBF0807FE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2" name="文本框 31">
              <a:extLst>
                <a:ext uri="{FF2B5EF4-FFF2-40B4-BE49-F238E27FC236}">
                  <a16:creationId xmlns:a16="http://schemas.microsoft.com/office/drawing/2014/main" xmlns="" id="{76375372-324E-4713-8581-7844CF2531A3}"/>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grpSp>
        <p:nvGrpSpPr>
          <p:cNvPr id="33" name="Group 33">
            <a:extLst>
              <a:ext uri="{FF2B5EF4-FFF2-40B4-BE49-F238E27FC236}">
                <a16:creationId xmlns:a16="http://schemas.microsoft.com/office/drawing/2014/main" xmlns="" id="{1DECD838-F376-426E-95D9-AD21F52E4E41}"/>
              </a:ext>
            </a:extLst>
          </p:cNvPr>
          <p:cNvGrpSpPr/>
          <p:nvPr/>
        </p:nvGrpSpPr>
        <p:grpSpPr>
          <a:xfrm>
            <a:off x="5111910" y="1201064"/>
            <a:ext cx="6382911" cy="3994874"/>
            <a:chOff x="4280204" y="1234493"/>
            <a:chExt cx="7161658" cy="4482269"/>
          </a:xfrm>
        </p:grpSpPr>
        <p:sp>
          <p:nvSpPr>
            <p:cNvPr id="34" name="等腰三角形 33">
              <a:extLst>
                <a:ext uri="{FF2B5EF4-FFF2-40B4-BE49-F238E27FC236}">
                  <a16:creationId xmlns:a16="http://schemas.microsoft.com/office/drawing/2014/main" xmlns="" id="{EDF6A2E3-6F52-40D4-8F25-2C22DDECFAF4}"/>
                </a:ext>
              </a:extLst>
            </p:cNvPr>
            <p:cNvSpPr/>
            <p:nvPr/>
          </p:nvSpPr>
          <p:spPr>
            <a:xfrm rot="16200000">
              <a:off x="3992172" y="3328916"/>
              <a:ext cx="2304256" cy="1728192"/>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5" name="椭圆 34">
              <a:extLst>
                <a:ext uri="{FF2B5EF4-FFF2-40B4-BE49-F238E27FC236}">
                  <a16:creationId xmlns:a16="http://schemas.microsoft.com/office/drawing/2014/main" xmlns="" id="{5D765D65-9667-465D-B57C-66794378F580}"/>
                </a:ext>
              </a:extLst>
            </p:cNvPr>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6" name="椭圆 35">
              <a:extLst>
                <a:ext uri="{FF2B5EF4-FFF2-40B4-BE49-F238E27FC236}">
                  <a16:creationId xmlns:a16="http://schemas.microsoft.com/office/drawing/2014/main" xmlns="" id="{2347782B-81D8-47E1-B462-D35879A1748F}"/>
                </a:ext>
              </a:extLst>
            </p:cNvPr>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7" name="椭圆 36">
              <a:extLst>
                <a:ext uri="{FF2B5EF4-FFF2-40B4-BE49-F238E27FC236}">
                  <a16:creationId xmlns:a16="http://schemas.microsoft.com/office/drawing/2014/main" xmlns="" id="{8B26C61B-350B-42D1-B00E-6D594DD0D62D}"/>
                </a:ext>
              </a:extLst>
            </p:cNvPr>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8" name="矩形 37">
              <a:extLst>
                <a:ext uri="{FF2B5EF4-FFF2-40B4-BE49-F238E27FC236}">
                  <a16:creationId xmlns:a16="http://schemas.microsoft.com/office/drawing/2014/main" xmlns="" id="{7F024331-A121-436E-84B5-46DB8E0CBB2E}"/>
                </a:ext>
              </a:extLst>
            </p:cNvPr>
            <p:cNvSpPr/>
            <p:nvPr/>
          </p:nvSpPr>
          <p:spPr>
            <a:xfrm>
              <a:off x="5936389" y="4193012"/>
              <a:ext cx="4824536" cy="107659"/>
            </a:xfrm>
            <a:prstGeom prst="rect">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39" name="等腰三角形 7">
              <a:extLst>
                <a:ext uri="{FF2B5EF4-FFF2-40B4-BE49-F238E27FC236}">
                  <a16:creationId xmlns:a16="http://schemas.microsoft.com/office/drawing/2014/main" xmlns="" id="{5652307C-995E-4269-9D99-6B411869B314}"/>
                </a:ext>
              </a:extLst>
            </p:cNvPr>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0" name="矩形 39">
              <a:extLst>
                <a:ext uri="{FF2B5EF4-FFF2-40B4-BE49-F238E27FC236}">
                  <a16:creationId xmlns:a16="http://schemas.microsoft.com/office/drawing/2014/main" xmlns="" id="{C64DC597-456B-4782-B336-73532A90B00A}"/>
                </a:ext>
              </a:extLst>
            </p:cNvPr>
            <p:cNvSpPr/>
            <p:nvPr/>
          </p:nvSpPr>
          <p:spPr>
            <a:xfrm>
              <a:off x="6584459" y="3073812"/>
              <a:ext cx="504056" cy="1043763"/>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1" name="矩形 40">
              <a:extLst>
                <a:ext uri="{FF2B5EF4-FFF2-40B4-BE49-F238E27FC236}">
                  <a16:creationId xmlns:a16="http://schemas.microsoft.com/office/drawing/2014/main" xmlns="" id="{A066A4F0-04B3-4340-B312-FA19BB45840F}"/>
                </a:ext>
              </a:extLst>
            </p:cNvPr>
            <p:cNvSpPr/>
            <p:nvPr/>
          </p:nvSpPr>
          <p:spPr>
            <a:xfrm>
              <a:off x="6584459" y="3895362"/>
              <a:ext cx="504056" cy="222213"/>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2" name="矩形 41">
              <a:extLst>
                <a:ext uri="{FF2B5EF4-FFF2-40B4-BE49-F238E27FC236}">
                  <a16:creationId xmlns:a16="http://schemas.microsoft.com/office/drawing/2014/main" xmlns="" id="{65889C97-EDBB-47C1-B9F8-CA1B30CE6735}"/>
                </a:ext>
              </a:extLst>
            </p:cNvPr>
            <p:cNvSpPr/>
            <p:nvPr/>
          </p:nvSpPr>
          <p:spPr>
            <a:xfrm>
              <a:off x="7520563" y="2569756"/>
              <a:ext cx="504056" cy="1547819"/>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3" name="矩形 42">
              <a:extLst>
                <a:ext uri="{FF2B5EF4-FFF2-40B4-BE49-F238E27FC236}">
                  <a16:creationId xmlns:a16="http://schemas.microsoft.com/office/drawing/2014/main" xmlns="" id="{C211887B-F475-4589-B3B4-63725FBB2286}"/>
                </a:ext>
              </a:extLst>
            </p:cNvPr>
            <p:cNvSpPr/>
            <p:nvPr/>
          </p:nvSpPr>
          <p:spPr>
            <a:xfrm>
              <a:off x="7520563" y="3500661"/>
              <a:ext cx="504056" cy="616914"/>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4" name="矩形 43">
              <a:extLst>
                <a:ext uri="{FF2B5EF4-FFF2-40B4-BE49-F238E27FC236}">
                  <a16:creationId xmlns:a16="http://schemas.microsoft.com/office/drawing/2014/main" xmlns="" id="{84C4C288-45CE-4A2C-AD7D-73D2DBA3336B}"/>
                </a:ext>
              </a:extLst>
            </p:cNvPr>
            <p:cNvSpPr/>
            <p:nvPr/>
          </p:nvSpPr>
          <p:spPr>
            <a:xfrm>
              <a:off x="8462389" y="2040999"/>
              <a:ext cx="504056" cy="2076576"/>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5" name="矩形 44">
              <a:extLst>
                <a:ext uri="{FF2B5EF4-FFF2-40B4-BE49-F238E27FC236}">
                  <a16:creationId xmlns:a16="http://schemas.microsoft.com/office/drawing/2014/main" xmlns="" id="{B24EF35C-CFE5-4762-BBA3-082651A7F599}"/>
                </a:ext>
              </a:extLst>
            </p:cNvPr>
            <p:cNvSpPr/>
            <p:nvPr/>
          </p:nvSpPr>
          <p:spPr>
            <a:xfrm>
              <a:off x="8462390" y="3071063"/>
              <a:ext cx="504056" cy="1046512"/>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6" name="矩形 45">
              <a:extLst>
                <a:ext uri="{FF2B5EF4-FFF2-40B4-BE49-F238E27FC236}">
                  <a16:creationId xmlns:a16="http://schemas.microsoft.com/office/drawing/2014/main" xmlns="" id="{62264EF7-5178-4CE0-9881-AC487C857E87}"/>
                </a:ext>
              </a:extLst>
            </p:cNvPr>
            <p:cNvSpPr/>
            <p:nvPr/>
          </p:nvSpPr>
          <p:spPr>
            <a:xfrm>
              <a:off x="9464779" y="1608950"/>
              <a:ext cx="504056" cy="2508625"/>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7" name="矩形 46">
              <a:extLst>
                <a:ext uri="{FF2B5EF4-FFF2-40B4-BE49-F238E27FC236}">
                  <a16:creationId xmlns:a16="http://schemas.microsoft.com/office/drawing/2014/main" xmlns="" id="{FA5BA4BA-A99F-4850-987E-5BE78E1A788E}"/>
                </a:ext>
              </a:extLst>
            </p:cNvPr>
            <p:cNvSpPr/>
            <p:nvPr/>
          </p:nvSpPr>
          <p:spPr>
            <a:xfrm>
              <a:off x="9464779" y="2536828"/>
              <a:ext cx="504056" cy="1580747"/>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8" name="任意多边形 47">
              <a:extLst>
                <a:ext uri="{FF2B5EF4-FFF2-40B4-BE49-F238E27FC236}">
                  <a16:creationId xmlns:a16="http://schemas.microsoft.com/office/drawing/2014/main" xmlns="" id="{D5801F64-AC57-4E89-BB0E-3A2C8A991AB8}"/>
                </a:ext>
              </a:extLst>
            </p:cNvPr>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9" name="TextBox 18">
              <a:extLst>
                <a:ext uri="{FF2B5EF4-FFF2-40B4-BE49-F238E27FC236}">
                  <a16:creationId xmlns:a16="http://schemas.microsoft.com/office/drawing/2014/main" xmlns="" id="{5CD152F5-7AC4-49F2-88FA-160FF31139DC}"/>
                </a:ext>
              </a:extLst>
            </p:cNvPr>
            <p:cNvSpPr txBox="1"/>
            <p:nvPr/>
          </p:nvSpPr>
          <p:spPr>
            <a:xfrm flipH="1">
              <a:off x="6474455" y="2608835"/>
              <a:ext cx="758076"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rPr>
                <a:t>10%</a:t>
              </a:r>
              <a:endParaRPr lang="zh-CN" altLang="en-US"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0" name="TextBox 19">
              <a:extLst>
                <a:ext uri="{FF2B5EF4-FFF2-40B4-BE49-F238E27FC236}">
                  <a16:creationId xmlns:a16="http://schemas.microsoft.com/office/drawing/2014/main" xmlns="" id="{B8C8563D-12D7-43ED-8895-A904DE5A7FD4}"/>
                </a:ext>
              </a:extLst>
            </p:cNvPr>
            <p:cNvSpPr txBox="1"/>
            <p:nvPr/>
          </p:nvSpPr>
          <p:spPr>
            <a:xfrm flipH="1">
              <a:off x="7393554" y="2104780"/>
              <a:ext cx="758076"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rPr>
                <a:t>20%</a:t>
              </a:r>
              <a:endParaRPr lang="zh-CN" altLang="en-US"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1" name="TextBox 20">
              <a:extLst>
                <a:ext uri="{FF2B5EF4-FFF2-40B4-BE49-F238E27FC236}">
                  <a16:creationId xmlns:a16="http://schemas.microsoft.com/office/drawing/2014/main" xmlns="" id="{F9D321B8-F8D5-4C16-A320-94165A790D2C}"/>
                </a:ext>
              </a:extLst>
            </p:cNvPr>
            <p:cNvSpPr txBox="1"/>
            <p:nvPr/>
          </p:nvSpPr>
          <p:spPr>
            <a:xfrm flipH="1">
              <a:off x="8374783" y="1678631"/>
              <a:ext cx="758076"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rPr>
                <a:t>50%</a:t>
              </a:r>
              <a:endParaRPr lang="zh-CN" altLang="en-US" sz="1327" dirty="0">
                <a:solidFill>
                  <a:schemeClr val="accent2"/>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2" name="TextBox 21">
              <a:extLst>
                <a:ext uri="{FF2B5EF4-FFF2-40B4-BE49-F238E27FC236}">
                  <a16:creationId xmlns:a16="http://schemas.microsoft.com/office/drawing/2014/main" xmlns="" id="{D5B83467-8211-4D92-8C4D-4C5422B71F54}"/>
                </a:ext>
              </a:extLst>
            </p:cNvPr>
            <p:cNvSpPr txBox="1"/>
            <p:nvPr/>
          </p:nvSpPr>
          <p:spPr>
            <a:xfrm flipH="1">
              <a:off x="9367560" y="1234493"/>
              <a:ext cx="758076"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rPr>
                <a:t>70%</a:t>
              </a:r>
              <a:endParaRPr lang="zh-CN" altLang="en-US" sz="1327" dirty="0">
                <a:solidFill>
                  <a:schemeClr val="tx1">
                    <a:lumMod val="75000"/>
                    <a:lumOff val="25000"/>
                  </a:schemeClr>
                </a:solidFill>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53" name="TextBox 22">
              <a:extLst>
                <a:ext uri="{FF2B5EF4-FFF2-40B4-BE49-F238E27FC236}">
                  <a16:creationId xmlns:a16="http://schemas.microsoft.com/office/drawing/2014/main" xmlns="" id="{231BF11F-87A2-4918-843D-4F62C2B2595C}"/>
                </a:ext>
              </a:extLst>
            </p:cNvPr>
            <p:cNvSpPr txBox="1"/>
            <p:nvPr/>
          </p:nvSpPr>
          <p:spPr>
            <a:xfrm rot="2514057" flipH="1">
              <a:off x="6847638" y="5338196"/>
              <a:ext cx="1657783"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4" name="任意多边形 54">
              <a:extLst>
                <a:ext uri="{FF2B5EF4-FFF2-40B4-BE49-F238E27FC236}">
                  <a16:creationId xmlns:a16="http://schemas.microsoft.com/office/drawing/2014/main" xmlns="" id="{99C577DA-2838-4919-AE59-7B7AD4E98FF2}"/>
                </a:ext>
              </a:extLst>
            </p:cNvPr>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5" name="TextBox 25">
              <a:extLst>
                <a:ext uri="{FF2B5EF4-FFF2-40B4-BE49-F238E27FC236}">
                  <a16:creationId xmlns:a16="http://schemas.microsoft.com/office/drawing/2014/main" xmlns="" id="{7743919C-80F0-41D3-94C6-7117E20F6983}"/>
                </a:ext>
              </a:extLst>
            </p:cNvPr>
            <p:cNvSpPr txBox="1"/>
            <p:nvPr/>
          </p:nvSpPr>
          <p:spPr>
            <a:xfrm rot="2514057" flipH="1">
              <a:off x="7776770" y="5338196"/>
              <a:ext cx="1657783"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6" name="任意多边形 57">
              <a:extLst>
                <a:ext uri="{FF2B5EF4-FFF2-40B4-BE49-F238E27FC236}">
                  <a16:creationId xmlns:a16="http://schemas.microsoft.com/office/drawing/2014/main" xmlns="" id="{3C3AD3DD-D9C1-452C-B51C-485033F87F73}"/>
                </a:ext>
              </a:extLst>
            </p:cNvPr>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7" name="TextBox 28">
              <a:extLst>
                <a:ext uri="{FF2B5EF4-FFF2-40B4-BE49-F238E27FC236}">
                  <a16:creationId xmlns:a16="http://schemas.microsoft.com/office/drawing/2014/main" xmlns="" id="{FA210123-A57D-4B8B-A721-471A0189ECBD}"/>
                </a:ext>
              </a:extLst>
            </p:cNvPr>
            <p:cNvSpPr txBox="1"/>
            <p:nvPr/>
          </p:nvSpPr>
          <p:spPr>
            <a:xfrm rot="2514057" flipH="1">
              <a:off x="8705901" y="5338197"/>
              <a:ext cx="1657783"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58" name="任意多边形 60">
              <a:extLst>
                <a:ext uri="{FF2B5EF4-FFF2-40B4-BE49-F238E27FC236}">
                  <a16:creationId xmlns:a16="http://schemas.microsoft.com/office/drawing/2014/main" xmlns="" id="{9005DDD8-A3EA-49BA-95AA-CD483E2A28C9}"/>
                </a:ext>
              </a:extLst>
            </p:cNvPr>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59" name="TextBox 31">
              <a:extLst>
                <a:ext uri="{FF2B5EF4-FFF2-40B4-BE49-F238E27FC236}">
                  <a16:creationId xmlns:a16="http://schemas.microsoft.com/office/drawing/2014/main" xmlns="" id="{CA92FBE4-C275-4D19-BE0F-634E86C96C63}"/>
                </a:ext>
              </a:extLst>
            </p:cNvPr>
            <p:cNvSpPr txBox="1"/>
            <p:nvPr/>
          </p:nvSpPr>
          <p:spPr>
            <a:xfrm rot="2514057" flipH="1">
              <a:off x="9635031" y="5338196"/>
              <a:ext cx="1657783" cy="3785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tx1">
                      <a:lumMod val="75000"/>
                      <a:lumOff val="25000"/>
                    </a:schemeClr>
                  </a:solidFill>
                  <a:latin typeface="思源黑体 Normal" panose="020B0400000000000000" pitchFamily="34" charset="-122"/>
                  <a:ea typeface="思源黑体 Normal" panose="020B0400000000000000" pitchFamily="34" charset="-122"/>
                  <a:cs typeface="+mn-ea"/>
                  <a:sym typeface="Arial" panose="020B0604020202020204" pitchFamily="34" charset="0"/>
                </a:rPr>
                <a:t>请替换文字内容</a:t>
              </a:r>
            </a:p>
          </p:txBody>
        </p:sp>
        <p:sp>
          <p:nvSpPr>
            <p:cNvPr id="60" name="椭圆 62">
              <a:extLst>
                <a:ext uri="{FF2B5EF4-FFF2-40B4-BE49-F238E27FC236}">
                  <a16:creationId xmlns:a16="http://schemas.microsoft.com/office/drawing/2014/main" xmlns="" id="{F952D0A6-FEF4-465D-9614-839E8A578B83}"/>
                </a:ext>
              </a:extLst>
            </p:cNvPr>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ysClr val="window" lastClr="FFFFFF"/>
                </a:solidFill>
                <a:latin typeface="Arial" panose="020B0604020202020204" pitchFamily="34" charset="0"/>
                <a:ea typeface="思源黑体 Normal" panose="020B0400000000000000" pitchFamily="34" charset="-122"/>
                <a:sym typeface="Arial" panose="020B0604020202020204" pitchFamily="34" charset="0"/>
              </a:endParaRPr>
            </a:p>
          </p:txBody>
        </p:sp>
      </p:grpSp>
      <p:grpSp>
        <p:nvGrpSpPr>
          <p:cNvPr id="61" name="组合 60">
            <a:extLst>
              <a:ext uri="{FF2B5EF4-FFF2-40B4-BE49-F238E27FC236}">
                <a16:creationId xmlns:a16="http://schemas.microsoft.com/office/drawing/2014/main" xmlns="" id="{44265048-C4A0-4D30-84D9-8D3AD6F8D4C6}"/>
              </a:ext>
            </a:extLst>
          </p:cNvPr>
          <p:cNvGrpSpPr/>
          <p:nvPr/>
        </p:nvGrpSpPr>
        <p:grpSpPr>
          <a:xfrm>
            <a:off x="794543" y="1856257"/>
            <a:ext cx="3638403" cy="3540350"/>
            <a:chOff x="4820810" y="1030213"/>
            <a:chExt cx="3638402" cy="3540350"/>
          </a:xfrm>
        </p:grpSpPr>
        <p:sp>
          <p:nvSpPr>
            <p:cNvPr id="62" name="文本框 61">
              <a:extLst>
                <a:ext uri="{FF2B5EF4-FFF2-40B4-BE49-F238E27FC236}">
                  <a16:creationId xmlns:a16="http://schemas.microsoft.com/office/drawing/2014/main" xmlns="" id="{4E7D3BDE-7EA8-4F50-A140-EC47898F07AD}"/>
                </a:ext>
              </a:extLst>
            </p:cNvPr>
            <p:cNvSpPr txBox="1"/>
            <p:nvPr/>
          </p:nvSpPr>
          <p:spPr>
            <a:xfrm>
              <a:off x="4820810" y="1462020"/>
              <a:ext cx="3638402" cy="3108543"/>
            </a:xfrm>
            <a:prstGeom prst="rect">
              <a:avLst/>
            </a:prstGeom>
            <a:noFill/>
          </p:spPr>
          <p:txBody>
            <a:bodyPr wrap="square" rtlCol="0">
              <a:spAutoFit/>
            </a:bodyPr>
            <a:lstStyle/>
            <a:p>
              <a:pPr algn="just">
                <a:lnSpc>
                  <a:spcPct val="20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63" name="文本框 62">
              <a:extLst>
                <a:ext uri="{FF2B5EF4-FFF2-40B4-BE49-F238E27FC236}">
                  <a16:creationId xmlns:a16="http://schemas.microsoft.com/office/drawing/2014/main" xmlns="" id="{5531B832-4CD7-48F3-8671-D4E37BA18301}"/>
                </a:ext>
              </a:extLst>
            </p:cNvPr>
            <p:cNvSpPr txBox="1"/>
            <p:nvPr/>
          </p:nvSpPr>
          <p:spPr>
            <a:xfrm>
              <a:off x="4820810" y="1030213"/>
              <a:ext cx="1828800" cy="461665"/>
            </a:xfrm>
            <a:prstGeom prst="rect">
              <a:avLst/>
            </a:prstGeom>
            <a:noFill/>
          </p:spPr>
          <p:txBody>
            <a:bodyPr wrap="square" rtlCol="0">
              <a:spAutoFit/>
            </a:bodyPr>
            <a:lstStyle/>
            <a:p>
              <a:r>
                <a:rPr lang="zh-CN" altLang="en-US" sz="2400"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spTree>
    <p:extLst>
      <p:ext uri="{BB962C8B-B14F-4D97-AF65-F5344CB8AC3E}">
        <p14:creationId xmlns:p14="http://schemas.microsoft.com/office/powerpoint/2010/main" val="30614746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0-#ppt_w/2"/>
                                          </p:val>
                                        </p:tav>
                                        <p:tav tm="100000">
                                          <p:val>
                                            <p:strVal val="#ppt_x"/>
                                          </p:val>
                                        </p:tav>
                                      </p:tavLst>
                                    </p:anim>
                                    <p:anim calcmode="lin" valueType="num">
                                      <p:cBhvr additive="base">
                                        <p:cTn id="13"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xmlns="" id="{FE67F955-AE62-4B7E-A7F1-CED2BE058DF6}"/>
              </a:ext>
            </a:extLst>
          </p:cNvPr>
          <p:cNvGrpSpPr/>
          <p:nvPr/>
        </p:nvGrpSpPr>
        <p:grpSpPr>
          <a:xfrm>
            <a:off x="530772" y="416625"/>
            <a:ext cx="2727541" cy="690854"/>
            <a:chOff x="530771" y="416625"/>
            <a:chExt cx="2727541" cy="690854"/>
          </a:xfrm>
        </p:grpSpPr>
        <p:pic>
          <p:nvPicPr>
            <p:cNvPr id="38" name="图片 37">
              <a:extLst>
                <a:ext uri="{FF2B5EF4-FFF2-40B4-BE49-F238E27FC236}">
                  <a16:creationId xmlns:a16="http://schemas.microsoft.com/office/drawing/2014/main" xmlns="" id="{6BCCE9F5-641D-4208-948E-3DA1052EBB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9" name="文本框 38">
              <a:extLst>
                <a:ext uri="{FF2B5EF4-FFF2-40B4-BE49-F238E27FC236}">
                  <a16:creationId xmlns:a16="http://schemas.microsoft.com/office/drawing/2014/main" xmlns="" id="{ECE60025-11BD-47B3-84AF-E42E515779A6}"/>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40" name="Freeform: Shape 3">
            <a:extLst>
              <a:ext uri="{FF2B5EF4-FFF2-40B4-BE49-F238E27FC236}">
                <a16:creationId xmlns:a16="http://schemas.microsoft.com/office/drawing/2014/main" xmlns="" id="{3CA293B2-5285-4B38-B55C-E6ACBE842887}"/>
              </a:ext>
            </a:extLst>
          </p:cNvPr>
          <p:cNvSpPr/>
          <p:nvPr/>
        </p:nvSpPr>
        <p:spPr>
          <a:xfrm>
            <a:off x="4977730" y="2284426"/>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latin typeface="思源黑体 Normal" panose="020B0400000000000000" pitchFamily="34" charset="-122"/>
            </a:endParaRPr>
          </a:p>
        </p:txBody>
      </p:sp>
      <p:grpSp>
        <p:nvGrpSpPr>
          <p:cNvPr id="41" name="组合 40">
            <a:extLst>
              <a:ext uri="{FF2B5EF4-FFF2-40B4-BE49-F238E27FC236}">
                <a16:creationId xmlns:a16="http://schemas.microsoft.com/office/drawing/2014/main" xmlns="" id="{D0CD7FB2-D942-4271-A2D1-CB4B3B188809}"/>
              </a:ext>
            </a:extLst>
          </p:cNvPr>
          <p:cNvGrpSpPr/>
          <p:nvPr/>
        </p:nvGrpSpPr>
        <p:grpSpPr>
          <a:xfrm>
            <a:off x="7047449" y="3150169"/>
            <a:ext cx="780931" cy="780955"/>
            <a:chOff x="7047449" y="3150167"/>
            <a:chExt cx="780930" cy="780955"/>
          </a:xfrm>
        </p:grpSpPr>
        <p:sp>
          <p:nvSpPr>
            <p:cNvPr id="42" name="Freeform: Shape 8">
              <a:extLst>
                <a:ext uri="{FF2B5EF4-FFF2-40B4-BE49-F238E27FC236}">
                  <a16:creationId xmlns:a16="http://schemas.microsoft.com/office/drawing/2014/main" xmlns="" id="{EDE44FC0-D1F5-494F-BD0B-66C6EAFA8E9B}"/>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43" name="Freeform: Shape 8">
              <a:extLst>
                <a:ext uri="{FF2B5EF4-FFF2-40B4-BE49-F238E27FC236}">
                  <a16:creationId xmlns:a16="http://schemas.microsoft.com/office/drawing/2014/main" xmlns="" id="{7E0375CE-57C7-4662-8ED3-9700807ECB2B}"/>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44" name="组合 43">
            <a:extLst>
              <a:ext uri="{FF2B5EF4-FFF2-40B4-BE49-F238E27FC236}">
                <a16:creationId xmlns:a16="http://schemas.microsoft.com/office/drawing/2014/main" xmlns="" id="{A93733C4-12AB-464E-B973-5C2DC87B5ECD}"/>
              </a:ext>
            </a:extLst>
          </p:cNvPr>
          <p:cNvGrpSpPr/>
          <p:nvPr/>
        </p:nvGrpSpPr>
        <p:grpSpPr>
          <a:xfrm>
            <a:off x="6380165" y="4297152"/>
            <a:ext cx="780959" cy="780950"/>
            <a:chOff x="6380163" y="4297152"/>
            <a:chExt cx="780959" cy="780950"/>
          </a:xfrm>
        </p:grpSpPr>
        <p:sp>
          <p:nvSpPr>
            <p:cNvPr id="45" name="Freeform: Shape 11">
              <a:extLst>
                <a:ext uri="{FF2B5EF4-FFF2-40B4-BE49-F238E27FC236}">
                  <a16:creationId xmlns:a16="http://schemas.microsoft.com/office/drawing/2014/main" xmlns="" id="{319D520F-5ECA-4E7D-98DD-F0D309CA7365}"/>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46" name="Freeform: Shape 11">
              <a:extLst>
                <a:ext uri="{FF2B5EF4-FFF2-40B4-BE49-F238E27FC236}">
                  <a16:creationId xmlns:a16="http://schemas.microsoft.com/office/drawing/2014/main" xmlns="" id="{5352AFF4-250C-4527-B691-EF954CC140BF}"/>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47" name="组合 46">
            <a:extLst>
              <a:ext uri="{FF2B5EF4-FFF2-40B4-BE49-F238E27FC236}">
                <a16:creationId xmlns:a16="http://schemas.microsoft.com/office/drawing/2014/main" xmlns="" id="{36671CE9-FF96-43CF-B70D-2758B7281E7E}"/>
              </a:ext>
            </a:extLst>
          </p:cNvPr>
          <p:cNvGrpSpPr/>
          <p:nvPr/>
        </p:nvGrpSpPr>
        <p:grpSpPr>
          <a:xfrm>
            <a:off x="4366991" y="3150172"/>
            <a:ext cx="780959" cy="780944"/>
            <a:chOff x="4366990" y="3150172"/>
            <a:chExt cx="780959" cy="780944"/>
          </a:xfrm>
        </p:grpSpPr>
        <p:sp>
          <p:nvSpPr>
            <p:cNvPr id="48" name="Freeform: Shape 20">
              <a:extLst>
                <a:ext uri="{FF2B5EF4-FFF2-40B4-BE49-F238E27FC236}">
                  <a16:creationId xmlns:a16="http://schemas.microsoft.com/office/drawing/2014/main" xmlns="" id="{3D9B8AF8-9938-45A4-B538-499A56E69013}"/>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49" name="Freeform: Shape 20">
              <a:extLst>
                <a:ext uri="{FF2B5EF4-FFF2-40B4-BE49-F238E27FC236}">
                  <a16:creationId xmlns:a16="http://schemas.microsoft.com/office/drawing/2014/main" xmlns="" id="{CCD12794-0769-4680-8C4B-9009ACC0D4FB}"/>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0" name="组合 49">
            <a:extLst>
              <a:ext uri="{FF2B5EF4-FFF2-40B4-BE49-F238E27FC236}">
                <a16:creationId xmlns:a16="http://schemas.microsoft.com/office/drawing/2014/main" xmlns="" id="{401BE848-8C59-47AD-A181-DBCFC7716D21}"/>
              </a:ext>
            </a:extLst>
          </p:cNvPr>
          <p:cNvGrpSpPr/>
          <p:nvPr/>
        </p:nvGrpSpPr>
        <p:grpSpPr>
          <a:xfrm>
            <a:off x="6368853" y="2022926"/>
            <a:ext cx="780937" cy="780944"/>
            <a:chOff x="6368851" y="2022926"/>
            <a:chExt cx="780937" cy="780944"/>
          </a:xfrm>
        </p:grpSpPr>
        <p:sp>
          <p:nvSpPr>
            <p:cNvPr id="51" name="Freeform: Shape 5">
              <a:extLst>
                <a:ext uri="{FF2B5EF4-FFF2-40B4-BE49-F238E27FC236}">
                  <a16:creationId xmlns:a16="http://schemas.microsoft.com/office/drawing/2014/main" xmlns="" id="{AE4A60C2-804B-4C8C-A6F8-CD949336B27F}"/>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2" name="Freeform: Shape 5">
              <a:extLst>
                <a:ext uri="{FF2B5EF4-FFF2-40B4-BE49-F238E27FC236}">
                  <a16:creationId xmlns:a16="http://schemas.microsoft.com/office/drawing/2014/main" xmlns="" id="{63D70FB7-B5FD-4AD4-B437-2523CA5782CD}"/>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3" name="组合 52">
            <a:extLst>
              <a:ext uri="{FF2B5EF4-FFF2-40B4-BE49-F238E27FC236}">
                <a16:creationId xmlns:a16="http://schemas.microsoft.com/office/drawing/2014/main" xmlns="" id="{A262AFD0-94AC-49F9-9D3B-B9B6B8E54CB1}"/>
              </a:ext>
            </a:extLst>
          </p:cNvPr>
          <p:cNvGrpSpPr/>
          <p:nvPr/>
        </p:nvGrpSpPr>
        <p:grpSpPr>
          <a:xfrm>
            <a:off x="5045587" y="4297155"/>
            <a:ext cx="780931" cy="780944"/>
            <a:chOff x="5045587" y="4297155"/>
            <a:chExt cx="780930" cy="780944"/>
          </a:xfrm>
        </p:grpSpPr>
        <p:sp>
          <p:nvSpPr>
            <p:cNvPr id="54" name="Freeform: Shape 14">
              <a:extLst>
                <a:ext uri="{FF2B5EF4-FFF2-40B4-BE49-F238E27FC236}">
                  <a16:creationId xmlns:a16="http://schemas.microsoft.com/office/drawing/2014/main" xmlns="" id="{13AB58FB-D868-487A-A218-57562B6C1037}"/>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5" name="Freeform: Shape 14">
              <a:extLst>
                <a:ext uri="{FF2B5EF4-FFF2-40B4-BE49-F238E27FC236}">
                  <a16:creationId xmlns:a16="http://schemas.microsoft.com/office/drawing/2014/main" xmlns="" id="{2CF3FB0C-EC37-4184-917B-5C86118DEDF0}"/>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56" name="组合 55">
            <a:extLst>
              <a:ext uri="{FF2B5EF4-FFF2-40B4-BE49-F238E27FC236}">
                <a16:creationId xmlns:a16="http://schemas.microsoft.com/office/drawing/2014/main" xmlns="" id="{A15CE31F-EB29-4033-8C63-70D31265B1B7}"/>
              </a:ext>
            </a:extLst>
          </p:cNvPr>
          <p:cNvGrpSpPr/>
          <p:nvPr/>
        </p:nvGrpSpPr>
        <p:grpSpPr>
          <a:xfrm>
            <a:off x="5034279" y="2022918"/>
            <a:ext cx="780943" cy="780965"/>
            <a:chOff x="5034279" y="2022916"/>
            <a:chExt cx="780942" cy="780965"/>
          </a:xfrm>
        </p:grpSpPr>
        <p:sp>
          <p:nvSpPr>
            <p:cNvPr id="57" name="Freeform: Shape 17">
              <a:extLst>
                <a:ext uri="{FF2B5EF4-FFF2-40B4-BE49-F238E27FC236}">
                  <a16:creationId xmlns:a16="http://schemas.microsoft.com/office/drawing/2014/main" xmlns="" id="{9F00C6BB-ABA3-47C8-AA38-C2FB181834D7}"/>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latin typeface="思源黑体 Normal" panose="020B0400000000000000" pitchFamily="34" charset="-122"/>
              </a:endParaRPr>
            </a:p>
          </p:txBody>
        </p:sp>
        <p:sp>
          <p:nvSpPr>
            <p:cNvPr id="58" name="Freeform: Shape 17">
              <a:extLst>
                <a:ext uri="{FF2B5EF4-FFF2-40B4-BE49-F238E27FC236}">
                  <a16:creationId xmlns:a16="http://schemas.microsoft.com/office/drawing/2014/main" xmlns="" id="{B0DC8E57-908C-4983-ABFA-342EA9AAFDB3}"/>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sp>
        <p:nvSpPr>
          <p:cNvPr id="59" name="矩形 58">
            <a:extLst>
              <a:ext uri="{FF2B5EF4-FFF2-40B4-BE49-F238E27FC236}">
                <a16:creationId xmlns:a16="http://schemas.microsoft.com/office/drawing/2014/main" xmlns="" id="{9D83FF91-72A2-4B45-9001-A53F260BA1BF}"/>
              </a:ext>
            </a:extLst>
          </p:cNvPr>
          <p:cNvSpPr/>
          <p:nvPr/>
        </p:nvSpPr>
        <p:spPr>
          <a:xfrm>
            <a:off x="7990298" y="1680940"/>
            <a:ext cx="2501951"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60" name="矩形 59">
            <a:extLst>
              <a:ext uri="{FF2B5EF4-FFF2-40B4-BE49-F238E27FC236}">
                <a16:creationId xmlns:a16="http://schemas.microsoft.com/office/drawing/2014/main" xmlns="" id="{29A4F110-56C6-4490-9D97-676FCEFB3503}"/>
              </a:ext>
            </a:extLst>
          </p:cNvPr>
          <p:cNvSpPr/>
          <p:nvPr/>
        </p:nvSpPr>
        <p:spPr>
          <a:xfrm>
            <a:off x="7990298" y="4774149"/>
            <a:ext cx="2501951"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grpSp>
        <p:nvGrpSpPr>
          <p:cNvPr id="61" name="组合 60">
            <a:extLst>
              <a:ext uri="{FF2B5EF4-FFF2-40B4-BE49-F238E27FC236}">
                <a16:creationId xmlns:a16="http://schemas.microsoft.com/office/drawing/2014/main" xmlns="" id="{971E4D9F-9ED9-4894-88F7-DBC61BB38647}"/>
              </a:ext>
            </a:extLst>
          </p:cNvPr>
          <p:cNvGrpSpPr/>
          <p:nvPr/>
        </p:nvGrpSpPr>
        <p:grpSpPr>
          <a:xfrm>
            <a:off x="1235671" y="1680942"/>
            <a:ext cx="2965476" cy="1048108"/>
            <a:chOff x="8386922" y="2192795"/>
            <a:chExt cx="2965476" cy="1048108"/>
          </a:xfrm>
        </p:grpSpPr>
        <p:sp>
          <p:nvSpPr>
            <p:cNvPr id="62" name="矩形 61">
              <a:extLst>
                <a:ext uri="{FF2B5EF4-FFF2-40B4-BE49-F238E27FC236}">
                  <a16:creationId xmlns:a16="http://schemas.microsoft.com/office/drawing/2014/main" xmlns="" id="{944B1951-CCBB-4C07-BE95-9D6C520E5645}"/>
                </a:ext>
              </a:extLst>
            </p:cNvPr>
            <p:cNvSpPr/>
            <p:nvPr/>
          </p:nvSpPr>
          <p:spPr>
            <a:xfrm>
              <a:off x="8850447" y="2192795"/>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63" name="文本框 62">
              <a:extLst>
                <a:ext uri="{FF2B5EF4-FFF2-40B4-BE49-F238E27FC236}">
                  <a16:creationId xmlns:a16="http://schemas.microsoft.com/office/drawing/2014/main" xmlns="" id="{6111F3C8-C070-4415-B144-665A0A289F53}"/>
                </a:ext>
              </a:extLst>
            </p:cNvPr>
            <p:cNvSpPr txBox="1"/>
            <p:nvPr/>
          </p:nvSpPr>
          <p:spPr>
            <a:xfrm>
              <a:off x="8386922" y="2594572"/>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grpSp>
      <p:sp>
        <p:nvSpPr>
          <p:cNvPr id="64" name="矩形 63">
            <a:extLst>
              <a:ext uri="{FF2B5EF4-FFF2-40B4-BE49-F238E27FC236}">
                <a16:creationId xmlns:a16="http://schemas.microsoft.com/office/drawing/2014/main" xmlns="" id="{2DFB01BA-57ED-4009-9B92-8CD5131F41D8}"/>
              </a:ext>
            </a:extLst>
          </p:cNvPr>
          <p:cNvSpPr/>
          <p:nvPr/>
        </p:nvSpPr>
        <p:spPr>
          <a:xfrm>
            <a:off x="1699198" y="4774149"/>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65" name="矩形 64">
            <a:extLst>
              <a:ext uri="{FF2B5EF4-FFF2-40B4-BE49-F238E27FC236}">
                <a16:creationId xmlns:a16="http://schemas.microsoft.com/office/drawing/2014/main" xmlns="" id="{7E88E245-99FE-4A91-A5DC-B78A9176C239}"/>
              </a:ext>
            </a:extLst>
          </p:cNvPr>
          <p:cNvSpPr/>
          <p:nvPr/>
        </p:nvSpPr>
        <p:spPr>
          <a:xfrm>
            <a:off x="7990298" y="3227545"/>
            <a:ext cx="2501951"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66" name="矩形 65">
            <a:extLst>
              <a:ext uri="{FF2B5EF4-FFF2-40B4-BE49-F238E27FC236}">
                <a16:creationId xmlns:a16="http://schemas.microsoft.com/office/drawing/2014/main" xmlns="" id="{89D61B94-6151-481B-A0C1-3CAC7379B480}"/>
              </a:ext>
            </a:extLst>
          </p:cNvPr>
          <p:cNvSpPr/>
          <p:nvPr/>
        </p:nvSpPr>
        <p:spPr>
          <a:xfrm>
            <a:off x="1699198" y="3227545"/>
            <a:ext cx="2501951"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67" name="zoom-tool_72585">
            <a:extLst>
              <a:ext uri="{FF2B5EF4-FFF2-40B4-BE49-F238E27FC236}">
                <a16:creationId xmlns:a16="http://schemas.microsoft.com/office/drawing/2014/main" xmlns="" id="{43618AD5-B4F0-433C-BE94-B27C2F0AF3D5}"/>
              </a:ext>
            </a:extLst>
          </p:cNvPr>
          <p:cNvSpPr>
            <a:spLocks noChangeAspect="1"/>
          </p:cNvSpPr>
          <p:nvPr/>
        </p:nvSpPr>
        <p:spPr bwMode="auto">
          <a:xfrm>
            <a:off x="5767224" y="3239547"/>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sp>
      <p:sp>
        <p:nvSpPr>
          <p:cNvPr id="68" name="文本框 67">
            <a:extLst>
              <a:ext uri="{FF2B5EF4-FFF2-40B4-BE49-F238E27FC236}">
                <a16:creationId xmlns:a16="http://schemas.microsoft.com/office/drawing/2014/main" xmlns="" id="{36D47EB0-7B3B-4329-AB32-811365304CD0}"/>
              </a:ext>
            </a:extLst>
          </p:cNvPr>
          <p:cNvSpPr txBox="1"/>
          <p:nvPr/>
        </p:nvSpPr>
        <p:spPr>
          <a:xfrm>
            <a:off x="1188718" y="3632632"/>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69" name="文本框 68">
            <a:extLst>
              <a:ext uri="{FF2B5EF4-FFF2-40B4-BE49-F238E27FC236}">
                <a16:creationId xmlns:a16="http://schemas.microsoft.com/office/drawing/2014/main" xmlns="" id="{8B121322-DF1C-4285-B7A4-1BD1D8160F0A}"/>
              </a:ext>
            </a:extLst>
          </p:cNvPr>
          <p:cNvSpPr txBox="1"/>
          <p:nvPr/>
        </p:nvSpPr>
        <p:spPr>
          <a:xfrm>
            <a:off x="1235671" y="5175787"/>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70" name="文本框 69">
            <a:extLst>
              <a:ext uri="{FF2B5EF4-FFF2-40B4-BE49-F238E27FC236}">
                <a16:creationId xmlns:a16="http://schemas.microsoft.com/office/drawing/2014/main" xmlns="" id="{436094CF-08F5-404B-AD88-CAB9A1166FB2}"/>
              </a:ext>
            </a:extLst>
          </p:cNvPr>
          <p:cNvSpPr txBox="1"/>
          <p:nvPr/>
        </p:nvSpPr>
        <p:spPr>
          <a:xfrm>
            <a:off x="7983203" y="2064885"/>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71" name="文本框 70">
            <a:extLst>
              <a:ext uri="{FF2B5EF4-FFF2-40B4-BE49-F238E27FC236}">
                <a16:creationId xmlns:a16="http://schemas.microsoft.com/office/drawing/2014/main" xmlns="" id="{3D791281-AEB5-4416-9357-E04B6F1E72AB}"/>
              </a:ext>
            </a:extLst>
          </p:cNvPr>
          <p:cNvSpPr txBox="1"/>
          <p:nvPr/>
        </p:nvSpPr>
        <p:spPr>
          <a:xfrm>
            <a:off x="7943719" y="3601030"/>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
        <p:nvSpPr>
          <p:cNvPr id="72" name="文本框 71">
            <a:extLst>
              <a:ext uri="{FF2B5EF4-FFF2-40B4-BE49-F238E27FC236}">
                <a16:creationId xmlns:a16="http://schemas.microsoft.com/office/drawing/2014/main" xmlns="" id="{7DFB864F-0D01-420C-A0D4-5724D55C4621}"/>
              </a:ext>
            </a:extLst>
          </p:cNvPr>
          <p:cNvSpPr txBox="1"/>
          <p:nvPr/>
        </p:nvSpPr>
        <p:spPr>
          <a:xfrm>
            <a:off x="8039754" y="5175787"/>
            <a:ext cx="2965476" cy="646331"/>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tx1">
                    <a:lumMod val="65000"/>
                    <a:lumOff val="35000"/>
                  </a:schemeClr>
                </a:solidFill>
                <a:latin typeface="思源黑体 Normal" panose="020B0400000000000000" pitchFamily="34" charset="-122"/>
                <a:ea typeface="思源黑体 Normal" panose="020B0400000000000000" pitchFamily="34" charset="-122"/>
              </a:rPr>
              <a:t>点击输入简要文字内容，文字内容需概括精炼，言简意赅的说明分项内容点击输入</a:t>
            </a:r>
            <a:endParaRPr lang="en-US"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endParaRPr>
          </a:p>
        </p:txBody>
      </p:sp>
    </p:spTree>
    <p:extLst>
      <p:ext uri="{BB962C8B-B14F-4D97-AF65-F5344CB8AC3E}">
        <p14:creationId xmlns:p14="http://schemas.microsoft.com/office/powerpoint/2010/main" val="88104760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par>
                                <p:cTn id="11" presetID="53" presetClass="entr" presetSubtype="16"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 calcmode="lin" valueType="num">
                                      <p:cBhvr>
                                        <p:cTn id="21" dur="500" fill="hold"/>
                                        <p:tgtEl>
                                          <p:spTgt spid="47"/>
                                        </p:tgtEl>
                                        <p:attrNameLst>
                                          <p:attrName>style.rotation</p:attrName>
                                        </p:attrNameLst>
                                      </p:cBhvr>
                                      <p:tavLst>
                                        <p:tav tm="0">
                                          <p:val>
                                            <p:fltVal val="360"/>
                                          </p:val>
                                        </p:tav>
                                        <p:tav tm="100000">
                                          <p:val>
                                            <p:fltVal val="0"/>
                                          </p:val>
                                        </p:tav>
                                      </p:tavLst>
                                    </p:anim>
                                    <p:animEffect transition="in" filter="fade">
                                      <p:cBhvr>
                                        <p:cTn id="22" dur="500"/>
                                        <p:tgtEl>
                                          <p:spTgt spid="47"/>
                                        </p:tgtEl>
                                      </p:cBhvr>
                                    </p:animEffect>
                                  </p:childTnLst>
                                </p:cTn>
                              </p:par>
                              <p:par>
                                <p:cTn id="23" presetID="53" presetClass="entr" presetSubtype="528"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fltVal val="0.5"/>
                                          </p:val>
                                        </p:tav>
                                        <p:tav tm="100000">
                                          <p:val>
                                            <p:strVal val="#ppt_x"/>
                                          </p:val>
                                        </p:tav>
                                      </p:tavLst>
                                    </p:anim>
                                    <p:anim calcmode="lin" valueType="num">
                                      <p:cBhvr>
                                        <p:cTn id="29" dur="500" fill="hold"/>
                                        <p:tgtEl>
                                          <p:spTgt spid="47"/>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 calcmode="lin" valueType="num">
                                      <p:cBhvr>
                                        <p:cTn id="34" dur="500" fill="hold"/>
                                        <p:tgtEl>
                                          <p:spTgt spid="56"/>
                                        </p:tgtEl>
                                        <p:attrNameLst>
                                          <p:attrName>style.rotation</p:attrName>
                                        </p:attrNameLst>
                                      </p:cBhvr>
                                      <p:tavLst>
                                        <p:tav tm="0">
                                          <p:val>
                                            <p:fltVal val="360"/>
                                          </p:val>
                                        </p:tav>
                                        <p:tav tm="100000">
                                          <p:val>
                                            <p:fltVal val="0"/>
                                          </p:val>
                                        </p:tav>
                                      </p:tavLst>
                                    </p:anim>
                                    <p:animEffect transition="in" filter="fade">
                                      <p:cBhvr>
                                        <p:cTn id="35" dur="500"/>
                                        <p:tgtEl>
                                          <p:spTgt spid="56"/>
                                        </p:tgtEl>
                                      </p:cBhvr>
                                    </p:animEffect>
                                  </p:childTnLst>
                                </p:cTn>
                              </p:par>
                              <p:par>
                                <p:cTn id="36" presetID="53" presetClass="entr" presetSubtype="528"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fltVal val="0.5"/>
                                          </p:val>
                                        </p:tav>
                                        <p:tav tm="100000">
                                          <p:val>
                                            <p:strVal val="#ppt_x"/>
                                          </p:val>
                                        </p:tav>
                                      </p:tavLst>
                                    </p:anim>
                                    <p:anim calcmode="lin" valueType="num">
                                      <p:cBhvr>
                                        <p:cTn id="42" dur="500" fill="hold"/>
                                        <p:tgtEl>
                                          <p:spTgt spid="56"/>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 calcmode="lin" valueType="num">
                                      <p:cBhvr>
                                        <p:cTn id="47" dur="500" fill="hold"/>
                                        <p:tgtEl>
                                          <p:spTgt spid="50"/>
                                        </p:tgtEl>
                                        <p:attrNameLst>
                                          <p:attrName>style.rotation</p:attrName>
                                        </p:attrNameLst>
                                      </p:cBhvr>
                                      <p:tavLst>
                                        <p:tav tm="0">
                                          <p:val>
                                            <p:fltVal val="360"/>
                                          </p:val>
                                        </p:tav>
                                        <p:tav tm="100000">
                                          <p:val>
                                            <p:fltVal val="0"/>
                                          </p:val>
                                        </p:tav>
                                      </p:tavLst>
                                    </p:anim>
                                    <p:animEffect transition="in" filter="fade">
                                      <p:cBhvr>
                                        <p:cTn id="48" dur="500"/>
                                        <p:tgtEl>
                                          <p:spTgt spid="50"/>
                                        </p:tgtEl>
                                      </p:cBhvr>
                                    </p:animEffect>
                                  </p:childTnLst>
                                </p:cTn>
                              </p:par>
                              <p:par>
                                <p:cTn id="49" presetID="53" presetClass="entr" presetSubtype="528"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fltVal val="0"/>
                                          </p:val>
                                        </p:tav>
                                        <p:tav tm="100000">
                                          <p:val>
                                            <p:strVal val="#ppt_w"/>
                                          </p:val>
                                        </p:tav>
                                      </p:tavLst>
                                    </p:anim>
                                    <p:anim calcmode="lin" valueType="num">
                                      <p:cBhvr>
                                        <p:cTn id="52" dur="500" fill="hold"/>
                                        <p:tgtEl>
                                          <p:spTgt spid="50"/>
                                        </p:tgtEl>
                                        <p:attrNameLst>
                                          <p:attrName>ppt_h</p:attrName>
                                        </p:attrNameLst>
                                      </p:cBhvr>
                                      <p:tavLst>
                                        <p:tav tm="0">
                                          <p:val>
                                            <p:fltVal val="0"/>
                                          </p:val>
                                        </p:tav>
                                        <p:tav tm="100000">
                                          <p:val>
                                            <p:strVal val="#ppt_h"/>
                                          </p:val>
                                        </p:tav>
                                      </p:tavLst>
                                    </p:anim>
                                    <p:animEffect transition="in" filter="fade">
                                      <p:cBhvr>
                                        <p:cTn id="53" dur="500"/>
                                        <p:tgtEl>
                                          <p:spTgt spid="50"/>
                                        </p:tgtEl>
                                      </p:cBhvr>
                                    </p:animEffect>
                                    <p:anim calcmode="lin" valueType="num">
                                      <p:cBhvr>
                                        <p:cTn id="54" dur="500" fill="hold"/>
                                        <p:tgtEl>
                                          <p:spTgt spid="50"/>
                                        </p:tgtEl>
                                        <p:attrNameLst>
                                          <p:attrName>ppt_x</p:attrName>
                                        </p:attrNameLst>
                                      </p:cBhvr>
                                      <p:tavLst>
                                        <p:tav tm="0">
                                          <p:val>
                                            <p:fltVal val="0.5"/>
                                          </p:val>
                                        </p:tav>
                                        <p:tav tm="100000">
                                          <p:val>
                                            <p:strVal val="#ppt_x"/>
                                          </p:val>
                                        </p:tav>
                                      </p:tavLst>
                                    </p:anim>
                                    <p:anim calcmode="lin" valueType="num">
                                      <p:cBhvr>
                                        <p:cTn id="55" dur="500" fill="hold"/>
                                        <p:tgtEl>
                                          <p:spTgt spid="50"/>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 calcmode="lin" valueType="num">
                                      <p:cBhvr>
                                        <p:cTn id="60" dur="500" fill="hold"/>
                                        <p:tgtEl>
                                          <p:spTgt spid="41"/>
                                        </p:tgtEl>
                                        <p:attrNameLst>
                                          <p:attrName>style.rotation</p:attrName>
                                        </p:attrNameLst>
                                      </p:cBhvr>
                                      <p:tavLst>
                                        <p:tav tm="0">
                                          <p:val>
                                            <p:fltVal val="360"/>
                                          </p:val>
                                        </p:tav>
                                        <p:tav tm="100000">
                                          <p:val>
                                            <p:fltVal val="0"/>
                                          </p:val>
                                        </p:tav>
                                      </p:tavLst>
                                    </p:anim>
                                    <p:animEffect transition="in" filter="fade">
                                      <p:cBhvr>
                                        <p:cTn id="61" dur="500"/>
                                        <p:tgtEl>
                                          <p:spTgt spid="41"/>
                                        </p:tgtEl>
                                      </p:cBhvr>
                                    </p:animEffect>
                                  </p:childTnLst>
                                </p:cTn>
                              </p:par>
                              <p:par>
                                <p:cTn id="62" presetID="53" presetClass="entr" presetSubtype="528"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anim calcmode="lin" valueType="num">
                                      <p:cBhvr>
                                        <p:cTn id="67" dur="500" fill="hold"/>
                                        <p:tgtEl>
                                          <p:spTgt spid="41"/>
                                        </p:tgtEl>
                                        <p:attrNameLst>
                                          <p:attrName>ppt_x</p:attrName>
                                        </p:attrNameLst>
                                      </p:cBhvr>
                                      <p:tavLst>
                                        <p:tav tm="0">
                                          <p:val>
                                            <p:fltVal val="0.5"/>
                                          </p:val>
                                        </p:tav>
                                        <p:tav tm="100000">
                                          <p:val>
                                            <p:strVal val="#ppt_x"/>
                                          </p:val>
                                        </p:tav>
                                      </p:tavLst>
                                    </p:anim>
                                    <p:anim calcmode="lin" valueType="num">
                                      <p:cBhvr>
                                        <p:cTn id="68" dur="500" fill="hold"/>
                                        <p:tgtEl>
                                          <p:spTgt spid="41"/>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 calcmode="lin" valueType="num">
                                      <p:cBhvr>
                                        <p:cTn id="73" dur="500" fill="hold"/>
                                        <p:tgtEl>
                                          <p:spTgt spid="44"/>
                                        </p:tgtEl>
                                        <p:attrNameLst>
                                          <p:attrName>style.rotation</p:attrName>
                                        </p:attrNameLst>
                                      </p:cBhvr>
                                      <p:tavLst>
                                        <p:tav tm="0">
                                          <p:val>
                                            <p:fltVal val="360"/>
                                          </p:val>
                                        </p:tav>
                                        <p:tav tm="100000">
                                          <p:val>
                                            <p:fltVal val="0"/>
                                          </p:val>
                                        </p:tav>
                                      </p:tavLst>
                                    </p:anim>
                                    <p:animEffect transition="in" filter="fade">
                                      <p:cBhvr>
                                        <p:cTn id="74" dur="500"/>
                                        <p:tgtEl>
                                          <p:spTgt spid="44"/>
                                        </p:tgtEl>
                                      </p:cBhvr>
                                    </p:animEffect>
                                  </p:childTnLst>
                                </p:cTn>
                              </p:par>
                              <p:par>
                                <p:cTn id="75" presetID="53" presetClass="entr" presetSubtype="528"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anim calcmode="lin" valueType="num">
                                      <p:cBhvr>
                                        <p:cTn id="80" dur="500" fill="hold"/>
                                        <p:tgtEl>
                                          <p:spTgt spid="44"/>
                                        </p:tgtEl>
                                        <p:attrNameLst>
                                          <p:attrName>ppt_x</p:attrName>
                                        </p:attrNameLst>
                                      </p:cBhvr>
                                      <p:tavLst>
                                        <p:tav tm="0">
                                          <p:val>
                                            <p:fltVal val="0.5"/>
                                          </p:val>
                                        </p:tav>
                                        <p:tav tm="100000">
                                          <p:val>
                                            <p:strVal val="#ppt_x"/>
                                          </p:val>
                                        </p:tav>
                                      </p:tavLst>
                                    </p:anim>
                                    <p:anim calcmode="lin" valueType="num">
                                      <p:cBhvr>
                                        <p:cTn id="81" dur="500" fill="hold"/>
                                        <p:tgtEl>
                                          <p:spTgt spid="44"/>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 calcmode="lin" valueType="num">
                                      <p:cBhvr>
                                        <p:cTn id="86" dur="500" fill="hold"/>
                                        <p:tgtEl>
                                          <p:spTgt spid="53"/>
                                        </p:tgtEl>
                                        <p:attrNameLst>
                                          <p:attrName>style.rotation</p:attrName>
                                        </p:attrNameLst>
                                      </p:cBhvr>
                                      <p:tavLst>
                                        <p:tav tm="0">
                                          <p:val>
                                            <p:fltVal val="360"/>
                                          </p:val>
                                        </p:tav>
                                        <p:tav tm="100000">
                                          <p:val>
                                            <p:fltVal val="0"/>
                                          </p:val>
                                        </p:tav>
                                      </p:tavLst>
                                    </p:anim>
                                    <p:animEffect transition="in" filter="fade">
                                      <p:cBhvr>
                                        <p:cTn id="87" dur="500"/>
                                        <p:tgtEl>
                                          <p:spTgt spid="53"/>
                                        </p:tgtEl>
                                      </p:cBhvr>
                                    </p:animEffect>
                                  </p:childTnLst>
                                </p:cTn>
                              </p:par>
                              <p:par>
                                <p:cTn id="88" presetID="53" presetClass="entr" presetSubtype="528" fill="hold"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p:cTn id="90" dur="500" fill="hold"/>
                                        <p:tgtEl>
                                          <p:spTgt spid="53"/>
                                        </p:tgtEl>
                                        <p:attrNameLst>
                                          <p:attrName>ppt_w</p:attrName>
                                        </p:attrNameLst>
                                      </p:cBhvr>
                                      <p:tavLst>
                                        <p:tav tm="0">
                                          <p:val>
                                            <p:fltVal val="0"/>
                                          </p:val>
                                        </p:tav>
                                        <p:tav tm="100000">
                                          <p:val>
                                            <p:strVal val="#ppt_w"/>
                                          </p:val>
                                        </p:tav>
                                      </p:tavLst>
                                    </p:anim>
                                    <p:anim calcmode="lin" valueType="num">
                                      <p:cBhvr>
                                        <p:cTn id="91" dur="500" fill="hold"/>
                                        <p:tgtEl>
                                          <p:spTgt spid="53"/>
                                        </p:tgtEl>
                                        <p:attrNameLst>
                                          <p:attrName>ppt_h</p:attrName>
                                        </p:attrNameLst>
                                      </p:cBhvr>
                                      <p:tavLst>
                                        <p:tav tm="0">
                                          <p:val>
                                            <p:fltVal val="0"/>
                                          </p:val>
                                        </p:tav>
                                        <p:tav tm="100000">
                                          <p:val>
                                            <p:strVal val="#ppt_h"/>
                                          </p:val>
                                        </p:tav>
                                      </p:tavLst>
                                    </p:anim>
                                    <p:animEffect transition="in" filter="fade">
                                      <p:cBhvr>
                                        <p:cTn id="92" dur="500"/>
                                        <p:tgtEl>
                                          <p:spTgt spid="53"/>
                                        </p:tgtEl>
                                      </p:cBhvr>
                                    </p:animEffect>
                                    <p:anim calcmode="lin" valueType="num">
                                      <p:cBhvr>
                                        <p:cTn id="93" dur="500" fill="hold"/>
                                        <p:tgtEl>
                                          <p:spTgt spid="53"/>
                                        </p:tgtEl>
                                        <p:attrNameLst>
                                          <p:attrName>ppt_x</p:attrName>
                                        </p:attrNameLst>
                                      </p:cBhvr>
                                      <p:tavLst>
                                        <p:tav tm="0">
                                          <p:val>
                                            <p:fltVal val="0.5"/>
                                          </p:val>
                                        </p:tav>
                                        <p:tav tm="100000">
                                          <p:val>
                                            <p:strVal val="#ppt_x"/>
                                          </p:val>
                                        </p:tav>
                                      </p:tavLst>
                                    </p:anim>
                                    <p:anim calcmode="lin" valueType="num">
                                      <p:cBhvr>
                                        <p:cTn id="94" dur="500" fill="hold"/>
                                        <p:tgtEl>
                                          <p:spTgt spid="53"/>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61"/>
                                        </p:tgtEl>
                                        <p:attrNameLst>
                                          <p:attrName>style.visibility</p:attrName>
                                        </p:attrNameLst>
                                      </p:cBhvr>
                                      <p:to>
                                        <p:strVal val="visible"/>
                                      </p:to>
                                    </p:set>
                                    <p:anim calcmode="lin" valueType="num">
                                      <p:cBhvr additive="base">
                                        <p:cTn id="98" dur="500" fill="hold"/>
                                        <p:tgtEl>
                                          <p:spTgt spid="61"/>
                                        </p:tgtEl>
                                        <p:attrNameLst>
                                          <p:attrName>ppt_x</p:attrName>
                                        </p:attrNameLst>
                                      </p:cBhvr>
                                      <p:tavLst>
                                        <p:tav tm="0">
                                          <p:val>
                                            <p:strVal val="0-#ppt_w/2"/>
                                          </p:val>
                                        </p:tav>
                                        <p:tav tm="100000">
                                          <p:val>
                                            <p:strVal val="#ppt_x"/>
                                          </p:val>
                                        </p:tav>
                                      </p:tavLst>
                                    </p:anim>
                                    <p:anim calcmode="lin" valueType="num">
                                      <p:cBhvr additive="base">
                                        <p:cTn id="9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xmlns="" id="{0DA2FA70-8431-4282-ACC9-930B0288D192}"/>
              </a:ext>
            </a:extLst>
          </p:cNvPr>
          <p:cNvGrpSpPr/>
          <p:nvPr/>
        </p:nvGrpSpPr>
        <p:grpSpPr>
          <a:xfrm>
            <a:off x="530772" y="416625"/>
            <a:ext cx="2727541" cy="690854"/>
            <a:chOff x="530771" y="416625"/>
            <a:chExt cx="2727541" cy="690854"/>
          </a:xfrm>
        </p:grpSpPr>
        <p:pic>
          <p:nvPicPr>
            <p:cNvPr id="51" name="图片 50">
              <a:extLst>
                <a:ext uri="{FF2B5EF4-FFF2-40B4-BE49-F238E27FC236}">
                  <a16:creationId xmlns:a16="http://schemas.microsoft.com/office/drawing/2014/main" xmlns="" id="{3CBAC6CC-E228-49B6-8F8B-E3B06BFF2E6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52" name="文本框 51">
              <a:extLst>
                <a:ext uri="{FF2B5EF4-FFF2-40B4-BE49-F238E27FC236}">
                  <a16:creationId xmlns:a16="http://schemas.microsoft.com/office/drawing/2014/main" xmlns="" id="{A90F8E7A-6635-4048-B02A-723CE645886F}"/>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cxnSp>
        <p:nvCxnSpPr>
          <p:cNvPr id="53" name="Straight Connector 54">
            <a:extLst>
              <a:ext uri="{FF2B5EF4-FFF2-40B4-BE49-F238E27FC236}">
                <a16:creationId xmlns:a16="http://schemas.microsoft.com/office/drawing/2014/main" xmlns="" id="{9E648518-2809-4F6D-87FA-B67478F4B321}"/>
              </a:ext>
            </a:extLst>
          </p:cNvPr>
          <p:cNvCxnSpPr/>
          <p:nvPr/>
        </p:nvCxnSpPr>
        <p:spPr>
          <a:xfrm>
            <a:off x="2553999"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6">
            <a:extLst>
              <a:ext uri="{FF2B5EF4-FFF2-40B4-BE49-F238E27FC236}">
                <a16:creationId xmlns:a16="http://schemas.microsoft.com/office/drawing/2014/main" xmlns="" id="{7A09F025-BD27-4B07-9825-D56896D30964}"/>
              </a:ext>
            </a:extLst>
          </p:cNvPr>
          <p:cNvCxnSpPr/>
          <p:nvPr/>
        </p:nvCxnSpPr>
        <p:spPr>
          <a:xfrm>
            <a:off x="56116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8">
            <a:extLst>
              <a:ext uri="{FF2B5EF4-FFF2-40B4-BE49-F238E27FC236}">
                <a16:creationId xmlns:a16="http://schemas.microsoft.com/office/drawing/2014/main" xmlns="" id="{27DC695C-DE47-44A9-BB14-3725838BF8AE}"/>
              </a:ext>
            </a:extLst>
          </p:cNvPr>
          <p:cNvCxnSpPr/>
          <p:nvPr/>
        </p:nvCxnSpPr>
        <p:spPr>
          <a:xfrm>
            <a:off x="867254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Text Placeholder 59">
            <a:extLst>
              <a:ext uri="{FF2B5EF4-FFF2-40B4-BE49-F238E27FC236}">
                <a16:creationId xmlns:a16="http://schemas.microsoft.com/office/drawing/2014/main" xmlns="" id="{B52E612C-6CE2-447D-B489-C2EB6A1F64D7}"/>
              </a:ext>
            </a:extLst>
          </p:cNvPr>
          <p:cNvSpPr txBox="1"/>
          <p:nvPr/>
        </p:nvSpPr>
        <p:spPr>
          <a:xfrm>
            <a:off x="1024809" y="170081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cxnSp>
        <p:nvCxnSpPr>
          <p:cNvPr id="57" name="Straight Connector 62">
            <a:extLst>
              <a:ext uri="{FF2B5EF4-FFF2-40B4-BE49-F238E27FC236}">
                <a16:creationId xmlns:a16="http://schemas.microsoft.com/office/drawing/2014/main" xmlns="" id="{62394F95-C3AD-4B8B-B46A-EDAF395B19DD}"/>
              </a:ext>
            </a:extLst>
          </p:cNvPr>
          <p:cNvCxnSpPr/>
          <p:nvPr/>
        </p:nvCxnSpPr>
        <p:spPr>
          <a:xfrm>
            <a:off x="1035351"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63">
            <a:extLst>
              <a:ext uri="{FF2B5EF4-FFF2-40B4-BE49-F238E27FC236}">
                <a16:creationId xmlns:a16="http://schemas.microsoft.com/office/drawing/2014/main" xmlns="" id="{5B0D824E-224D-4429-822A-A34BF97383A0}"/>
              </a:ext>
            </a:extLst>
          </p:cNvPr>
          <p:cNvCxnSpPr/>
          <p:nvPr/>
        </p:nvCxnSpPr>
        <p:spPr>
          <a:xfrm>
            <a:off x="409253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4">
            <a:extLst>
              <a:ext uri="{FF2B5EF4-FFF2-40B4-BE49-F238E27FC236}">
                <a16:creationId xmlns:a16="http://schemas.microsoft.com/office/drawing/2014/main" xmlns="" id="{4164C10F-38CB-4579-8232-397538533477}"/>
              </a:ext>
            </a:extLst>
          </p:cNvPr>
          <p:cNvCxnSpPr/>
          <p:nvPr/>
        </p:nvCxnSpPr>
        <p:spPr>
          <a:xfrm>
            <a:off x="7147759"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xmlns="" id="{15595F8A-D19A-4931-A739-D6BB87E5757E}"/>
              </a:ext>
            </a:extLst>
          </p:cNvPr>
          <p:cNvGrpSpPr/>
          <p:nvPr/>
        </p:nvGrpSpPr>
        <p:grpSpPr>
          <a:xfrm>
            <a:off x="912126" y="3254699"/>
            <a:ext cx="10390551" cy="1354860"/>
            <a:chOff x="912124" y="3254699"/>
            <a:chExt cx="10390551" cy="1354860"/>
          </a:xfrm>
        </p:grpSpPr>
        <p:sp>
          <p:nvSpPr>
            <p:cNvPr id="61" name="Freeform 8">
              <a:extLst>
                <a:ext uri="{FF2B5EF4-FFF2-40B4-BE49-F238E27FC236}">
                  <a16:creationId xmlns:a16="http://schemas.microsoft.com/office/drawing/2014/main" xmlns="" id="{C42E6A4F-53FE-433D-A109-8E219EFC56A7}"/>
                </a:ext>
              </a:extLst>
            </p:cNvPr>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0" name="Freeform 10">
              <a:extLst>
                <a:ext uri="{FF2B5EF4-FFF2-40B4-BE49-F238E27FC236}">
                  <a16:creationId xmlns:a16="http://schemas.microsoft.com/office/drawing/2014/main" xmlns="" id="{BDB69D9B-3EBE-41BD-A097-0113732C18B9}"/>
                </a:ext>
              </a:extLst>
            </p:cNvPr>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1" name="Freeform 12">
              <a:extLst>
                <a:ext uri="{FF2B5EF4-FFF2-40B4-BE49-F238E27FC236}">
                  <a16:creationId xmlns:a16="http://schemas.microsoft.com/office/drawing/2014/main" xmlns="" id="{BC670D6E-2402-4957-ADEE-AD8CC6FF0220}"/>
                </a:ext>
              </a:extLst>
            </p:cNvPr>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2" name="Freeform 14">
              <a:extLst>
                <a:ext uri="{FF2B5EF4-FFF2-40B4-BE49-F238E27FC236}">
                  <a16:creationId xmlns:a16="http://schemas.microsoft.com/office/drawing/2014/main" xmlns="" id="{49B6D0A8-A8EF-4B2A-B1E9-CC24F7344B37}"/>
                </a:ext>
              </a:extLst>
            </p:cNvPr>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3" name="Freeform 16">
              <a:extLst>
                <a:ext uri="{FF2B5EF4-FFF2-40B4-BE49-F238E27FC236}">
                  <a16:creationId xmlns:a16="http://schemas.microsoft.com/office/drawing/2014/main" xmlns="" id="{10EB0F36-7175-4BBB-AB23-705231C4C42E}"/>
                </a:ext>
              </a:extLst>
            </p:cNvPr>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grpSp>
          <p:nvGrpSpPr>
            <p:cNvPr id="104" name="组合 103">
              <a:extLst>
                <a:ext uri="{FF2B5EF4-FFF2-40B4-BE49-F238E27FC236}">
                  <a16:creationId xmlns:a16="http://schemas.microsoft.com/office/drawing/2014/main" xmlns="" id="{48E528AB-2B99-4E15-BE08-252DEE25C341}"/>
                </a:ext>
              </a:extLst>
            </p:cNvPr>
            <p:cNvGrpSpPr/>
            <p:nvPr/>
          </p:nvGrpSpPr>
          <p:grpSpPr>
            <a:xfrm>
              <a:off x="1024809" y="3254700"/>
              <a:ext cx="10277866" cy="1354859"/>
              <a:chOff x="1024809" y="3254700"/>
              <a:chExt cx="10277866" cy="1354859"/>
            </a:xfrm>
            <a:solidFill>
              <a:schemeClr val="accent1">
                <a:lumMod val="60000"/>
                <a:lumOff val="40000"/>
              </a:schemeClr>
            </a:solidFill>
          </p:grpSpPr>
          <p:sp>
            <p:nvSpPr>
              <p:cNvPr id="112" name="Freeform 17">
                <a:extLst>
                  <a:ext uri="{FF2B5EF4-FFF2-40B4-BE49-F238E27FC236}">
                    <a16:creationId xmlns:a16="http://schemas.microsoft.com/office/drawing/2014/main" xmlns="" id="{DC894BD6-1886-4FBF-B962-452DFEA5FC35}"/>
                  </a:ext>
                </a:extLst>
              </p:cNvPr>
              <p:cNvSpPr/>
              <p:nvPr/>
            </p:nvSpPr>
            <p:spPr bwMode="auto">
              <a:xfrm>
                <a:off x="10201731" y="3429636"/>
                <a:ext cx="1100944"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3" name="Freeform 15">
                <a:extLst>
                  <a:ext uri="{FF2B5EF4-FFF2-40B4-BE49-F238E27FC236}">
                    <a16:creationId xmlns:a16="http://schemas.microsoft.com/office/drawing/2014/main" xmlns="" id="{F83056AB-954C-4C68-9844-5711C5245D52}"/>
                  </a:ext>
                </a:extLst>
              </p:cNvPr>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4" name="Rectangle 13">
                <a:extLst>
                  <a:ext uri="{FF2B5EF4-FFF2-40B4-BE49-F238E27FC236}">
                    <a16:creationId xmlns:a16="http://schemas.microsoft.com/office/drawing/2014/main" xmlns="" id="{87B92884-5F57-4ACA-BF7C-9F9C7742D359}"/>
                  </a:ext>
                </a:extLst>
              </p:cNvPr>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5" name="Rectangle 11">
                <a:extLst>
                  <a:ext uri="{FF2B5EF4-FFF2-40B4-BE49-F238E27FC236}">
                    <a16:creationId xmlns:a16="http://schemas.microsoft.com/office/drawing/2014/main" xmlns="" id="{54F3C344-6447-4F32-9538-F923B438849E}"/>
                  </a:ext>
                </a:extLst>
              </p:cNvPr>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6" name="Rectangle 9">
                <a:extLst>
                  <a:ext uri="{FF2B5EF4-FFF2-40B4-BE49-F238E27FC236}">
                    <a16:creationId xmlns:a16="http://schemas.microsoft.com/office/drawing/2014/main" xmlns="" id="{768661FD-9B66-4FBC-9954-5798583E28CD}"/>
                  </a:ext>
                </a:extLst>
              </p:cNvPr>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7" name="Rectangle 7">
                <a:extLst>
                  <a:ext uri="{FF2B5EF4-FFF2-40B4-BE49-F238E27FC236}">
                    <a16:creationId xmlns:a16="http://schemas.microsoft.com/office/drawing/2014/main" xmlns="" id="{1A8DC4D5-E9A9-4DEC-87F2-32182F4AF271}"/>
                  </a:ext>
                </a:extLst>
              </p:cNvPr>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8" name="Rectangle 6">
                <a:extLst>
                  <a:ext uri="{FF2B5EF4-FFF2-40B4-BE49-F238E27FC236}">
                    <a16:creationId xmlns:a16="http://schemas.microsoft.com/office/drawing/2014/main" xmlns="" id="{A4807277-5104-4026-A7E5-7375E00EB5C6}"/>
                  </a:ext>
                </a:extLst>
              </p:cNvPr>
              <p:cNvSpPr>
                <a:spLocks noChangeArrowheads="1"/>
              </p:cNvSpPr>
              <p:nvPr/>
            </p:nvSpPr>
            <p:spPr bwMode="auto">
              <a:xfrm>
                <a:off x="8672541"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105" name="Freeform 5">
              <a:extLst>
                <a:ext uri="{FF2B5EF4-FFF2-40B4-BE49-F238E27FC236}">
                  <a16:creationId xmlns:a16="http://schemas.microsoft.com/office/drawing/2014/main" xmlns="" id="{4A542913-D459-41B5-843B-A21E9E6FACE6}"/>
                </a:ext>
              </a:extLst>
            </p:cNvPr>
            <p:cNvSpPr/>
            <p:nvPr/>
          </p:nvSpPr>
          <p:spPr bwMode="auto">
            <a:xfrm>
              <a:off x="9702113" y="3254699"/>
              <a:ext cx="499617"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6" name="Text Placeholder 59">
              <a:extLst>
                <a:ext uri="{FF2B5EF4-FFF2-40B4-BE49-F238E27FC236}">
                  <a16:creationId xmlns:a16="http://schemas.microsoft.com/office/drawing/2014/main" xmlns="" id="{D5D8F6F8-C9DE-4F7F-8BBB-1C351A66CD35}"/>
                </a:ext>
              </a:extLst>
            </p:cNvPr>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01</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7" name="Text Placeholder 59">
              <a:extLst>
                <a:ext uri="{FF2B5EF4-FFF2-40B4-BE49-F238E27FC236}">
                  <a16:creationId xmlns:a16="http://schemas.microsoft.com/office/drawing/2014/main" xmlns="" id="{0EEAC82D-7D37-4B1D-85EB-12F8F8A781B1}"/>
                </a:ext>
              </a:extLst>
            </p:cNvPr>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02</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8" name="Text Placeholder 59">
              <a:extLst>
                <a:ext uri="{FF2B5EF4-FFF2-40B4-BE49-F238E27FC236}">
                  <a16:creationId xmlns:a16="http://schemas.microsoft.com/office/drawing/2014/main" xmlns="" id="{9311E583-959C-4C09-AE6B-98328EDC6972}"/>
                </a:ext>
              </a:extLst>
            </p:cNvPr>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03</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09" name="Text Placeholder 59">
              <a:extLst>
                <a:ext uri="{FF2B5EF4-FFF2-40B4-BE49-F238E27FC236}">
                  <a16:creationId xmlns:a16="http://schemas.microsoft.com/office/drawing/2014/main" xmlns="" id="{D4C2874D-8E84-4915-9893-C3A4EF155821}"/>
                </a:ext>
              </a:extLst>
            </p:cNvPr>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rPr>
                <a:t>04</a:t>
              </a:r>
              <a:endParaRPr lang="en-US" sz="2667" dirty="0">
                <a:solidFill>
                  <a:schemeClr val="bg1"/>
                </a:solidFill>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0" name="Text Placeholder 59">
              <a:extLst>
                <a:ext uri="{FF2B5EF4-FFF2-40B4-BE49-F238E27FC236}">
                  <a16:creationId xmlns:a16="http://schemas.microsoft.com/office/drawing/2014/main" xmlns="" id="{0D1BE70D-7A52-463E-94B9-8C7A117C001F}"/>
                </a:ext>
              </a:extLst>
            </p:cNvPr>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05</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sp>
          <p:nvSpPr>
            <p:cNvPr id="111" name="Text Placeholder 59">
              <a:extLst>
                <a:ext uri="{FF2B5EF4-FFF2-40B4-BE49-F238E27FC236}">
                  <a16:creationId xmlns:a16="http://schemas.microsoft.com/office/drawing/2014/main" xmlns="" id="{829F23CF-EB0E-4281-8935-1C737B85351C}"/>
                </a:ext>
              </a:extLst>
            </p:cNvPr>
            <p:cNvSpPr txBox="1"/>
            <p:nvPr/>
          </p:nvSpPr>
          <p:spPr>
            <a:xfrm>
              <a:off x="8559856"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Noto Serif CJK SC" panose="02020400000000000000" pitchFamily="18" charset="-122"/>
                  <a:ea typeface="FZHei-B01S" panose="02010601030101010101" pitchFamily="2" charset="-122"/>
                  <a:sym typeface="Noto Serif CJK SC" panose="02020400000000000000" pitchFamily="18" charset="-122"/>
                </a:rPr>
                <a:t>06</a:t>
              </a:r>
              <a:endParaRPr lang="en-US" sz="2667" dirty="0">
                <a:latin typeface="Noto Serif CJK SC" panose="02020400000000000000" pitchFamily="18" charset="-122"/>
                <a:ea typeface="FZHei-B01S" panose="02010601030101010101" pitchFamily="2" charset="-122"/>
                <a:sym typeface="Noto Serif CJK SC" panose="02020400000000000000" pitchFamily="18" charset="-122"/>
              </a:endParaRPr>
            </a:p>
          </p:txBody>
        </p:sp>
      </p:grpSp>
      <p:sp>
        <p:nvSpPr>
          <p:cNvPr id="119" name="Text Placeholder 59">
            <a:extLst>
              <a:ext uri="{FF2B5EF4-FFF2-40B4-BE49-F238E27FC236}">
                <a16:creationId xmlns:a16="http://schemas.microsoft.com/office/drawing/2014/main" xmlns="" id="{08F6E168-6839-4F11-A49E-929910D185AF}"/>
              </a:ext>
            </a:extLst>
          </p:cNvPr>
          <p:cNvSpPr txBox="1"/>
          <p:nvPr/>
        </p:nvSpPr>
        <p:spPr>
          <a:xfrm>
            <a:off x="2503601" y="4915313"/>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120" name="Text Placeholder 59">
            <a:extLst>
              <a:ext uri="{FF2B5EF4-FFF2-40B4-BE49-F238E27FC236}">
                <a16:creationId xmlns:a16="http://schemas.microsoft.com/office/drawing/2014/main" xmlns="" id="{D3626383-F576-48AE-8AA6-D1D322C4AA80}"/>
              </a:ext>
            </a:extLst>
          </p:cNvPr>
          <p:cNvSpPr txBox="1"/>
          <p:nvPr/>
        </p:nvSpPr>
        <p:spPr>
          <a:xfrm>
            <a:off x="4136041" y="1708801"/>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121" name="Text Placeholder 59">
            <a:extLst>
              <a:ext uri="{FF2B5EF4-FFF2-40B4-BE49-F238E27FC236}">
                <a16:creationId xmlns:a16="http://schemas.microsoft.com/office/drawing/2014/main" xmlns="" id="{8B259A90-7F99-400A-8BFC-760E5BB23326}"/>
              </a:ext>
            </a:extLst>
          </p:cNvPr>
          <p:cNvSpPr txBox="1"/>
          <p:nvPr/>
        </p:nvSpPr>
        <p:spPr>
          <a:xfrm>
            <a:off x="7191261" y="1700422"/>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122" name="Text Placeholder 59">
            <a:extLst>
              <a:ext uri="{FF2B5EF4-FFF2-40B4-BE49-F238E27FC236}">
                <a16:creationId xmlns:a16="http://schemas.microsoft.com/office/drawing/2014/main" xmlns="" id="{B7E3D48C-7D19-4BF4-B31E-45CC6B5BDBCF}"/>
              </a:ext>
            </a:extLst>
          </p:cNvPr>
          <p:cNvSpPr txBox="1"/>
          <p:nvPr/>
        </p:nvSpPr>
        <p:spPr>
          <a:xfrm>
            <a:off x="5630098" y="4915313"/>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
        <p:nvSpPr>
          <p:cNvPr id="123" name="Text Placeholder 59">
            <a:extLst>
              <a:ext uri="{FF2B5EF4-FFF2-40B4-BE49-F238E27FC236}">
                <a16:creationId xmlns:a16="http://schemas.microsoft.com/office/drawing/2014/main" xmlns="" id="{04A0CB81-A5EC-4816-B2A8-1685250304C1}"/>
              </a:ext>
            </a:extLst>
          </p:cNvPr>
          <p:cNvSpPr txBox="1"/>
          <p:nvPr/>
        </p:nvSpPr>
        <p:spPr>
          <a:xfrm>
            <a:off x="8780209" y="4915313"/>
            <a:ext cx="2343425" cy="1248139"/>
          </a:xfrm>
          <a:prstGeom prst="rect">
            <a:avLst/>
          </a:prstGeom>
        </p:spPr>
        <p:txBody>
          <a:bodyPr lIns="121907" tIns="60953" rIns="121907" bIns="60953"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rPr>
              <a:t>添加标题</a:t>
            </a:r>
            <a:endParaRPr lang="en-US" altLang="zh-CN" dirty="0">
              <a:solidFill>
                <a:schemeClr val="tx1">
                  <a:lumMod val="75000"/>
                  <a:lumOff val="25000"/>
                </a:schemeClr>
              </a:solidFill>
              <a:latin typeface="思源黑体 Normal" panose="020B0400000000000000" pitchFamily="34" charset="-122"/>
              <a:ea typeface="思源黑体 Normal" panose="020B0400000000000000" pitchFamily="34" charset="-122"/>
              <a:sym typeface="Noto Serif CJK SC" panose="02020400000000000000" pitchFamily="18" charset="-122"/>
            </a:endParaRPr>
          </a:p>
          <a:p>
            <a:pPr algn="just">
              <a:lnSpc>
                <a:spcPct val="120000"/>
              </a:lnSpc>
            </a:pPr>
            <a:r>
              <a:rPr lang="zh-CN" alt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sz="1200" dirty="0">
              <a:solidFill>
                <a:schemeClr val="tx1">
                  <a:lumMod val="75000"/>
                  <a:lumOff val="25000"/>
                </a:schemeClr>
              </a:solidFill>
              <a:latin typeface="思源黑体 Light" panose="020B0300000000000000" pitchFamily="34" charset="-122"/>
              <a:ea typeface="思源黑体 Light" panose="020B0300000000000000" pitchFamily="34" charset="-122"/>
              <a:sym typeface="Noto Serif CJK SC" panose="02020400000000000000" pitchFamily="18" charset="-122"/>
            </a:endParaRPr>
          </a:p>
        </p:txBody>
      </p:sp>
    </p:spTree>
    <p:extLst>
      <p:ext uri="{BB962C8B-B14F-4D97-AF65-F5344CB8AC3E}">
        <p14:creationId xmlns:p14="http://schemas.microsoft.com/office/powerpoint/2010/main" val="1755218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00"/>
                                        <p:tgtEl>
                                          <p:spTgt spid="5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00"/>
                                        <p:tgtEl>
                                          <p:spTgt spid="5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up)">
                                      <p:cBhvr>
                                        <p:cTn id="35" dur="500"/>
                                        <p:tgtEl>
                                          <p:spTgt spid="5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wipe(left)">
                                      <p:cBhvr>
                                        <p:cTn id="39" dur="500"/>
                                        <p:tgtEl>
                                          <p:spTgt spid="11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wipe(left)">
                                      <p:cBhvr>
                                        <p:cTn id="43" dur="500"/>
                                        <p:tgtEl>
                                          <p:spTgt spid="12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wipe(left)">
                                      <p:cBhvr>
                                        <p:cTn id="47" dur="500"/>
                                        <p:tgtEl>
                                          <p:spTgt spid="12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left)">
                                      <p:cBhvr>
                                        <p:cTn id="51" dur="500"/>
                                        <p:tgtEl>
                                          <p:spTgt spid="12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23"/>
                                        </p:tgtEl>
                                        <p:attrNameLst>
                                          <p:attrName>style.visibility</p:attrName>
                                        </p:attrNameLst>
                                      </p:cBhvr>
                                      <p:to>
                                        <p:strVal val="visible"/>
                                      </p:to>
                                    </p:set>
                                    <p:animEffect transition="in" filter="wipe(left)">
                                      <p:cBhvr>
                                        <p:cTn id="5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19" grpId="0"/>
      <p:bldP spid="120" grpId="0"/>
      <p:bldP spid="121" grpId="0"/>
      <p:bldP spid="122" grpId="0"/>
      <p:bldP spid="1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237AD8E8-292C-40CC-B110-41C27258ABD5}"/>
              </a:ext>
            </a:extLst>
          </p:cNvPr>
          <p:cNvGrpSpPr/>
          <p:nvPr/>
        </p:nvGrpSpPr>
        <p:grpSpPr>
          <a:xfrm>
            <a:off x="0" y="1654630"/>
            <a:ext cx="12192003" cy="1671462"/>
            <a:chOff x="0" y="1349830"/>
            <a:chExt cx="12192002" cy="1671462"/>
          </a:xfrm>
        </p:grpSpPr>
        <p:grpSp>
          <p:nvGrpSpPr>
            <p:cNvPr id="10" name="组合 9">
              <a:extLst>
                <a:ext uri="{FF2B5EF4-FFF2-40B4-BE49-F238E27FC236}">
                  <a16:creationId xmlns:a16="http://schemas.microsoft.com/office/drawing/2014/main" xmlns="" id="{D1E675BD-EE21-4C34-90C4-D125B1260E97}"/>
                </a:ext>
              </a:extLst>
            </p:cNvPr>
            <p:cNvGrpSpPr/>
            <p:nvPr/>
          </p:nvGrpSpPr>
          <p:grpSpPr>
            <a:xfrm rot="5400000">
              <a:off x="5260270" y="-3910440"/>
              <a:ext cx="1671462" cy="12192002"/>
              <a:chOff x="3379662" y="-2667000"/>
              <a:chExt cx="1251657" cy="12192002"/>
            </a:xfrm>
          </p:grpSpPr>
          <p:sp>
            <p:nvSpPr>
              <p:cNvPr id="12" name="矩形 11">
                <a:extLst>
                  <a:ext uri="{FF2B5EF4-FFF2-40B4-BE49-F238E27FC236}">
                    <a16:creationId xmlns:a16="http://schemas.microsoft.com/office/drawing/2014/main" xmlns="" id="{2660763F-8880-4D83-9D0D-D155F4A24A15}"/>
                  </a:ext>
                </a:extLst>
              </p:cNvPr>
              <p:cNvSpPr/>
              <p:nvPr/>
            </p:nvSpPr>
            <p:spPr>
              <a:xfrm>
                <a:off x="3379662" y="-2667000"/>
                <a:ext cx="1120280"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等腰三角形 12">
                <a:extLst>
                  <a:ext uri="{FF2B5EF4-FFF2-40B4-BE49-F238E27FC236}">
                    <a16:creationId xmlns:a16="http://schemas.microsoft.com/office/drawing/2014/main" xmlns="" id="{09FE0F9C-BE3D-47D3-A354-2704BDCCA57A}"/>
                  </a:ext>
                </a:extLst>
              </p:cNvPr>
              <p:cNvSpPr/>
              <p:nvPr/>
            </p:nvSpPr>
            <p:spPr>
              <a:xfrm rot="5400000" flipH="1">
                <a:off x="4415106" y="3360425"/>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文本框 10">
              <a:extLst>
                <a:ext uri="{FF2B5EF4-FFF2-40B4-BE49-F238E27FC236}">
                  <a16:creationId xmlns:a16="http://schemas.microsoft.com/office/drawing/2014/main" xmlns="" id="{FF53E94A-DD49-4413-9DAB-A2C57F9027BB}"/>
                </a:ext>
              </a:extLst>
            </p:cNvPr>
            <p:cNvSpPr txBox="1"/>
            <p:nvPr/>
          </p:nvSpPr>
          <p:spPr>
            <a:xfrm>
              <a:off x="4030233" y="1653394"/>
              <a:ext cx="4131534" cy="923330"/>
            </a:xfrm>
            <a:prstGeom prst="rect">
              <a:avLst/>
            </a:prstGeom>
            <a:noFill/>
          </p:spPr>
          <p:txBody>
            <a:bodyPr wrap="square" rtlCol="0">
              <a:spAutoFit/>
            </a:bodyPr>
            <a:lstStyle/>
            <a:p>
              <a:pPr algn="ctr"/>
              <a:r>
                <a:rPr lang="en-US" altLang="zh-CN"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PART  04</a:t>
              </a:r>
              <a:endParaRPr lang="zh-CN" altLang="en-US"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sp>
        <p:nvSpPr>
          <p:cNvPr id="14" name="文本框 13">
            <a:extLst>
              <a:ext uri="{FF2B5EF4-FFF2-40B4-BE49-F238E27FC236}">
                <a16:creationId xmlns:a16="http://schemas.microsoft.com/office/drawing/2014/main" xmlns="" id="{4002408A-74C1-4BF7-9BD5-C13013F85204}"/>
              </a:ext>
            </a:extLst>
          </p:cNvPr>
          <p:cNvSpPr txBox="1"/>
          <p:nvPr/>
        </p:nvSpPr>
        <p:spPr>
          <a:xfrm>
            <a:off x="4157008" y="3517400"/>
            <a:ext cx="3877985"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sp>
        <p:nvSpPr>
          <p:cNvPr id="15" name="矩形 14">
            <a:extLst>
              <a:ext uri="{FF2B5EF4-FFF2-40B4-BE49-F238E27FC236}">
                <a16:creationId xmlns:a16="http://schemas.microsoft.com/office/drawing/2014/main" xmlns="" id="{6F5FE08F-2FCD-41D3-A04E-08D9B9DFA4D8}"/>
              </a:ext>
            </a:extLst>
          </p:cNvPr>
          <p:cNvSpPr/>
          <p:nvPr/>
        </p:nvSpPr>
        <p:spPr>
          <a:xfrm>
            <a:off x="2274596" y="4400182"/>
            <a:ext cx="7642811" cy="854080"/>
          </a:xfrm>
          <a:prstGeom prst="rect">
            <a:avLst/>
          </a:prstGeom>
        </p:spPr>
        <p:txBody>
          <a:bodyPr wrap="square">
            <a:spAutoFit/>
          </a:bodyPr>
          <a:lstStyle/>
          <a:p>
            <a:pPr algn="ctr">
              <a:lnSpc>
                <a:spcPct val="150000"/>
              </a:lnSpc>
            </a:pPr>
            <a:r>
              <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Tree>
    <p:extLst>
      <p:ext uri="{BB962C8B-B14F-4D97-AF65-F5344CB8AC3E}">
        <p14:creationId xmlns:p14="http://schemas.microsoft.com/office/powerpoint/2010/main" val="25177591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xmlns="" id="{A418D2A9-3847-4338-9E01-408CD2B73EC9}"/>
              </a:ext>
            </a:extLst>
          </p:cNvPr>
          <p:cNvSpPr/>
          <p:nvPr/>
        </p:nvSpPr>
        <p:spPr>
          <a:xfrm>
            <a:off x="0" y="2"/>
            <a:ext cx="12192000" cy="2665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mn-ea"/>
              <a:sym typeface="+mn-lt"/>
            </a:endParaRPr>
          </a:p>
        </p:txBody>
      </p:sp>
      <p:sp>
        <p:nvSpPr>
          <p:cNvPr id="23" name="MH_Others_1">
            <a:extLst>
              <a:ext uri="{FF2B5EF4-FFF2-40B4-BE49-F238E27FC236}">
                <a16:creationId xmlns:a16="http://schemas.microsoft.com/office/drawing/2014/main" xmlns="" id="{32A78A9A-F8F4-4869-98D9-BA60FFB10849}"/>
              </a:ext>
            </a:extLst>
          </p:cNvPr>
          <p:cNvSpPr txBox="1"/>
          <p:nvPr>
            <p:custDataLst>
              <p:tags r:id="rId1"/>
            </p:custDataLst>
          </p:nvPr>
        </p:nvSpPr>
        <p:spPr>
          <a:xfrm>
            <a:off x="4880884" y="737608"/>
            <a:ext cx="2430232" cy="830997"/>
          </a:xfrm>
          <a:prstGeom prst="rect">
            <a:avLst/>
          </a:prstGeom>
          <a:noFill/>
        </p:spPr>
        <p:txBody>
          <a:bodyPr vert="horz" wrap="square" lIns="0" tIns="0" rIns="0" bIns="0" rtlCol="0" anchor="ctr" anchorCtr="0">
            <a:spAutoFit/>
          </a:bodyPr>
          <a:lstStyle/>
          <a:p>
            <a:pPr algn="ctr"/>
            <a:r>
              <a:rPr lang="zh-CN" altLang="en-US" sz="5400" b="1" dirty="0">
                <a:solidFill>
                  <a:schemeClr val="bg1"/>
                </a:solidFill>
                <a:latin typeface="思源黑体" panose="020B0500000000000000" pitchFamily="34" charset="-122"/>
                <a:ea typeface="思源黑体" panose="020B0500000000000000" pitchFamily="34" charset="-122"/>
                <a:sym typeface="Century Gothic" panose="020B0502020202020204" pitchFamily="34" charset="0"/>
              </a:rPr>
              <a:t>目  录</a:t>
            </a:r>
          </a:p>
        </p:txBody>
      </p:sp>
      <p:sp>
        <p:nvSpPr>
          <p:cNvPr id="24" name="MH_Others_2">
            <a:extLst>
              <a:ext uri="{FF2B5EF4-FFF2-40B4-BE49-F238E27FC236}">
                <a16:creationId xmlns:a16="http://schemas.microsoft.com/office/drawing/2014/main" xmlns="" id="{90D4A655-B9C9-4B4F-B22D-CB879CC61F69}"/>
              </a:ext>
            </a:extLst>
          </p:cNvPr>
          <p:cNvSpPr txBox="1"/>
          <p:nvPr>
            <p:custDataLst>
              <p:tags r:id="rId2"/>
            </p:custDataLst>
          </p:nvPr>
        </p:nvSpPr>
        <p:spPr>
          <a:xfrm>
            <a:off x="4893159" y="1660936"/>
            <a:ext cx="2405684" cy="307777"/>
          </a:xfrm>
          <a:prstGeom prst="rect">
            <a:avLst/>
          </a:prstGeom>
          <a:noFill/>
        </p:spPr>
        <p:txBody>
          <a:bodyPr wrap="square" lIns="0" tIns="0" rIns="0" bIns="0">
            <a:spAutoFit/>
          </a:bodyPr>
          <a:lstStyle/>
          <a:p>
            <a:pPr algn="ctr">
              <a:defRPr/>
            </a:pPr>
            <a:r>
              <a:rPr lang="en-US" altLang="zh-CN" sz="2000" b="1" i="1" spc="300" dirty="0">
                <a:solidFill>
                  <a:schemeClr val="bg1"/>
                </a:solidFill>
                <a:latin typeface="思源黑体" panose="020B0500000000000000" pitchFamily="34" charset="-122"/>
                <a:ea typeface="思源黑体" panose="020B0500000000000000" pitchFamily="34" charset="-122"/>
                <a:sym typeface="Century Gothic" panose="020B0502020202020204" pitchFamily="34" charset="0"/>
              </a:rPr>
              <a:t>CONTENTS</a:t>
            </a:r>
            <a:endParaRPr lang="zh-CN" altLang="en-US" sz="2000" b="1" i="1" spc="300" dirty="0">
              <a:solidFill>
                <a:schemeClr val="bg1"/>
              </a:solidFill>
              <a:latin typeface="思源黑体" panose="020B0500000000000000" pitchFamily="34" charset="-122"/>
              <a:ea typeface="思源黑体" panose="020B0500000000000000" pitchFamily="34" charset="-122"/>
              <a:sym typeface="Century Gothic" panose="020B0502020202020204" pitchFamily="34" charset="0"/>
            </a:endParaRPr>
          </a:p>
        </p:txBody>
      </p:sp>
      <p:sp>
        <p:nvSpPr>
          <p:cNvPr id="25" name="MH_Other_1">
            <a:extLst>
              <a:ext uri="{FF2B5EF4-FFF2-40B4-BE49-F238E27FC236}">
                <a16:creationId xmlns:a16="http://schemas.microsoft.com/office/drawing/2014/main" xmlns="" id="{AC62F014-4686-486A-A196-68F8794FB261}"/>
              </a:ext>
            </a:extLst>
          </p:cNvPr>
          <p:cNvSpPr>
            <a:spLocks noChangeAspect="1"/>
          </p:cNvSpPr>
          <p:nvPr>
            <p:custDataLst>
              <p:tags r:id="rId3"/>
            </p:custDataLst>
          </p:nvPr>
        </p:nvSpPr>
        <p:spPr>
          <a:xfrm>
            <a:off x="1628919" y="3832860"/>
            <a:ext cx="718504" cy="72000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8" b="1" kern="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1</a:t>
            </a:r>
          </a:p>
        </p:txBody>
      </p:sp>
      <p:sp>
        <p:nvSpPr>
          <p:cNvPr id="26" name="MH_Other_2">
            <a:extLst>
              <a:ext uri="{FF2B5EF4-FFF2-40B4-BE49-F238E27FC236}">
                <a16:creationId xmlns:a16="http://schemas.microsoft.com/office/drawing/2014/main" xmlns="" id="{49112113-4ED9-457E-8CA1-29BACC554190}"/>
              </a:ext>
            </a:extLst>
          </p:cNvPr>
          <p:cNvSpPr>
            <a:spLocks noChangeAspect="1"/>
          </p:cNvSpPr>
          <p:nvPr>
            <p:custDataLst>
              <p:tags r:id="rId4"/>
            </p:custDataLst>
          </p:nvPr>
        </p:nvSpPr>
        <p:spPr>
          <a:xfrm>
            <a:off x="1628919" y="5099531"/>
            <a:ext cx="718504" cy="72000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8" b="1" kern="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2</a:t>
            </a:r>
          </a:p>
        </p:txBody>
      </p:sp>
      <p:sp>
        <p:nvSpPr>
          <p:cNvPr id="27" name="MH_Other_3">
            <a:extLst>
              <a:ext uri="{FF2B5EF4-FFF2-40B4-BE49-F238E27FC236}">
                <a16:creationId xmlns:a16="http://schemas.microsoft.com/office/drawing/2014/main" xmlns="" id="{D6832610-6BBF-4193-AB14-DF11D5557E06}"/>
              </a:ext>
            </a:extLst>
          </p:cNvPr>
          <p:cNvSpPr>
            <a:spLocks noChangeAspect="1"/>
          </p:cNvSpPr>
          <p:nvPr>
            <p:custDataLst>
              <p:tags r:id="rId5"/>
            </p:custDataLst>
          </p:nvPr>
        </p:nvSpPr>
        <p:spPr>
          <a:xfrm>
            <a:off x="6765220" y="3832860"/>
            <a:ext cx="718504" cy="72000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8" b="1" kern="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3</a:t>
            </a:r>
          </a:p>
        </p:txBody>
      </p:sp>
      <p:sp>
        <p:nvSpPr>
          <p:cNvPr id="28" name="MH_Other_4">
            <a:extLst>
              <a:ext uri="{FF2B5EF4-FFF2-40B4-BE49-F238E27FC236}">
                <a16:creationId xmlns:a16="http://schemas.microsoft.com/office/drawing/2014/main" xmlns="" id="{01A706B9-C185-408A-BF65-0279214F861E}"/>
              </a:ext>
            </a:extLst>
          </p:cNvPr>
          <p:cNvSpPr>
            <a:spLocks noChangeAspect="1"/>
          </p:cNvSpPr>
          <p:nvPr>
            <p:custDataLst>
              <p:tags r:id="rId6"/>
            </p:custDataLst>
          </p:nvPr>
        </p:nvSpPr>
        <p:spPr>
          <a:xfrm>
            <a:off x="6765220" y="5099531"/>
            <a:ext cx="718504" cy="72000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8" b="1" kern="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4</a:t>
            </a:r>
          </a:p>
        </p:txBody>
      </p:sp>
      <p:sp>
        <p:nvSpPr>
          <p:cNvPr id="29" name="MH_Text_1">
            <a:extLst>
              <a:ext uri="{FF2B5EF4-FFF2-40B4-BE49-F238E27FC236}">
                <a16:creationId xmlns:a16="http://schemas.microsoft.com/office/drawing/2014/main" xmlns="" id="{7104621E-B101-4914-81DB-C0249C227506}"/>
              </a:ext>
            </a:extLst>
          </p:cNvPr>
          <p:cNvSpPr/>
          <p:nvPr>
            <p:custDataLst>
              <p:tags r:id="rId7"/>
            </p:custDataLst>
          </p:nvPr>
        </p:nvSpPr>
        <p:spPr>
          <a:xfrm>
            <a:off x="2587410" y="3823528"/>
            <a:ext cx="2706071" cy="738664"/>
          </a:xfrm>
          <a:prstGeom prst="rect">
            <a:avLst/>
          </a:prstGeom>
        </p:spPr>
        <p:txBody>
          <a:bodyPr wrap="square" lIns="0" tIns="0" rIns="0" bIns="0" anchor="ctr">
            <a:spAutoFit/>
          </a:bodyPr>
          <a:lstStyle/>
          <a:p>
            <a:pPr>
              <a:lnSpc>
                <a:spcPct val="120000"/>
              </a:lnSpc>
            </a:pPr>
            <a:r>
              <a:rPr lang="zh-CN" altLang="en-US"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标题文本预设</a:t>
            </a:r>
            <a:endParaRPr lang="en-US" altLang="zh-CN"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endParaRPr>
          </a:p>
          <a:p>
            <a:pPr eaLnBrk="0" hangingPunct="0">
              <a:lnSpc>
                <a:spcPct val="120000"/>
              </a:lnSpc>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Century Gothic" panose="020B0502020202020204" pitchFamily="34" charset="0"/>
              </a:rPr>
              <a:t>点击此处添加副标题文本内容</a:t>
            </a:r>
          </a:p>
        </p:txBody>
      </p:sp>
      <p:sp>
        <p:nvSpPr>
          <p:cNvPr id="30" name="MH_Text_2">
            <a:extLst>
              <a:ext uri="{FF2B5EF4-FFF2-40B4-BE49-F238E27FC236}">
                <a16:creationId xmlns:a16="http://schemas.microsoft.com/office/drawing/2014/main" xmlns="" id="{9D9EB9AA-70B5-4667-88AF-DB4F309B08F8}"/>
              </a:ext>
            </a:extLst>
          </p:cNvPr>
          <p:cNvSpPr/>
          <p:nvPr>
            <p:custDataLst>
              <p:tags r:id="rId8"/>
            </p:custDataLst>
          </p:nvPr>
        </p:nvSpPr>
        <p:spPr>
          <a:xfrm>
            <a:off x="2587410" y="5090199"/>
            <a:ext cx="2706071" cy="738664"/>
          </a:xfrm>
          <a:prstGeom prst="rect">
            <a:avLst/>
          </a:prstGeom>
        </p:spPr>
        <p:txBody>
          <a:bodyPr wrap="square" lIns="0" tIns="0" rIns="0" bIns="0" anchor="ctr">
            <a:spAutoFit/>
          </a:bodyPr>
          <a:lstStyle/>
          <a:p>
            <a:pPr lvl="0">
              <a:lnSpc>
                <a:spcPct val="120000"/>
              </a:lnSpc>
            </a:pPr>
            <a:r>
              <a:rPr lang="zh-CN" altLang="en-US"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标题文本预设</a:t>
            </a:r>
            <a:endParaRPr lang="en-US" altLang="zh-CN"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endParaRPr>
          </a:p>
          <a:p>
            <a:pPr eaLnBrk="0" hangingPunct="0">
              <a:lnSpc>
                <a:spcPct val="120000"/>
              </a:lnSpc>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Century Gothic" panose="020B0502020202020204" pitchFamily="34" charset="0"/>
              </a:rPr>
              <a:t>点击此处添加副标题文本内容</a:t>
            </a:r>
          </a:p>
        </p:txBody>
      </p:sp>
      <p:sp>
        <p:nvSpPr>
          <p:cNvPr id="31" name="MH_Text_3">
            <a:extLst>
              <a:ext uri="{FF2B5EF4-FFF2-40B4-BE49-F238E27FC236}">
                <a16:creationId xmlns:a16="http://schemas.microsoft.com/office/drawing/2014/main" xmlns="" id="{D71F09C8-A866-4BCC-AB2F-F4C23E6DF030}"/>
              </a:ext>
            </a:extLst>
          </p:cNvPr>
          <p:cNvSpPr/>
          <p:nvPr>
            <p:custDataLst>
              <p:tags r:id="rId9"/>
            </p:custDataLst>
          </p:nvPr>
        </p:nvSpPr>
        <p:spPr>
          <a:xfrm>
            <a:off x="7723711" y="3823528"/>
            <a:ext cx="2706071" cy="738664"/>
          </a:xfrm>
          <a:prstGeom prst="rect">
            <a:avLst/>
          </a:prstGeom>
        </p:spPr>
        <p:txBody>
          <a:bodyPr wrap="square" lIns="0" tIns="0" rIns="0" bIns="0" anchor="ctr">
            <a:spAutoFit/>
          </a:bodyPr>
          <a:lstStyle/>
          <a:p>
            <a:pPr lvl="0">
              <a:lnSpc>
                <a:spcPct val="120000"/>
              </a:lnSpc>
            </a:pPr>
            <a:r>
              <a:rPr lang="zh-CN" altLang="en-US"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标题文本预设</a:t>
            </a:r>
            <a:endParaRPr lang="en-US" altLang="zh-CN"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endParaRPr>
          </a:p>
          <a:p>
            <a:pPr eaLnBrk="0" hangingPunct="0">
              <a:lnSpc>
                <a:spcPct val="120000"/>
              </a:lnSpc>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Century Gothic" panose="020B0502020202020204" pitchFamily="34" charset="0"/>
              </a:rPr>
              <a:t>点击此处添加副标题文本内容</a:t>
            </a:r>
          </a:p>
        </p:txBody>
      </p:sp>
      <p:sp>
        <p:nvSpPr>
          <p:cNvPr id="34" name="MH_Text_4">
            <a:extLst>
              <a:ext uri="{FF2B5EF4-FFF2-40B4-BE49-F238E27FC236}">
                <a16:creationId xmlns:a16="http://schemas.microsoft.com/office/drawing/2014/main" xmlns="" id="{85C291FC-F82A-40AC-A5B3-3C6E3C54E49B}"/>
              </a:ext>
            </a:extLst>
          </p:cNvPr>
          <p:cNvSpPr/>
          <p:nvPr>
            <p:custDataLst>
              <p:tags r:id="rId10"/>
            </p:custDataLst>
          </p:nvPr>
        </p:nvSpPr>
        <p:spPr>
          <a:xfrm>
            <a:off x="7723711" y="5090199"/>
            <a:ext cx="2706071" cy="738664"/>
          </a:xfrm>
          <a:prstGeom prst="rect">
            <a:avLst/>
          </a:prstGeom>
        </p:spPr>
        <p:txBody>
          <a:bodyPr wrap="square" lIns="0" tIns="0" rIns="0" bIns="0" anchor="ctr">
            <a:spAutoFit/>
          </a:bodyPr>
          <a:lstStyle/>
          <a:p>
            <a:pPr lvl="0">
              <a:lnSpc>
                <a:spcPct val="120000"/>
              </a:lnSpc>
            </a:pPr>
            <a:r>
              <a:rPr lang="zh-CN" altLang="en-US"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rPr>
              <a:t>标题文本预设</a:t>
            </a:r>
            <a:endParaRPr lang="en-US" altLang="zh-CN" sz="2800" dirty="0">
              <a:solidFill>
                <a:schemeClr val="accent1"/>
              </a:solidFill>
              <a:latin typeface="思源黑体" panose="020B0500000000000000" pitchFamily="34" charset="-122"/>
              <a:ea typeface="思源黑体" panose="020B0500000000000000" pitchFamily="34" charset="-122"/>
              <a:sym typeface="Century Gothic" panose="020B0502020202020204" pitchFamily="34" charset="0"/>
            </a:endParaRPr>
          </a:p>
          <a:p>
            <a:pPr eaLnBrk="0" hangingPunct="0">
              <a:lnSpc>
                <a:spcPct val="120000"/>
              </a:lnSpc>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cs typeface="+mn-ea"/>
                <a:sym typeface="Century Gothic" panose="020B0502020202020204" pitchFamily="34" charset="0"/>
              </a:rPr>
              <a:t>点击此处添加副标题文本内容</a:t>
            </a:r>
          </a:p>
        </p:txBody>
      </p:sp>
      <p:sp>
        <p:nvSpPr>
          <p:cNvPr id="13" name="TextBox 4">
            <a:extLst>
              <a:ext uri="{FF2B5EF4-FFF2-40B4-BE49-F238E27FC236}">
                <a16:creationId xmlns="" xmlns:a16="http://schemas.microsoft.com/office/drawing/2014/main" id="{EB684C7E-20A7-9694-F2D4-694B922B40F4}"/>
              </a:ext>
            </a:extLst>
          </p:cNvPr>
          <p:cNvSpPr txBox="1"/>
          <p:nvPr/>
        </p:nvSpPr>
        <p:spPr>
          <a:xfrm>
            <a:off x="0" y="2"/>
            <a:ext cx="453650" cy="118430"/>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p>
        </p:txBody>
      </p:sp>
      <p:sp>
        <p:nvSpPr>
          <p:cNvPr id="2" name="文本框 1"/>
          <p:cNvSpPr txBox="1"/>
          <p:nvPr/>
        </p:nvSpPr>
        <p:spPr>
          <a:xfrm>
            <a:off x="1180730" y="941033"/>
            <a:ext cx="1615736" cy="253916"/>
          </a:xfrm>
          <a:prstGeom prst="rect">
            <a:avLst/>
          </a:prstGeom>
          <a:noFill/>
        </p:spPr>
        <p:txBody>
          <a:bodyPr wrap="square" rtlCol="0">
            <a:spAutoFit/>
          </a:bodyPr>
          <a:lstStyle/>
          <a:p>
            <a:r>
              <a:rPr lang="en-US" altLang="zh-CN" sz="1000" dirty="0">
                <a:solidFill>
                  <a:srgbClr val="003970"/>
                </a:solidFill>
              </a:rPr>
              <a:t>https://www.ypppt.com/</a:t>
            </a:r>
            <a:endParaRPr lang="zh-CN" altLang="en-US" sz="1000" dirty="0">
              <a:solidFill>
                <a:srgbClr val="00397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3"/>
                                        </p:tgtEl>
                                        <p:attrNameLst>
                                          <p:attrName>style.visibility</p:attrName>
                                        </p:attrNameLst>
                                      </p:cBhvr>
                                      <p:to>
                                        <p:strVal val="visible"/>
                                      </p:to>
                                    </p:set>
                                    <p:anim by="(-#ppt_w*2)" calcmode="lin" valueType="num">
                                      <p:cBhvr rctx="PPT">
                                        <p:cTn id="11" dur="500" autoRev="1" fill="hold">
                                          <p:stCondLst>
                                            <p:cond delay="0"/>
                                          </p:stCondLst>
                                        </p:cTn>
                                        <p:tgtEl>
                                          <p:spTgt spid="23"/>
                                        </p:tgtEl>
                                        <p:attrNameLst>
                                          <p:attrName>ppt_w</p:attrName>
                                        </p:attrNameLst>
                                      </p:cBhvr>
                                    </p:anim>
                                    <p:anim by="(#ppt_w*0.50)" calcmode="lin" valueType="num">
                                      <p:cBhvr>
                                        <p:cTn id="12" dur="500" decel="50000" autoRev="1" fill="hold">
                                          <p:stCondLst>
                                            <p:cond delay="0"/>
                                          </p:stCondLst>
                                        </p:cTn>
                                        <p:tgtEl>
                                          <p:spTgt spid="23"/>
                                        </p:tgtEl>
                                        <p:attrNameLst>
                                          <p:attrName>ppt_x</p:attrName>
                                        </p:attrNameLst>
                                      </p:cBhvr>
                                    </p:anim>
                                    <p:anim from="(-#ppt_h/2)" to="(#ppt_y)" calcmode="lin" valueType="num">
                                      <p:cBhvr>
                                        <p:cTn id="13" dur="1000" fill="hold">
                                          <p:stCondLst>
                                            <p:cond delay="0"/>
                                          </p:stCondLst>
                                        </p:cTn>
                                        <p:tgtEl>
                                          <p:spTgt spid="23"/>
                                        </p:tgtEl>
                                        <p:attrNameLst>
                                          <p:attrName>ppt_y</p:attrName>
                                        </p:attrNameLst>
                                      </p:cBhvr>
                                    </p:anim>
                                    <p:animRot by="21600000">
                                      <p:cBhvr>
                                        <p:cTn id="14" dur="1000" fill="hold">
                                          <p:stCondLst>
                                            <p:cond delay="0"/>
                                          </p:stCondLst>
                                        </p:cTn>
                                        <p:tgtEl>
                                          <p:spTgt spid="23"/>
                                        </p:tgtEl>
                                        <p:attrNameLst>
                                          <p:attrName>r</p:attrName>
                                        </p:attrNameLst>
                                      </p:cBhvr>
                                    </p:animRot>
                                  </p:childTnLst>
                                </p:cTn>
                              </p:par>
                            </p:childTnLst>
                          </p:cTn>
                        </p:par>
                        <p:par>
                          <p:cTn id="15" fill="hold">
                            <p:stCondLst>
                              <p:cond delay="16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by="(-#ppt_w*2)" calcmode="lin" valueType="num">
                                      <p:cBhvr rctx="PPT">
                                        <p:cTn id="18" dur="500" autoRev="1" fill="hold">
                                          <p:stCondLst>
                                            <p:cond delay="0"/>
                                          </p:stCondLst>
                                        </p:cTn>
                                        <p:tgtEl>
                                          <p:spTgt spid="24"/>
                                        </p:tgtEl>
                                        <p:attrNameLst>
                                          <p:attrName>ppt_w</p:attrName>
                                        </p:attrNameLst>
                                      </p:cBhvr>
                                    </p:anim>
                                    <p:anim by="(#ppt_w*0.50)" calcmode="lin" valueType="num">
                                      <p:cBhvr>
                                        <p:cTn id="19" dur="500" decel="50000" autoRev="1" fill="hold">
                                          <p:stCondLst>
                                            <p:cond delay="0"/>
                                          </p:stCondLst>
                                        </p:cTn>
                                        <p:tgtEl>
                                          <p:spTgt spid="24"/>
                                        </p:tgtEl>
                                        <p:attrNameLst>
                                          <p:attrName>ppt_x</p:attrName>
                                        </p:attrNameLst>
                                      </p:cBhvr>
                                    </p:anim>
                                    <p:anim from="(-#ppt_h/2)" to="(#ppt_y)" calcmode="lin" valueType="num">
                                      <p:cBhvr>
                                        <p:cTn id="20" dur="1000" fill="hold">
                                          <p:stCondLst>
                                            <p:cond delay="0"/>
                                          </p:stCondLst>
                                        </p:cTn>
                                        <p:tgtEl>
                                          <p:spTgt spid="24"/>
                                        </p:tgtEl>
                                        <p:attrNameLst>
                                          <p:attrName>ppt_y</p:attrName>
                                        </p:attrNameLst>
                                      </p:cBhvr>
                                    </p:anim>
                                    <p:animRot by="21600000">
                                      <p:cBhvr>
                                        <p:cTn id="21" dur="1000" fill="hold">
                                          <p:stCondLst>
                                            <p:cond delay="0"/>
                                          </p:stCondLst>
                                        </p:cTn>
                                        <p:tgtEl>
                                          <p:spTgt spid="24"/>
                                        </p:tgtEl>
                                        <p:attrNameLst>
                                          <p:attrName>r</p:attrName>
                                        </p:attrNameLst>
                                      </p:cBhvr>
                                    </p:animRot>
                                  </p:childTnLst>
                                </p:cTn>
                              </p:par>
                            </p:childTnLst>
                          </p:cTn>
                        </p:par>
                        <p:par>
                          <p:cTn id="22" fill="hold">
                            <p:stCondLst>
                              <p:cond delay="3300"/>
                            </p:stCondLst>
                            <p:childTnLst>
                              <p:par>
                                <p:cTn id="23" presetID="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par>
                          <p:cTn id="27" fill="hold">
                            <p:stCondLst>
                              <p:cond delay="3800"/>
                            </p:stCondLst>
                            <p:childTnLst>
                              <p:par>
                                <p:cTn id="28" presetID="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par>
                          <p:cTn id="32" fill="hold">
                            <p:stCondLst>
                              <p:cond delay="4300"/>
                            </p:stCondLst>
                            <p:childTnLst>
                              <p:par>
                                <p:cTn id="33" presetID="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4800"/>
                            </p:stCondLst>
                            <p:childTnLst>
                              <p:par>
                                <p:cTn id="38" presetID="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childTnLst>
                          </p:cTn>
                        </p:par>
                        <p:par>
                          <p:cTn id="42" fill="hold">
                            <p:stCondLst>
                              <p:cond delay="5300"/>
                            </p:stCondLst>
                            <p:childTnLst>
                              <p:par>
                                <p:cTn id="43" presetID="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childTnLst>
                          </p:cTn>
                        </p:par>
                        <p:par>
                          <p:cTn id="47" fill="hold">
                            <p:stCondLst>
                              <p:cond delay="58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0-#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6300"/>
                            </p:stCondLst>
                            <p:childTnLst>
                              <p:par>
                                <p:cTn id="53" presetID="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6800"/>
                            </p:stCondLst>
                            <p:childTnLst>
                              <p:par>
                                <p:cTn id="58" presetID="2" presetClass="entr" presetSubtype="8"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0-#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animBg="1"/>
      <p:bldP spid="26" grpId="0" animBg="1"/>
      <p:bldP spid="27" grpId="0" animBg="1"/>
      <p:bldP spid="28" grpId="0" animBg="1"/>
      <p:bldP spid="29" grpId="0"/>
      <p:bldP spid="30"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xmlns="" id="{B41DF4F4-B786-468D-88C6-939D63356FEC}"/>
              </a:ext>
            </a:extLst>
          </p:cNvPr>
          <p:cNvGrpSpPr/>
          <p:nvPr/>
        </p:nvGrpSpPr>
        <p:grpSpPr>
          <a:xfrm>
            <a:off x="530772" y="416625"/>
            <a:ext cx="2727541" cy="690854"/>
            <a:chOff x="530771" y="416625"/>
            <a:chExt cx="2727541" cy="690854"/>
          </a:xfrm>
        </p:grpSpPr>
        <p:pic>
          <p:nvPicPr>
            <p:cNvPr id="10" name="图片 9">
              <a:extLst>
                <a:ext uri="{FF2B5EF4-FFF2-40B4-BE49-F238E27FC236}">
                  <a16:creationId xmlns:a16="http://schemas.microsoft.com/office/drawing/2014/main" xmlns="" id="{EC45F7D2-70ED-4852-9B47-95B705F140F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11" name="文本框 10">
              <a:extLst>
                <a:ext uri="{FF2B5EF4-FFF2-40B4-BE49-F238E27FC236}">
                  <a16:creationId xmlns:a16="http://schemas.microsoft.com/office/drawing/2014/main" xmlns="" id="{9CBE35BD-7AA2-46B7-ACBA-C8C9F068742E}"/>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12" name="iŝlïḍé">
            <a:extLst>
              <a:ext uri="{FF2B5EF4-FFF2-40B4-BE49-F238E27FC236}">
                <a16:creationId xmlns:a16="http://schemas.microsoft.com/office/drawing/2014/main" xmlns="" id="{6B722A38-B58B-4F35-8936-D43A9517B882}"/>
              </a:ext>
            </a:extLst>
          </p:cNvPr>
          <p:cNvSpPr/>
          <p:nvPr/>
        </p:nvSpPr>
        <p:spPr>
          <a:xfrm>
            <a:off x="-1" y="1349615"/>
            <a:ext cx="12188945" cy="2550771"/>
          </a:xfrm>
          <a:custGeom>
            <a:avLst/>
            <a:gdLst>
              <a:gd name="connsiteX0" fmla="*/ 0 w 12188945"/>
              <a:gd name="connsiteY0" fmla="*/ 0 h 2550771"/>
              <a:gd name="connsiteX1" fmla="*/ 12188945 w 12188945"/>
              <a:gd name="connsiteY1" fmla="*/ 0 h 2550771"/>
              <a:gd name="connsiteX2" fmla="*/ 12188945 w 12188945"/>
              <a:gd name="connsiteY2" fmla="*/ 1317140 h 2550771"/>
              <a:gd name="connsiteX3" fmla="*/ 6463532 w 12188945"/>
              <a:gd name="connsiteY3" fmla="*/ 2244361 h 2550771"/>
              <a:gd name="connsiteX4" fmla="*/ 3760419 w 12188945"/>
              <a:gd name="connsiteY4" fmla="*/ 2550771 h 2550771"/>
              <a:gd name="connsiteX5" fmla="*/ 0 w 12188945"/>
              <a:gd name="connsiteY5" fmla="*/ 2148442 h 25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45" h="2550771">
                <a:moveTo>
                  <a:pt x="0" y="0"/>
                </a:moveTo>
                <a:lnTo>
                  <a:pt x="12188945" y="0"/>
                </a:lnTo>
                <a:lnTo>
                  <a:pt x="12188945" y="1317140"/>
                </a:lnTo>
                <a:cubicBezTo>
                  <a:pt x="9854891" y="1317140"/>
                  <a:pt x="9376111" y="1482335"/>
                  <a:pt x="6463532" y="2244361"/>
                </a:cubicBezTo>
                <a:cubicBezTo>
                  <a:pt x="5595743" y="2470838"/>
                  <a:pt x="4653144" y="2550771"/>
                  <a:pt x="3760419" y="2550771"/>
                </a:cubicBezTo>
                <a:cubicBezTo>
                  <a:pt x="1750540" y="2550771"/>
                  <a:pt x="0" y="2148442"/>
                  <a:pt x="0" y="2148442"/>
                </a:cubicBezTo>
                <a:close/>
              </a:path>
            </a:pathLst>
          </a:custGeom>
          <a:blipFill dpi="0" rotWithShape="1">
            <a:blip r:embed="rId4"/>
            <a:srcRect/>
            <a:tile tx="0" ty="0" sx="100000" sy="100000" flip="none" algn="tl"/>
          </a:blipFill>
          <a:ln w="38100" cap="flat" cmpd="sng" algn="ctr">
            <a:noFill/>
            <a:prstDash val="solid"/>
            <a:miter lim="800000"/>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FFFFFF"/>
              </a:solidFill>
              <a:effectLst/>
              <a:uLnTx/>
              <a:uFillTx/>
              <a:latin typeface="Calibri"/>
              <a:ea typeface="+mn-ea"/>
              <a:cs typeface="+mn-cs"/>
            </a:endParaRPr>
          </a:p>
        </p:txBody>
      </p:sp>
      <p:cxnSp>
        <p:nvCxnSpPr>
          <p:cNvPr id="13" name="直接连接符 12">
            <a:extLst>
              <a:ext uri="{FF2B5EF4-FFF2-40B4-BE49-F238E27FC236}">
                <a16:creationId xmlns:a16="http://schemas.microsoft.com/office/drawing/2014/main" xmlns="" id="{2EE64355-D259-4E10-93BB-AC164B91EF67}"/>
              </a:ext>
            </a:extLst>
          </p:cNvPr>
          <p:cNvCxnSpPr/>
          <p:nvPr/>
        </p:nvCxnSpPr>
        <p:spPr>
          <a:xfrm>
            <a:off x="2999656" y="4450597"/>
            <a:ext cx="0" cy="970279"/>
          </a:xfrm>
          <a:prstGeom prst="line">
            <a:avLst/>
          </a:prstGeom>
          <a:noFill/>
          <a:ln w="3175" cap="rnd" cmpd="sng" algn="ctr">
            <a:solidFill>
              <a:srgbClr val="FFFFFF">
                <a:lumMod val="85000"/>
              </a:srgbClr>
            </a:solidFill>
            <a:prstDash val="solid"/>
            <a:round/>
            <a:headEnd type="none"/>
            <a:tailEnd type="none" w="med" len="med"/>
          </a:ln>
          <a:effectLst/>
        </p:spPr>
      </p:cxnSp>
      <p:sp>
        <p:nvSpPr>
          <p:cNvPr id="16" name="îŝḻiḑè">
            <a:extLst>
              <a:ext uri="{FF2B5EF4-FFF2-40B4-BE49-F238E27FC236}">
                <a16:creationId xmlns:a16="http://schemas.microsoft.com/office/drawing/2014/main" xmlns="" id="{D97C90BA-F455-4853-B209-099D36005BD4}"/>
              </a:ext>
            </a:extLst>
          </p:cNvPr>
          <p:cNvSpPr/>
          <p:nvPr/>
        </p:nvSpPr>
        <p:spPr>
          <a:xfrm>
            <a:off x="2418862" y="6066565"/>
            <a:ext cx="1188127" cy="457362"/>
          </a:xfrm>
          <a:prstGeom prst="roundRect">
            <a:avLst>
              <a:gd name="adj" fmla="val 50000"/>
            </a:avLst>
          </a:prstGeom>
          <a:solidFill>
            <a:schemeClr val="accent1"/>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rgbClr val="FFFFFF"/>
                </a:solidFill>
                <a:effectLst/>
                <a:uLnTx/>
                <a:uFillTx/>
                <a:latin typeface="Calibri"/>
                <a:ea typeface="宋体" panose="02010600030101010101" pitchFamily="2" charset="-122"/>
                <a:cs typeface="+mn-cs"/>
              </a:rPr>
              <a:t>T</a:t>
            </a:r>
            <a:r>
              <a:rPr kumimoji="0" lang="en-US" altLang="zh-CN" sz="100" i="0" u="none" strike="noStrike" kern="0" cap="none" spc="0" normalizeH="0" baseline="0" noProof="0" dirty="0">
                <a:ln>
                  <a:noFill/>
                </a:ln>
                <a:solidFill>
                  <a:srgbClr val="FFFFFF"/>
                </a:solidFill>
                <a:effectLst/>
                <a:uLnTx/>
                <a:uFillTx/>
                <a:latin typeface="Calibri"/>
                <a:ea typeface="宋体" panose="02010600030101010101" pitchFamily="2" charset="-122"/>
                <a:cs typeface="+mn-cs"/>
              </a:rPr>
              <a:t> </a:t>
            </a:r>
            <a:r>
              <a:rPr kumimoji="0" lang="en-US" altLang="zh-CN" sz="2000" i="0" u="none" strike="noStrike" kern="0" cap="none" spc="0" normalizeH="0" baseline="0" noProof="0" dirty="0" err="1">
                <a:ln>
                  <a:noFill/>
                </a:ln>
                <a:solidFill>
                  <a:srgbClr val="FFFFFF"/>
                </a:solidFill>
                <a:effectLst/>
                <a:uLnTx/>
                <a:uFillTx/>
                <a:latin typeface="Calibri"/>
                <a:ea typeface="宋体" panose="02010600030101010101" pitchFamily="2" charset="-122"/>
                <a:cs typeface="+mn-cs"/>
              </a:rPr>
              <a:t>ext</a:t>
            </a:r>
            <a:endParaRPr kumimoji="0" lang="zh-CN" altLang="en-US" sz="2000" i="0" u="none" strike="noStrike" kern="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7" name="îśḷíḓê">
            <a:extLst>
              <a:ext uri="{FF2B5EF4-FFF2-40B4-BE49-F238E27FC236}">
                <a16:creationId xmlns:a16="http://schemas.microsoft.com/office/drawing/2014/main" xmlns="" id="{4186428A-F5E1-4771-B6BE-F1A51F01E5AD}"/>
              </a:ext>
            </a:extLst>
          </p:cNvPr>
          <p:cNvSpPr/>
          <p:nvPr/>
        </p:nvSpPr>
        <p:spPr>
          <a:xfrm>
            <a:off x="8399710" y="5625611"/>
            <a:ext cx="1188127" cy="451352"/>
          </a:xfrm>
          <a:prstGeom prst="roundRect">
            <a:avLst>
              <a:gd name="adj" fmla="val 50000"/>
            </a:avLst>
          </a:prstGeom>
          <a:solidFill>
            <a:schemeClr val="accent2"/>
          </a:solidFill>
          <a:ln w="25400" cap="flat" cmpd="sng" algn="ctr">
            <a:noFill/>
            <a:prstDash val="solid"/>
          </a:ln>
          <a:effectLst/>
        </p:spPr>
        <p:txBody>
          <a:bodyPr wrap="none"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a:ln>
                  <a:noFill/>
                </a:ln>
                <a:solidFill>
                  <a:srgbClr val="FFFFFF"/>
                </a:solidFill>
                <a:effectLst/>
                <a:uLnTx/>
                <a:uFillTx/>
                <a:latin typeface="Calibri"/>
                <a:ea typeface="宋体" panose="02010600030101010101" pitchFamily="2" charset="-122"/>
                <a:cs typeface="+mn-cs"/>
              </a:rPr>
              <a:t>T</a:t>
            </a:r>
            <a:r>
              <a:rPr kumimoji="0" lang="en-US" altLang="zh-CN" sz="100" i="0" u="none" strike="noStrike" kern="0" cap="none" spc="0" normalizeH="0" baseline="0" noProof="0">
                <a:ln>
                  <a:noFill/>
                </a:ln>
                <a:solidFill>
                  <a:srgbClr val="FFFFFF"/>
                </a:solidFill>
                <a:effectLst/>
                <a:uLnTx/>
                <a:uFillTx/>
                <a:latin typeface="Calibri"/>
                <a:ea typeface="宋体" panose="02010600030101010101" pitchFamily="2" charset="-122"/>
                <a:cs typeface="+mn-cs"/>
              </a:rPr>
              <a:t> </a:t>
            </a:r>
            <a:r>
              <a:rPr kumimoji="0" lang="en-US" altLang="zh-CN" sz="2000" i="0" u="none" strike="noStrike" kern="0" cap="none" spc="0" normalizeH="0" baseline="0" noProof="0">
                <a:ln>
                  <a:noFill/>
                </a:ln>
                <a:solidFill>
                  <a:srgbClr val="FFFFFF"/>
                </a:solidFill>
                <a:effectLst/>
                <a:uLnTx/>
                <a:uFillTx/>
                <a:latin typeface="Calibri"/>
                <a:ea typeface="宋体" panose="02010600030101010101" pitchFamily="2" charset="-122"/>
                <a:cs typeface="+mn-cs"/>
              </a:rPr>
              <a:t>ext</a:t>
            </a:r>
            <a:endParaRPr kumimoji="0" lang="zh-CN" altLang="en-US" sz="2000" i="0" u="none" strike="noStrike" kern="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18" name="组合 17">
            <a:extLst>
              <a:ext uri="{FF2B5EF4-FFF2-40B4-BE49-F238E27FC236}">
                <a16:creationId xmlns:a16="http://schemas.microsoft.com/office/drawing/2014/main" xmlns="" id="{185D461C-9E1D-4BFE-9769-E5FCFF5B074C}"/>
              </a:ext>
            </a:extLst>
          </p:cNvPr>
          <p:cNvGrpSpPr/>
          <p:nvPr/>
        </p:nvGrpSpPr>
        <p:grpSpPr>
          <a:xfrm>
            <a:off x="765583" y="3380062"/>
            <a:ext cx="2121460" cy="2378805"/>
            <a:chOff x="765583" y="3208612"/>
            <a:chExt cx="2121460" cy="2378805"/>
          </a:xfrm>
        </p:grpSpPr>
        <p:grpSp>
          <p:nvGrpSpPr>
            <p:cNvPr id="19" name="îṧḻiḍê" title="MJ8JxobmQhO5YsZmEcy6DZVp0AZTfE39zvT5PAyas4bMl">
              <a:extLst>
                <a:ext uri="{FF2B5EF4-FFF2-40B4-BE49-F238E27FC236}">
                  <a16:creationId xmlns:a16="http://schemas.microsoft.com/office/drawing/2014/main" xmlns="" id="{C45F306B-0135-419F-85E6-BABE88A9F1AA}"/>
                </a:ext>
              </a:extLst>
            </p:cNvPr>
            <p:cNvGrpSpPr/>
            <p:nvPr/>
          </p:nvGrpSpPr>
          <p:grpSpPr>
            <a:xfrm>
              <a:off x="1343471" y="3208612"/>
              <a:ext cx="792088" cy="792085"/>
              <a:chOff x="2406923" y="2845390"/>
              <a:chExt cx="571222" cy="571221"/>
            </a:xfrm>
          </p:grpSpPr>
          <p:sp>
            <p:nvSpPr>
              <p:cNvPr id="22" name="íşḷíďe">
                <a:extLst>
                  <a:ext uri="{FF2B5EF4-FFF2-40B4-BE49-F238E27FC236}">
                    <a16:creationId xmlns:a16="http://schemas.microsoft.com/office/drawing/2014/main" xmlns="" id="{DA562591-4005-4E0C-910D-615383C137B6}"/>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latin typeface="Calibri"/>
                  <a:ea typeface="+mn-ea"/>
                  <a:cs typeface="+mn-cs"/>
                </a:endParaRPr>
              </a:p>
            </p:txBody>
          </p:sp>
          <p:sp>
            <p:nvSpPr>
              <p:cNvPr id="23" name="ïṡlíḍe" title="ry6MHxwOH8WsTKLSa514qPVJnvhhWFnRDjZGIbRZNsFBp">
                <a:extLst>
                  <a:ext uri="{FF2B5EF4-FFF2-40B4-BE49-F238E27FC236}">
                    <a16:creationId xmlns:a16="http://schemas.microsoft.com/office/drawing/2014/main" xmlns="" id="{5783D0B8-5E43-4FF7-857C-3C44E5E4DF51}"/>
                  </a:ext>
                </a:extLst>
              </p:cNvPr>
              <p:cNvSpPr/>
              <p:nvPr/>
            </p:nvSpPr>
            <p:spPr bwMode="auto">
              <a:xfrm>
                <a:off x="2540113" y="3026988"/>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ndParaRPr>
              </a:p>
            </p:txBody>
          </p:sp>
        </p:grpSp>
        <p:sp>
          <p:nvSpPr>
            <p:cNvPr id="20" name="文本框 19">
              <a:extLst>
                <a:ext uri="{FF2B5EF4-FFF2-40B4-BE49-F238E27FC236}">
                  <a16:creationId xmlns:a16="http://schemas.microsoft.com/office/drawing/2014/main" xmlns="" id="{CD54B0A7-3C82-49E1-A0B6-C910D3EFD994}"/>
                </a:ext>
              </a:extLst>
            </p:cNvPr>
            <p:cNvSpPr txBox="1"/>
            <p:nvPr/>
          </p:nvSpPr>
          <p:spPr>
            <a:xfrm>
              <a:off x="765583" y="4664087"/>
              <a:ext cx="2121460" cy="923330"/>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lang="zh-CN" altLang="en-US" sz="1200" dirty="0">
                  <a:solidFill>
                    <a:schemeClr val="bg1">
                      <a:lumMod val="50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a:t>
              </a:r>
            </a:p>
          </p:txBody>
        </p:sp>
        <p:sp>
          <p:nvSpPr>
            <p:cNvPr id="21" name="文本框 20">
              <a:extLst>
                <a:ext uri="{FF2B5EF4-FFF2-40B4-BE49-F238E27FC236}">
                  <a16:creationId xmlns:a16="http://schemas.microsoft.com/office/drawing/2014/main" xmlns="" id="{47511543-27E6-4CF5-B548-52D2DA142FE3}"/>
                </a:ext>
              </a:extLst>
            </p:cNvPr>
            <p:cNvSpPr txBox="1"/>
            <p:nvPr/>
          </p:nvSpPr>
          <p:spPr>
            <a:xfrm>
              <a:off x="1014699"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latin typeface="思源黑体 Normal" panose="020B0400000000000000" pitchFamily="34" charset="-122"/>
                  <a:ea typeface="思源黑体 Normal" panose="020B0400000000000000" pitchFamily="34" charset="-122"/>
                </a:rPr>
                <a:t>添加标题文字</a:t>
              </a:r>
            </a:p>
          </p:txBody>
        </p:sp>
      </p:grpSp>
      <p:grpSp>
        <p:nvGrpSpPr>
          <p:cNvPr id="24" name="组合 23">
            <a:extLst>
              <a:ext uri="{FF2B5EF4-FFF2-40B4-BE49-F238E27FC236}">
                <a16:creationId xmlns:a16="http://schemas.microsoft.com/office/drawing/2014/main" xmlns="" id="{6406EBFC-8821-4E62-96C0-AEC0ECFBC73A}"/>
              </a:ext>
            </a:extLst>
          </p:cNvPr>
          <p:cNvGrpSpPr/>
          <p:nvPr/>
        </p:nvGrpSpPr>
        <p:grpSpPr>
          <a:xfrm>
            <a:off x="3357873" y="3504342"/>
            <a:ext cx="2121460" cy="2254526"/>
            <a:chOff x="3357872" y="3332891"/>
            <a:chExt cx="2121460" cy="2254526"/>
          </a:xfrm>
        </p:grpSpPr>
        <p:grpSp>
          <p:nvGrpSpPr>
            <p:cNvPr id="25" name="íśḻîdè" title="MJ8JxobmQhO5YsZmEcy6DZVp0AZTfE39zvT5PAyas4bMl">
              <a:extLst>
                <a:ext uri="{FF2B5EF4-FFF2-40B4-BE49-F238E27FC236}">
                  <a16:creationId xmlns:a16="http://schemas.microsoft.com/office/drawing/2014/main" xmlns="" id="{79797638-99A5-4286-8579-C4B86FAD1C95}"/>
                </a:ext>
              </a:extLst>
            </p:cNvPr>
            <p:cNvGrpSpPr/>
            <p:nvPr/>
          </p:nvGrpSpPr>
          <p:grpSpPr>
            <a:xfrm>
              <a:off x="3935760" y="3332891"/>
              <a:ext cx="792088" cy="792085"/>
              <a:chOff x="2406923" y="2845390"/>
              <a:chExt cx="571222" cy="571221"/>
            </a:xfrm>
          </p:grpSpPr>
          <p:sp>
            <p:nvSpPr>
              <p:cNvPr id="28" name="íşḻiďe">
                <a:extLst>
                  <a:ext uri="{FF2B5EF4-FFF2-40B4-BE49-F238E27FC236}">
                    <a16:creationId xmlns:a16="http://schemas.microsoft.com/office/drawing/2014/main" xmlns="" id="{DB093149-5F55-4B53-B4D7-D83A4DC82E0D}"/>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rgbClr val="000000"/>
                  </a:solidFill>
                  <a:effectLst/>
                  <a:uLnTx/>
                  <a:uFillTx/>
                  <a:latin typeface="Calibri"/>
                  <a:ea typeface="+mn-ea"/>
                  <a:cs typeface="+mn-cs"/>
                </a:endParaRPr>
              </a:p>
            </p:txBody>
          </p:sp>
          <p:sp>
            <p:nvSpPr>
              <p:cNvPr id="29" name="iṣľîḓè" title="ry6MHxwOH8WsTKLSa514qPVJnvhhWFnRDjZGIbRZNsFBp">
                <a:extLst>
                  <a:ext uri="{FF2B5EF4-FFF2-40B4-BE49-F238E27FC236}">
                    <a16:creationId xmlns:a16="http://schemas.microsoft.com/office/drawing/2014/main" xmlns="" id="{8C310969-9694-4534-AF10-D7DFF3DCD5BC}"/>
                  </a:ext>
                </a:extLst>
              </p:cNvPr>
              <p:cNvSpPr/>
              <p:nvPr/>
            </p:nvSpPr>
            <p:spPr bwMode="auto">
              <a:xfrm>
                <a:off x="2540113" y="3026988"/>
                <a:ext cx="304842" cy="208018"/>
              </a:xfrm>
              <a:custGeom>
                <a:avLst/>
                <a:gdLst>
                  <a:gd name="connsiteX0" fmla="*/ 20293 w 607639"/>
                  <a:gd name="connsiteY0" fmla="*/ 364062 h 414642"/>
                  <a:gd name="connsiteX1" fmla="*/ 20293 w 607639"/>
                  <a:gd name="connsiteY1" fmla="*/ 384241 h 414642"/>
                  <a:gd name="connsiteX2" fmla="*/ 30351 w 607639"/>
                  <a:gd name="connsiteY2" fmla="*/ 394374 h 414642"/>
                  <a:gd name="connsiteX3" fmla="*/ 577199 w 607639"/>
                  <a:gd name="connsiteY3" fmla="*/ 394374 h 414642"/>
                  <a:gd name="connsiteX4" fmla="*/ 587346 w 607639"/>
                  <a:gd name="connsiteY4" fmla="*/ 384241 h 414642"/>
                  <a:gd name="connsiteX5" fmla="*/ 587346 w 607639"/>
                  <a:gd name="connsiteY5" fmla="*/ 364062 h 414642"/>
                  <a:gd name="connsiteX6" fmla="*/ 394917 w 607639"/>
                  <a:gd name="connsiteY6" fmla="*/ 364062 h 414642"/>
                  <a:gd name="connsiteX7" fmla="*/ 394917 w 607639"/>
                  <a:gd name="connsiteY7" fmla="*/ 374196 h 414642"/>
                  <a:gd name="connsiteX8" fmla="*/ 384859 w 607639"/>
                  <a:gd name="connsiteY8" fmla="*/ 384241 h 414642"/>
                  <a:gd name="connsiteX9" fmla="*/ 222780 w 607639"/>
                  <a:gd name="connsiteY9" fmla="*/ 384241 h 414642"/>
                  <a:gd name="connsiteX10" fmla="*/ 212634 w 607639"/>
                  <a:gd name="connsiteY10" fmla="*/ 374196 h 414642"/>
                  <a:gd name="connsiteX11" fmla="*/ 212634 w 607639"/>
                  <a:gd name="connsiteY11" fmla="*/ 364062 h 414642"/>
                  <a:gd name="connsiteX12" fmla="*/ 10146 w 607639"/>
                  <a:gd name="connsiteY12" fmla="*/ 343794 h 414642"/>
                  <a:gd name="connsiteX13" fmla="*/ 40505 w 607639"/>
                  <a:gd name="connsiteY13" fmla="*/ 343794 h 414642"/>
                  <a:gd name="connsiteX14" fmla="*/ 40505 w 607639"/>
                  <a:gd name="connsiteY14" fmla="*/ 353920 h 414642"/>
                  <a:gd name="connsiteX15" fmla="*/ 50652 w 607639"/>
                  <a:gd name="connsiteY15" fmla="*/ 364052 h 414642"/>
                  <a:gd name="connsiteX16" fmla="*/ 212637 w 607639"/>
                  <a:gd name="connsiteY16" fmla="*/ 364052 h 414642"/>
                  <a:gd name="connsiteX17" fmla="*/ 212637 w 607639"/>
                  <a:gd name="connsiteY17" fmla="*/ 374185 h 414642"/>
                  <a:gd name="connsiteX18" fmla="*/ 222783 w 607639"/>
                  <a:gd name="connsiteY18" fmla="*/ 384228 h 414642"/>
                  <a:gd name="connsiteX19" fmla="*/ 384857 w 607639"/>
                  <a:gd name="connsiteY19" fmla="*/ 384228 h 414642"/>
                  <a:gd name="connsiteX20" fmla="*/ 394915 w 607639"/>
                  <a:gd name="connsiteY20" fmla="*/ 374185 h 414642"/>
                  <a:gd name="connsiteX21" fmla="*/ 394915 w 607639"/>
                  <a:gd name="connsiteY21" fmla="*/ 364052 h 414642"/>
                  <a:gd name="connsiteX22" fmla="*/ 556989 w 607639"/>
                  <a:gd name="connsiteY22" fmla="*/ 364052 h 414642"/>
                  <a:gd name="connsiteX23" fmla="*/ 567135 w 607639"/>
                  <a:gd name="connsiteY23" fmla="*/ 353920 h 414642"/>
                  <a:gd name="connsiteX24" fmla="*/ 567135 w 607639"/>
                  <a:gd name="connsiteY24" fmla="*/ 343794 h 414642"/>
                  <a:gd name="connsiteX25" fmla="*/ 597493 w 607639"/>
                  <a:gd name="connsiteY25" fmla="*/ 343794 h 414642"/>
                  <a:gd name="connsiteX26" fmla="*/ 607639 w 607639"/>
                  <a:gd name="connsiteY26" fmla="*/ 353928 h 414642"/>
                  <a:gd name="connsiteX27" fmla="*/ 607639 w 607639"/>
                  <a:gd name="connsiteY27" fmla="*/ 384241 h 414642"/>
                  <a:gd name="connsiteX28" fmla="*/ 577199 w 607639"/>
                  <a:gd name="connsiteY28" fmla="*/ 414642 h 414642"/>
                  <a:gd name="connsiteX29" fmla="*/ 30351 w 607639"/>
                  <a:gd name="connsiteY29" fmla="*/ 414642 h 414642"/>
                  <a:gd name="connsiteX30" fmla="*/ 0 w 607639"/>
                  <a:gd name="connsiteY30" fmla="*/ 384241 h 414642"/>
                  <a:gd name="connsiteX31" fmla="*/ 0 w 607639"/>
                  <a:gd name="connsiteY31" fmla="*/ 353928 h 414642"/>
                  <a:gd name="connsiteX32" fmla="*/ 10146 w 607639"/>
                  <a:gd name="connsiteY32" fmla="*/ 343794 h 414642"/>
                  <a:gd name="connsiteX33" fmla="*/ 354415 w 607639"/>
                  <a:gd name="connsiteY33" fmla="*/ 262926 h 414642"/>
                  <a:gd name="connsiteX34" fmla="*/ 364541 w 607639"/>
                  <a:gd name="connsiteY34" fmla="*/ 273063 h 414642"/>
                  <a:gd name="connsiteX35" fmla="*/ 364541 w 607639"/>
                  <a:gd name="connsiteY35" fmla="*/ 303384 h 414642"/>
                  <a:gd name="connsiteX36" fmla="*/ 354415 w 607639"/>
                  <a:gd name="connsiteY36" fmla="*/ 313521 h 414642"/>
                  <a:gd name="connsiteX37" fmla="*/ 344289 w 607639"/>
                  <a:gd name="connsiteY37" fmla="*/ 303384 h 414642"/>
                  <a:gd name="connsiteX38" fmla="*/ 344289 w 607639"/>
                  <a:gd name="connsiteY38" fmla="*/ 273063 h 414642"/>
                  <a:gd name="connsiteX39" fmla="*/ 354415 w 607639"/>
                  <a:gd name="connsiteY39" fmla="*/ 262926 h 414642"/>
                  <a:gd name="connsiteX40" fmla="*/ 274426 w 607639"/>
                  <a:gd name="connsiteY40" fmla="*/ 252429 h 414642"/>
                  <a:gd name="connsiteX41" fmla="*/ 274426 w 607639"/>
                  <a:gd name="connsiteY41" fmla="*/ 253836 h 414642"/>
                  <a:gd name="connsiteX42" fmla="*/ 268732 w 607639"/>
                  <a:gd name="connsiteY42" fmla="*/ 256281 h 414642"/>
                  <a:gd name="connsiteX43" fmla="*/ 435415 w 607639"/>
                  <a:gd name="connsiteY43" fmla="*/ 242745 h 414642"/>
                  <a:gd name="connsiteX44" fmla="*/ 445550 w 607639"/>
                  <a:gd name="connsiteY44" fmla="*/ 252793 h 414642"/>
                  <a:gd name="connsiteX45" fmla="*/ 445550 w 607639"/>
                  <a:gd name="connsiteY45" fmla="*/ 303386 h 414642"/>
                  <a:gd name="connsiteX46" fmla="*/ 435415 w 607639"/>
                  <a:gd name="connsiteY46" fmla="*/ 313522 h 414642"/>
                  <a:gd name="connsiteX47" fmla="*/ 425368 w 607639"/>
                  <a:gd name="connsiteY47" fmla="*/ 303386 h 414642"/>
                  <a:gd name="connsiteX48" fmla="*/ 425368 w 607639"/>
                  <a:gd name="connsiteY48" fmla="*/ 252793 h 414642"/>
                  <a:gd name="connsiteX49" fmla="*/ 435415 w 607639"/>
                  <a:gd name="connsiteY49" fmla="*/ 242745 h 414642"/>
                  <a:gd name="connsiteX50" fmla="*/ 394911 w 607639"/>
                  <a:gd name="connsiteY50" fmla="*/ 222493 h 414642"/>
                  <a:gd name="connsiteX51" fmla="*/ 405046 w 607639"/>
                  <a:gd name="connsiteY51" fmla="*/ 232627 h 414642"/>
                  <a:gd name="connsiteX52" fmla="*/ 405046 w 607639"/>
                  <a:gd name="connsiteY52" fmla="*/ 303388 h 414642"/>
                  <a:gd name="connsiteX53" fmla="*/ 394911 w 607639"/>
                  <a:gd name="connsiteY53" fmla="*/ 313522 h 414642"/>
                  <a:gd name="connsiteX54" fmla="*/ 384864 w 607639"/>
                  <a:gd name="connsiteY54" fmla="*/ 303388 h 414642"/>
                  <a:gd name="connsiteX55" fmla="*/ 384864 w 607639"/>
                  <a:gd name="connsiteY55" fmla="*/ 232627 h 414642"/>
                  <a:gd name="connsiteX56" fmla="*/ 394911 w 607639"/>
                  <a:gd name="connsiteY56" fmla="*/ 222493 h 414642"/>
                  <a:gd name="connsiteX57" fmla="*/ 516514 w 607639"/>
                  <a:gd name="connsiteY57" fmla="*/ 212331 h 414642"/>
                  <a:gd name="connsiteX58" fmla="*/ 526560 w 607639"/>
                  <a:gd name="connsiteY58" fmla="*/ 222468 h 414642"/>
                  <a:gd name="connsiteX59" fmla="*/ 526560 w 607639"/>
                  <a:gd name="connsiteY59" fmla="*/ 303385 h 414642"/>
                  <a:gd name="connsiteX60" fmla="*/ 516514 w 607639"/>
                  <a:gd name="connsiteY60" fmla="*/ 313522 h 414642"/>
                  <a:gd name="connsiteX61" fmla="*/ 506378 w 607639"/>
                  <a:gd name="connsiteY61" fmla="*/ 303385 h 414642"/>
                  <a:gd name="connsiteX62" fmla="*/ 506378 w 607639"/>
                  <a:gd name="connsiteY62" fmla="*/ 222468 h 414642"/>
                  <a:gd name="connsiteX63" fmla="*/ 516514 w 607639"/>
                  <a:gd name="connsiteY63" fmla="*/ 212331 h 414642"/>
                  <a:gd name="connsiteX64" fmla="*/ 311213 w 607639"/>
                  <a:gd name="connsiteY64" fmla="*/ 180188 h 414642"/>
                  <a:gd name="connsiteX65" fmla="*/ 304717 w 607639"/>
                  <a:gd name="connsiteY65" fmla="*/ 211903 h 414642"/>
                  <a:gd name="connsiteX66" fmla="*/ 279633 w 607639"/>
                  <a:gd name="connsiteY66" fmla="*/ 248906 h 414642"/>
                  <a:gd name="connsiteX67" fmla="*/ 274426 w 607639"/>
                  <a:gd name="connsiteY67" fmla="*/ 252429 h 414642"/>
                  <a:gd name="connsiteX68" fmla="*/ 274426 w 607639"/>
                  <a:gd name="connsiteY68" fmla="*/ 239622 h 414642"/>
                  <a:gd name="connsiteX69" fmla="*/ 266991 w 607639"/>
                  <a:gd name="connsiteY69" fmla="*/ 232204 h 414642"/>
                  <a:gd name="connsiteX70" fmla="*/ 286105 w 607639"/>
                  <a:gd name="connsiteY70" fmla="*/ 204050 h 414642"/>
                  <a:gd name="connsiteX71" fmla="*/ 290618 w 607639"/>
                  <a:gd name="connsiteY71" fmla="*/ 182059 h 414642"/>
                  <a:gd name="connsiteX72" fmla="*/ 303796 w 607639"/>
                  <a:gd name="connsiteY72" fmla="*/ 182059 h 414642"/>
                  <a:gd name="connsiteX73" fmla="*/ 185290 w 607639"/>
                  <a:gd name="connsiteY73" fmla="*/ 178985 h 414642"/>
                  <a:gd name="connsiteX74" fmla="*/ 192421 w 607639"/>
                  <a:gd name="connsiteY74" fmla="*/ 182059 h 414642"/>
                  <a:gd name="connsiteX75" fmla="*/ 216731 w 607639"/>
                  <a:gd name="connsiteY75" fmla="*/ 182059 h 414642"/>
                  <a:gd name="connsiteX76" fmla="*/ 266991 w 607639"/>
                  <a:gd name="connsiteY76" fmla="*/ 232204 h 414642"/>
                  <a:gd name="connsiteX77" fmla="*/ 265358 w 607639"/>
                  <a:gd name="connsiteY77" fmla="*/ 234609 h 414642"/>
                  <a:gd name="connsiteX78" fmla="*/ 250836 w 607639"/>
                  <a:gd name="connsiteY78" fmla="*/ 244426 h 414642"/>
                  <a:gd name="connsiteX79" fmla="*/ 185290 w 607639"/>
                  <a:gd name="connsiteY79" fmla="*/ 179031 h 414642"/>
                  <a:gd name="connsiteX80" fmla="*/ 476009 w 607639"/>
                  <a:gd name="connsiteY80" fmla="*/ 171897 h 414642"/>
                  <a:gd name="connsiteX81" fmla="*/ 486055 w 607639"/>
                  <a:gd name="connsiteY81" fmla="*/ 182032 h 414642"/>
                  <a:gd name="connsiteX82" fmla="*/ 486055 w 607639"/>
                  <a:gd name="connsiteY82" fmla="*/ 303387 h 414642"/>
                  <a:gd name="connsiteX83" fmla="*/ 476009 w 607639"/>
                  <a:gd name="connsiteY83" fmla="*/ 313522 h 414642"/>
                  <a:gd name="connsiteX84" fmla="*/ 465873 w 607639"/>
                  <a:gd name="connsiteY84" fmla="*/ 303387 h 414642"/>
                  <a:gd name="connsiteX85" fmla="*/ 465873 w 607639"/>
                  <a:gd name="connsiteY85" fmla="*/ 182032 h 414642"/>
                  <a:gd name="connsiteX86" fmla="*/ 476009 w 607639"/>
                  <a:gd name="connsiteY86" fmla="*/ 171897 h 414642"/>
                  <a:gd name="connsiteX87" fmla="*/ 313921 w 607639"/>
                  <a:gd name="connsiteY87" fmla="*/ 166965 h 414642"/>
                  <a:gd name="connsiteX88" fmla="*/ 314925 w 607639"/>
                  <a:gd name="connsiteY88" fmla="*/ 172904 h 414642"/>
                  <a:gd name="connsiteX89" fmla="*/ 311898 w 607639"/>
                  <a:gd name="connsiteY89" fmla="*/ 180015 h 414642"/>
                  <a:gd name="connsiteX90" fmla="*/ 311213 w 607639"/>
                  <a:gd name="connsiteY90" fmla="*/ 180188 h 414642"/>
                  <a:gd name="connsiteX91" fmla="*/ 313685 w 607639"/>
                  <a:gd name="connsiteY91" fmla="*/ 165567 h 414642"/>
                  <a:gd name="connsiteX92" fmla="*/ 313946 w 607639"/>
                  <a:gd name="connsiteY92" fmla="*/ 166842 h 414642"/>
                  <a:gd name="connsiteX93" fmla="*/ 313921 w 607639"/>
                  <a:gd name="connsiteY93" fmla="*/ 166965 h 414642"/>
                  <a:gd name="connsiteX94" fmla="*/ 286557 w 607639"/>
                  <a:gd name="connsiteY94" fmla="*/ 131875 h 414642"/>
                  <a:gd name="connsiteX95" fmla="*/ 293736 w 607639"/>
                  <a:gd name="connsiteY95" fmla="*/ 161794 h 414642"/>
                  <a:gd name="connsiteX96" fmla="*/ 292704 w 607639"/>
                  <a:gd name="connsiteY96" fmla="*/ 161794 h 414642"/>
                  <a:gd name="connsiteX97" fmla="*/ 285987 w 607639"/>
                  <a:gd name="connsiteY97" fmla="*/ 129499 h 414642"/>
                  <a:gd name="connsiteX98" fmla="*/ 286105 w 607639"/>
                  <a:gd name="connsiteY98" fmla="*/ 129672 h 414642"/>
                  <a:gd name="connsiteX99" fmla="*/ 286557 w 607639"/>
                  <a:gd name="connsiteY99" fmla="*/ 131875 h 414642"/>
                  <a:gd name="connsiteX100" fmla="*/ 304744 w 607639"/>
                  <a:gd name="connsiteY100" fmla="*/ 121927 h 414642"/>
                  <a:gd name="connsiteX101" fmla="*/ 306857 w 607639"/>
                  <a:gd name="connsiteY101" fmla="*/ 125153 h 414642"/>
                  <a:gd name="connsiteX102" fmla="*/ 313685 w 607639"/>
                  <a:gd name="connsiteY102" fmla="*/ 165567 h 414642"/>
                  <a:gd name="connsiteX103" fmla="*/ 303006 w 607639"/>
                  <a:gd name="connsiteY103" fmla="*/ 119273 h 414642"/>
                  <a:gd name="connsiteX104" fmla="*/ 304717 w 607639"/>
                  <a:gd name="connsiteY104" fmla="*/ 121796 h 414642"/>
                  <a:gd name="connsiteX105" fmla="*/ 304744 w 607639"/>
                  <a:gd name="connsiteY105" fmla="*/ 121927 h 414642"/>
                  <a:gd name="connsiteX106" fmla="*/ 266335 w 607639"/>
                  <a:gd name="connsiteY106" fmla="*/ 100547 h 414642"/>
                  <a:gd name="connsiteX107" fmla="*/ 285579 w 607639"/>
                  <a:gd name="connsiteY107" fmla="*/ 127797 h 414642"/>
                  <a:gd name="connsiteX108" fmla="*/ 285987 w 607639"/>
                  <a:gd name="connsiteY108" fmla="*/ 129499 h 414642"/>
                  <a:gd name="connsiteX109" fmla="*/ 263955 w 607639"/>
                  <a:gd name="connsiteY109" fmla="*/ 98160 h 414642"/>
                  <a:gd name="connsiteX110" fmla="*/ 265358 w 607639"/>
                  <a:gd name="connsiteY110" fmla="*/ 99109 h 414642"/>
                  <a:gd name="connsiteX111" fmla="*/ 266335 w 607639"/>
                  <a:gd name="connsiteY111" fmla="*/ 100547 h 414642"/>
                  <a:gd name="connsiteX112" fmla="*/ 265336 w 607639"/>
                  <a:gd name="connsiteY112" fmla="*/ 99133 h 414642"/>
                  <a:gd name="connsiteX113" fmla="*/ 518470 w 607639"/>
                  <a:gd name="connsiteY113" fmla="*/ 91029 h 414642"/>
                  <a:gd name="connsiteX114" fmla="*/ 520515 w 607639"/>
                  <a:gd name="connsiteY114" fmla="*/ 92007 h 414642"/>
                  <a:gd name="connsiteX115" fmla="*/ 522559 w 607639"/>
                  <a:gd name="connsiteY115" fmla="*/ 93074 h 414642"/>
                  <a:gd name="connsiteX116" fmla="*/ 524604 w 607639"/>
                  <a:gd name="connsiteY116" fmla="*/ 94052 h 414642"/>
                  <a:gd name="connsiteX117" fmla="*/ 526560 w 607639"/>
                  <a:gd name="connsiteY117" fmla="*/ 101165 h 414642"/>
                  <a:gd name="connsiteX118" fmla="*/ 523537 w 607639"/>
                  <a:gd name="connsiteY118" fmla="*/ 108188 h 414642"/>
                  <a:gd name="connsiteX119" fmla="*/ 521581 w 607639"/>
                  <a:gd name="connsiteY119" fmla="*/ 109255 h 414642"/>
                  <a:gd name="connsiteX120" fmla="*/ 519537 w 607639"/>
                  <a:gd name="connsiteY120" fmla="*/ 110233 h 414642"/>
                  <a:gd name="connsiteX121" fmla="*/ 517492 w 607639"/>
                  <a:gd name="connsiteY121" fmla="*/ 111211 h 414642"/>
                  <a:gd name="connsiteX122" fmla="*/ 516514 w 607639"/>
                  <a:gd name="connsiteY122" fmla="*/ 111211 h 414642"/>
                  <a:gd name="connsiteX123" fmla="*/ 509401 w 607639"/>
                  <a:gd name="connsiteY123" fmla="*/ 108188 h 414642"/>
                  <a:gd name="connsiteX124" fmla="*/ 507356 w 607639"/>
                  <a:gd name="connsiteY124" fmla="*/ 105165 h 414642"/>
                  <a:gd name="connsiteX125" fmla="*/ 506378 w 607639"/>
                  <a:gd name="connsiteY125" fmla="*/ 101165 h 414642"/>
                  <a:gd name="connsiteX126" fmla="*/ 509401 w 607639"/>
                  <a:gd name="connsiteY126" fmla="*/ 94052 h 414642"/>
                  <a:gd name="connsiteX127" fmla="*/ 518470 w 607639"/>
                  <a:gd name="connsiteY127" fmla="*/ 91029 h 414642"/>
                  <a:gd name="connsiteX128" fmla="*/ 384846 w 607639"/>
                  <a:gd name="connsiteY128" fmla="*/ 91029 h 414642"/>
                  <a:gd name="connsiteX129" fmla="*/ 465819 w 607639"/>
                  <a:gd name="connsiteY129" fmla="*/ 91029 h 414642"/>
                  <a:gd name="connsiteX130" fmla="*/ 475963 w 607639"/>
                  <a:gd name="connsiteY130" fmla="*/ 101165 h 414642"/>
                  <a:gd name="connsiteX131" fmla="*/ 465819 w 607639"/>
                  <a:gd name="connsiteY131" fmla="*/ 111211 h 414642"/>
                  <a:gd name="connsiteX132" fmla="*/ 384846 w 607639"/>
                  <a:gd name="connsiteY132" fmla="*/ 111211 h 414642"/>
                  <a:gd name="connsiteX133" fmla="*/ 374702 w 607639"/>
                  <a:gd name="connsiteY133" fmla="*/ 101165 h 414642"/>
                  <a:gd name="connsiteX134" fmla="*/ 384846 w 607639"/>
                  <a:gd name="connsiteY134" fmla="*/ 91029 h 414642"/>
                  <a:gd name="connsiteX135" fmla="*/ 234861 w 607639"/>
                  <a:gd name="connsiteY135" fmla="*/ 78470 h 414642"/>
                  <a:gd name="connsiteX136" fmla="*/ 236624 w 607639"/>
                  <a:gd name="connsiteY136" fmla="*/ 78890 h 414642"/>
                  <a:gd name="connsiteX137" fmla="*/ 263955 w 607639"/>
                  <a:gd name="connsiteY137" fmla="*/ 98160 h 414642"/>
                  <a:gd name="connsiteX138" fmla="*/ 233277 w 607639"/>
                  <a:gd name="connsiteY138" fmla="*/ 78093 h 414642"/>
                  <a:gd name="connsiteX139" fmla="*/ 234749 w 607639"/>
                  <a:gd name="connsiteY139" fmla="*/ 78395 h 414642"/>
                  <a:gd name="connsiteX140" fmla="*/ 234861 w 607639"/>
                  <a:gd name="connsiteY140" fmla="*/ 78470 h 414642"/>
                  <a:gd name="connsiteX141" fmla="*/ 264684 w 607639"/>
                  <a:gd name="connsiteY141" fmla="*/ 74721 h 414642"/>
                  <a:gd name="connsiteX142" fmla="*/ 280560 w 607639"/>
                  <a:gd name="connsiteY142" fmla="*/ 85001 h 414642"/>
                  <a:gd name="connsiteX143" fmla="*/ 303006 w 607639"/>
                  <a:gd name="connsiteY143" fmla="*/ 119273 h 414642"/>
                  <a:gd name="connsiteX144" fmla="*/ 279633 w 607639"/>
                  <a:gd name="connsiteY144" fmla="*/ 84823 h 414642"/>
                  <a:gd name="connsiteX145" fmla="*/ 202570 w 607639"/>
                  <a:gd name="connsiteY145" fmla="*/ 70780 h 414642"/>
                  <a:gd name="connsiteX146" fmla="*/ 233277 w 607639"/>
                  <a:gd name="connsiteY146" fmla="*/ 78093 h 414642"/>
                  <a:gd name="connsiteX147" fmla="*/ 202570 w 607639"/>
                  <a:gd name="connsiteY147" fmla="*/ 71804 h 414642"/>
                  <a:gd name="connsiteX148" fmla="*/ 197522 w 607639"/>
                  <a:gd name="connsiteY148" fmla="*/ 70770 h 414642"/>
                  <a:gd name="connsiteX149" fmla="*/ 202570 w 607639"/>
                  <a:gd name="connsiteY149" fmla="*/ 71804 h 414642"/>
                  <a:gd name="connsiteX150" fmla="*/ 202570 w 607639"/>
                  <a:gd name="connsiteY150" fmla="*/ 161794 h 414642"/>
                  <a:gd name="connsiteX151" fmla="*/ 292704 w 607639"/>
                  <a:gd name="connsiteY151" fmla="*/ 161794 h 414642"/>
                  <a:gd name="connsiteX152" fmla="*/ 293741 w 607639"/>
                  <a:gd name="connsiteY152" fmla="*/ 166842 h 414642"/>
                  <a:gd name="connsiteX153" fmla="*/ 290618 w 607639"/>
                  <a:gd name="connsiteY153" fmla="*/ 182059 h 414642"/>
                  <a:gd name="connsiteX154" fmla="*/ 216731 w 607639"/>
                  <a:gd name="connsiteY154" fmla="*/ 182059 h 414642"/>
                  <a:gd name="connsiteX155" fmla="*/ 199449 w 607639"/>
                  <a:gd name="connsiteY155" fmla="*/ 164816 h 414642"/>
                  <a:gd name="connsiteX156" fmla="*/ 185290 w 607639"/>
                  <a:gd name="connsiteY156" fmla="*/ 164816 h 414642"/>
                  <a:gd name="connsiteX157" fmla="*/ 185290 w 607639"/>
                  <a:gd name="connsiteY157" fmla="*/ 178985 h 414642"/>
                  <a:gd name="connsiteX158" fmla="*/ 185076 w 607639"/>
                  <a:gd name="connsiteY158" fmla="*/ 178893 h 414642"/>
                  <a:gd name="connsiteX159" fmla="*/ 182271 w 607639"/>
                  <a:gd name="connsiteY159" fmla="*/ 171927 h 414642"/>
                  <a:gd name="connsiteX160" fmla="*/ 182271 w 607639"/>
                  <a:gd name="connsiteY160" fmla="*/ 73890 h 414642"/>
                  <a:gd name="connsiteX161" fmla="*/ 241194 w 607639"/>
                  <a:gd name="connsiteY161" fmla="*/ 59511 h 414642"/>
                  <a:gd name="connsiteX162" fmla="*/ 242600 w 607639"/>
                  <a:gd name="connsiteY162" fmla="*/ 59798 h 414642"/>
                  <a:gd name="connsiteX163" fmla="*/ 264684 w 607639"/>
                  <a:gd name="connsiteY163" fmla="*/ 74721 h 414642"/>
                  <a:gd name="connsiteX164" fmla="*/ 223078 w 607639"/>
                  <a:gd name="connsiteY164" fmla="*/ 55812 h 414642"/>
                  <a:gd name="connsiteX165" fmla="*/ 239895 w 607639"/>
                  <a:gd name="connsiteY165" fmla="*/ 58670 h 414642"/>
                  <a:gd name="connsiteX166" fmla="*/ 241194 w 607639"/>
                  <a:gd name="connsiteY166" fmla="*/ 59511 h 414642"/>
                  <a:gd name="connsiteX167" fmla="*/ 187739 w 607639"/>
                  <a:gd name="connsiteY167" fmla="*/ 52590 h 414642"/>
                  <a:gd name="connsiteX168" fmla="*/ 185298 w 607639"/>
                  <a:gd name="connsiteY168" fmla="*/ 53626 h 414642"/>
                  <a:gd name="connsiteX169" fmla="*/ 182271 w 607639"/>
                  <a:gd name="connsiteY169" fmla="*/ 60736 h 414642"/>
                  <a:gd name="connsiteX170" fmla="*/ 182271 w 607639"/>
                  <a:gd name="connsiteY170" fmla="*/ 73890 h 414642"/>
                  <a:gd name="connsiteX171" fmla="*/ 160258 w 607639"/>
                  <a:gd name="connsiteY171" fmla="*/ 78395 h 414642"/>
                  <a:gd name="connsiteX172" fmla="*/ 101303 w 607639"/>
                  <a:gd name="connsiteY172" fmla="*/ 166842 h 414642"/>
                  <a:gd name="connsiteX173" fmla="*/ 197522 w 607639"/>
                  <a:gd name="connsiteY173" fmla="*/ 262915 h 414642"/>
                  <a:gd name="connsiteX174" fmla="*/ 234749 w 607639"/>
                  <a:gd name="connsiteY174" fmla="*/ 255302 h 414642"/>
                  <a:gd name="connsiteX175" fmla="*/ 250836 w 607639"/>
                  <a:gd name="connsiteY175" fmla="*/ 244426 h 414642"/>
                  <a:gd name="connsiteX176" fmla="*/ 260268 w 607639"/>
                  <a:gd name="connsiteY176" fmla="*/ 253836 h 414642"/>
                  <a:gd name="connsiteX177" fmla="*/ 267391 w 607639"/>
                  <a:gd name="connsiteY177" fmla="*/ 256857 h 414642"/>
                  <a:gd name="connsiteX178" fmla="*/ 268732 w 607639"/>
                  <a:gd name="connsiteY178" fmla="*/ 256281 h 414642"/>
                  <a:gd name="connsiteX179" fmla="*/ 242600 w 607639"/>
                  <a:gd name="connsiteY179" fmla="*/ 273962 h 414642"/>
                  <a:gd name="connsiteX180" fmla="*/ 197522 w 607639"/>
                  <a:gd name="connsiteY180" fmla="*/ 283178 h 414642"/>
                  <a:gd name="connsiteX181" fmla="*/ 81009 w 607639"/>
                  <a:gd name="connsiteY181" fmla="*/ 166842 h 414642"/>
                  <a:gd name="connsiteX182" fmla="*/ 152393 w 607639"/>
                  <a:gd name="connsiteY182" fmla="*/ 59798 h 414642"/>
                  <a:gd name="connsiteX183" fmla="*/ 192421 w 607639"/>
                  <a:gd name="connsiteY183" fmla="*/ 50604 h 414642"/>
                  <a:gd name="connsiteX184" fmla="*/ 195181 w 607639"/>
                  <a:gd name="connsiteY184" fmla="*/ 51073 h 414642"/>
                  <a:gd name="connsiteX185" fmla="*/ 187739 w 607639"/>
                  <a:gd name="connsiteY185" fmla="*/ 52590 h 414642"/>
                  <a:gd name="connsiteX186" fmla="*/ 197522 w 607639"/>
                  <a:gd name="connsiteY186" fmla="*/ 50595 h 414642"/>
                  <a:gd name="connsiteX187" fmla="*/ 223078 w 607639"/>
                  <a:gd name="connsiteY187" fmla="*/ 55812 h 414642"/>
                  <a:gd name="connsiteX188" fmla="*/ 195181 w 607639"/>
                  <a:gd name="connsiteY188" fmla="*/ 51073 h 414642"/>
                  <a:gd name="connsiteX189" fmla="*/ 449651 w 607639"/>
                  <a:gd name="connsiteY189" fmla="*/ 41472 h 414642"/>
                  <a:gd name="connsiteX190" fmla="*/ 452682 w 607639"/>
                  <a:gd name="connsiteY190" fmla="*/ 43516 h 414642"/>
                  <a:gd name="connsiteX191" fmla="*/ 455712 w 607639"/>
                  <a:gd name="connsiteY191" fmla="*/ 50626 h 414642"/>
                  <a:gd name="connsiteX192" fmla="*/ 452682 w 607639"/>
                  <a:gd name="connsiteY192" fmla="*/ 57647 h 414642"/>
                  <a:gd name="connsiteX193" fmla="*/ 445551 w 607639"/>
                  <a:gd name="connsiteY193" fmla="*/ 60757 h 414642"/>
                  <a:gd name="connsiteX194" fmla="*/ 438509 w 607639"/>
                  <a:gd name="connsiteY194" fmla="*/ 57647 h 414642"/>
                  <a:gd name="connsiteX195" fmla="*/ 435389 w 607639"/>
                  <a:gd name="connsiteY195" fmla="*/ 50626 h 414642"/>
                  <a:gd name="connsiteX196" fmla="*/ 438509 w 607639"/>
                  <a:gd name="connsiteY196" fmla="*/ 43516 h 414642"/>
                  <a:gd name="connsiteX197" fmla="*/ 449651 w 607639"/>
                  <a:gd name="connsiteY197" fmla="*/ 41472 h 414642"/>
                  <a:gd name="connsiteX198" fmla="*/ 486030 w 607639"/>
                  <a:gd name="connsiteY198" fmla="*/ 40505 h 414642"/>
                  <a:gd name="connsiteX199" fmla="*/ 516494 w 607639"/>
                  <a:gd name="connsiteY199" fmla="*/ 40505 h 414642"/>
                  <a:gd name="connsiteX200" fmla="*/ 526559 w 607639"/>
                  <a:gd name="connsiteY200" fmla="*/ 50631 h 414642"/>
                  <a:gd name="connsiteX201" fmla="*/ 516494 w 607639"/>
                  <a:gd name="connsiteY201" fmla="*/ 60757 h 414642"/>
                  <a:gd name="connsiteX202" fmla="*/ 486030 w 607639"/>
                  <a:gd name="connsiteY202" fmla="*/ 60757 h 414642"/>
                  <a:gd name="connsiteX203" fmla="*/ 475964 w 607639"/>
                  <a:gd name="connsiteY203" fmla="*/ 50631 h 414642"/>
                  <a:gd name="connsiteX204" fmla="*/ 486030 w 607639"/>
                  <a:gd name="connsiteY204" fmla="*/ 40505 h 414642"/>
                  <a:gd name="connsiteX205" fmla="*/ 384851 w 607639"/>
                  <a:gd name="connsiteY205" fmla="*/ 40505 h 414642"/>
                  <a:gd name="connsiteX206" fmla="*/ 405059 w 607639"/>
                  <a:gd name="connsiteY206" fmla="*/ 40505 h 414642"/>
                  <a:gd name="connsiteX207" fmla="*/ 415207 w 607639"/>
                  <a:gd name="connsiteY207" fmla="*/ 50631 h 414642"/>
                  <a:gd name="connsiteX208" fmla="*/ 405059 w 607639"/>
                  <a:gd name="connsiteY208" fmla="*/ 60757 h 414642"/>
                  <a:gd name="connsiteX209" fmla="*/ 384851 w 607639"/>
                  <a:gd name="connsiteY209" fmla="*/ 60757 h 414642"/>
                  <a:gd name="connsiteX210" fmla="*/ 374702 w 607639"/>
                  <a:gd name="connsiteY210" fmla="*/ 50631 h 414642"/>
                  <a:gd name="connsiteX211" fmla="*/ 384851 w 607639"/>
                  <a:gd name="connsiteY211" fmla="*/ 40505 h 414642"/>
                  <a:gd name="connsiteX212" fmla="*/ 70855 w 607639"/>
                  <a:gd name="connsiteY212" fmla="*/ 20176 h 414642"/>
                  <a:gd name="connsiteX213" fmla="*/ 60798 w 607639"/>
                  <a:gd name="connsiteY213" fmla="*/ 30308 h 414642"/>
                  <a:gd name="connsiteX214" fmla="*/ 60798 w 607639"/>
                  <a:gd name="connsiteY214" fmla="*/ 343788 h 414642"/>
                  <a:gd name="connsiteX215" fmla="*/ 222783 w 607639"/>
                  <a:gd name="connsiteY215" fmla="*/ 343788 h 414642"/>
                  <a:gd name="connsiteX216" fmla="*/ 232929 w 607639"/>
                  <a:gd name="connsiteY216" fmla="*/ 353920 h 414642"/>
                  <a:gd name="connsiteX217" fmla="*/ 232929 w 607639"/>
                  <a:gd name="connsiteY217" fmla="*/ 364052 h 414642"/>
                  <a:gd name="connsiteX218" fmla="*/ 374711 w 607639"/>
                  <a:gd name="connsiteY218" fmla="*/ 364052 h 414642"/>
                  <a:gd name="connsiteX219" fmla="*/ 374711 w 607639"/>
                  <a:gd name="connsiteY219" fmla="*/ 353920 h 414642"/>
                  <a:gd name="connsiteX220" fmla="*/ 384857 w 607639"/>
                  <a:gd name="connsiteY220" fmla="*/ 343788 h 414642"/>
                  <a:gd name="connsiteX221" fmla="*/ 546843 w 607639"/>
                  <a:gd name="connsiteY221" fmla="*/ 343788 h 414642"/>
                  <a:gd name="connsiteX222" fmla="*/ 546843 w 607639"/>
                  <a:gd name="connsiteY222" fmla="*/ 30308 h 414642"/>
                  <a:gd name="connsiteX223" fmla="*/ 536696 w 607639"/>
                  <a:gd name="connsiteY223" fmla="*/ 20176 h 414642"/>
                  <a:gd name="connsiteX224" fmla="*/ 70855 w 607639"/>
                  <a:gd name="connsiteY224" fmla="*/ 0 h 414642"/>
                  <a:gd name="connsiteX225" fmla="*/ 536696 w 607639"/>
                  <a:gd name="connsiteY225" fmla="*/ 0 h 414642"/>
                  <a:gd name="connsiteX226" fmla="*/ 567135 w 607639"/>
                  <a:gd name="connsiteY226" fmla="*/ 30308 h 414642"/>
                  <a:gd name="connsiteX227" fmla="*/ 567135 w 607639"/>
                  <a:gd name="connsiteY227" fmla="*/ 343794 h 414642"/>
                  <a:gd name="connsiteX228" fmla="*/ 384859 w 607639"/>
                  <a:gd name="connsiteY228" fmla="*/ 343794 h 414642"/>
                  <a:gd name="connsiteX229" fmla="*/ 374712 w 607639"/>
                  <a:gd name="connsiteY229" fmla="*/ 353928 h 414642"/>
                  <a:gd name="connsiteX230" fmla="*/ 374712 w 607639"/>
                  <a:gd name="connsiteY230" fmla="*/ 364062 h 414642"/>
                  <a:gd name="connsiteX231" fmla="*/ 232927 w 607639"/>
                  <a:gd name="connsiteY231" fmla="*/ 364062 h 414642"/>
                  <a:gd name="connsiteX232" fmla="*/ 232927 w 607639"/>
                  <a:gd name="connsiteY232" fmla="*/ 353928 h 414642"/>
                  <a:gd name="connsiteX233" fmla="*/ 222780 w 607639"/>
                  <a:gd name="connsiteY233" fmla="*/ 343794 h 414642"/>
                  <a:gd name="connsiteX234" fmla="*/ 40505 w 607639"/>
                  <a:gd name="connsiteY234" fmla="*/ 343794 h 414642"/>
                  <a:gd name="connsiteX235" fmla="*/ 40505 w 607639"/>
                  <a:gd name="connsiteY235" fmla="*/ 30308 h 414642"/>
                  <a:gd name="connsiteX236" fmla="*/ 70855 w 607639"/>
                  <a:gd name="connsiteY236"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07639" h="414642">
                    <a:moveTo>
                      <a:pt x="20293" y="364062"/>
                    </a:moveTo>
                    <a:lnTo>
                      <a:pt x="20293" y="384241"/>
                    </a:lnTo>
                    <a:cubicBezTo>
                      <a:pt x="20293" y="390374"/>
                      <a:pt x="24298" y="394374"/>
                      <a:pt x="30351" y="394374"/>
                    </a:cubicBezTo>
                    <a:lnTo>
                      <a:pt x="577199" y="394374"/>
                    </a:lnTo>
                    <a:cubicBezTo>
                      <a:pt x="583341" y="394374"/>
                      <a:pt x="587346" y="390374"/>
                      <a:pt x="587346" y="384241"/>
                    </a:cubicBezTo>
                    <a:lnTo>
                      <a:pt x="587346" y="364062"/>
                    </a:lnTo>
                    <a:lnTo>
                      <a:pt x="394917" y="364062"/>
                    </a:lnTo>
                    <a:lnTo>
                      <a:pt x="394917" y="374196"/>
                    </a:lnTo>
                    <a:cubicBezTo>
                      <a:pt x="394917" y="380240"/>
                      <a:pt x="390911" y="384241"/>
                      <a:pt x="384859" y="384241"/>
                    </a:cubicBezTo>
                    <a:lnTo>
                      <a:pt x="222780" y="384241"/>
                    </a:lnTo>
                    <a:cubicBezTo>
                      <a:pt x="216728" y="384241"/>
                      <a:pt x="212634" y="380240"/>
                      <a:pt x="212634" y="374196"/>
                    </a:cubicBezTo>
                    <a:lnTo>
                      <a:pt x="212634" y="364062"/>
                    </a:lnTo>
                    <a:close/>
                    <a:moveTo>
                      <a:pt x="10146" y="343794"/>
                    </a:moveTo>
                    <a:lnTo>
                      <a:pt x="40505" y="343794"/>
                    </a:lnTo>
                    <a:lnTo>
                      <a:pt x="40505" y="353920"/>
                    </a:lnTo>
                    <a:cubicBezTo>
                      <a:pt x="40505" y="359964"/>
                      <a:pt x="44599" y="364052"/>
                      <a:pt x="50652" y="364052"/>
                    </a:cubicBezTo>
                    <a:lnTo>
                      <a:pt x="212637" y="364052"/>
                    </a:lnTo>
                    <a:lnTo>
                      <a:pt x="212637" y="374185"/>
                    </a:lnTo>
                    <a:cubicBezTo>
                      <a:pt x="212637" y="380229"/>
                      <a:pt x="216731" y="384228"/>
                      <a:pt x="222783" y="384228"/>
                    </a:cubicBezTo>
                    <a:lnTo>
                      <a:pt x="384857" y="384228"/>
                    </a:lnTo>
                    <a:cubicBezTo>
                      <a:pt x="390910" y="384228"/>
                      <a:pt x="394915" y="380229"/>
                      <a:pt x="394915" y="374185"/>
                    </a:cubicBezTo>
                    <a:lnTo>
                      <a:pt x="394915" y="364052"/>
                    </a:lnTo>
                    <a:lnTo>
                      <a:pt x="556989" y="364052"/>
                    </a:lnTo>
                    <a:cubicBezTo>
                      <a:pt x="563041" y="364052"/>
                      <a:pt x="567135" y="359964"/>
                      <a:pt x="567135" y="353920"/>
                    </a:cubicBezTo>
                    <a:lnTo>
                      <a:pt x="567135" y="343794"/>
                    </a:lnTo>
                    <a:lnTo>
                      <a:pt x="597493" y="343794"/>
                    </a:lnTo>
                    <a:cubicBezTo>
                      <a:pt x="603545" y="343794"/>
                      <a:pt x="607639" y="347883"/>
                      <a:pt x="607639" y="353928"/>
                    </a:cubicBezTo>
                    <a:lnTo>
                      <a:pt x="607639" y="384241"/>
                    </a:lnTo>
                    <a:cubicBezTo>
                      <a:pt x="607639" y="401486"/>
                      <a:pt x="594466" y="414642"/>
                      <a:pt x="577199" y="414642"/>
                    </a:cubicBezTo>
                    <a:lnTo>
                      <a:pt x="30351" y="414642"/>
                    </a:lnTo>
                    <a:cubicBezTo>
                      <a:pt x="13173" y="414642"/>
                      <a:pt x="0" y="401486"/>
                      <a:pt x="0" y="384241"/>
                    </a:cubicBezTo>
                    <a:lnTo>
                      <a:pt x="0" y="353928"/>
                    </a:lnTo>
                    <a:cubicBezTo>
                      <a:pt x="0" y="347883"/>
                      <a:pt x="4094" y="343794"/>
                      <a:pt x="10146" y="343794"/>
                    </a:cubicBezTo>
                    <a:close/>
                    <a:moveTo>
                      <a:pt x="354415" y="262926"/>
                    </a:moveTo>
                    <a:cubicBezTo>
                      <a:pt x="360455" y="262926"/>
                      <a:pt x="364541" y="267016"/>
                      <a:pt x="364541" y="273063"/>
                    </a:cubicBezTo>
                    <a:lnTo>
                      <a:pt x="364541" y="303384"/>
                    </a:lnTo>
                    <a:cubicBezTo>
                      <a:pt x="364541" y="309431"/>
                      <a:pt x="360455" y="313521"/>
                      <a:pt x="354415" y="313521"/>
                    </a:cubicBezTo>
                    <a:cubicBezTo>
                      <a:pt x="348375" y="313521"/>
                      <a:pt x="344289" y="309431"/>
                      <a:pt x="344289" y="303384"/>
                    </a:cubicBezTo>
                    <a:lnTo>
                      <a:pt x="344289" y="273063"/>
                    </a:lnTo>
                    <a:cubicBezTo>
                      <a:pt x="344289" y="267016"/>
                      <a:pt x="348375" y="262926"/>
                      <a:pt x="354415" y="262926"/>
                    </a:cubicBezTo>
                    <a:close/>
                    <a:moveTo>
                      <a:pt x="274426" y="252429"/>
                    </a:moveTo>
                    <a:lnTo>
                      <a:pt x="274426" y="253836"/>
                    </a:lnTo>
                    <a:lnTo>
                      <a:pt x="268732" y="256281"/>
                    </a:lnTo>
                    <a:close/>
                    <a:moveTo>
                      <a:pt x="435415" y="242745"/>
                    </a:moveTo>
                    <a:cubicBezTo>
                      <a:pt x="441549" y="242745"/>
                      <a:pt x="445550" y="246746"/>
                      <a:pt x="445550" y="252793"/>
                    </a:cubicBezTo>
                    <a:lnTo>
                      <a:pt x="445550" y="303386"/>
                    </a:lnTo>
                    <a:cubicBezTo>
                      <a:pt x="445550" y="309432"/>
                      <a:pt x="441549" y="313522"/>
                      <a:pt x="435415" y="313522"/>
                    </a:cubicBezTo>
                    <a:cubicBezTo>
                      <a:pt x="429369" y="313522"/>
                      <a:pt x="425368" y="309432"/>
                      <a:pt x="425368" y="303386"/>
                    </a:cubicBezTo>
                    <a:lnTo>
                      <a:pt x="425368" y="252793"/>
                    </a:lnTo>
                    <a:cubicBezTo>
                      <a:pt x="425368" y="246746"/>
                      <a:pt x="429369" y="242745"/>
                      <a:pt x="435415" y="242745"/>
                    </a:cubicBezTo>
                    <a:close/>
                    <a:moveTo>
                      <a:pt x="394911" y="222493"/>
                    </a:moveTo>
                    <a:cubicBezTo>
                      <a:pt x="401045" y="222493"/>
                      <a:pt x="405046" y="226582"/>
                      <a:pt x="405046" y="232627"/>
                    </a:cubicBezTo>
                    <a:lnTo>
                      <a:pt x="405046" y="303388"/>
                    </a:lnTo>
                    <a:cubicBezTo>
                      <a:pt x="405046" y="309433"/>
                      <a:pt x="401045" y="313522"/>
                      <a:pt x="394911" y="313522"/>
                    </a:cubicBezTo>
                    <a:cubicBezTo>
                      <a:pt x="388865" y="313522"/>
                      <a:pt x="384864" y="309433"/>
                      <a:pt x="384864" y="303388"/>
                    </a:cubicBezTo>
                    <a:lnTo>
                      <a:pt x="384864" y="232627"/>
                    </a:lnTo>
                    <a:cubicBezTo>
                      <a:pt x="384864" y="226582"/>
                      <a:pt x="388865" y="222493"/>
                      <a:pt x="394911" y="222493"/>
                    </a:cubicBezTo>
                    <a:close/>
                    <a:moveTo>
                      <a:pt x="516514" y="212331"/>
                    </a:moveTo>
                    <a:cubicBezTo>
                      <a:pt x="522559" y="212331"/>
                      <a:pt x="526560" y="216421"/>
                      <a:pt x="526560" y="222468"/>
                    </a:cubicBezTo>
                    <a:lnTo>
                      <a:pt x="526560" y="303385"/>
                    </a:lnTo>
                    <a:cubicBezTo>
                      <a:pt x="526560" y="309432"/>
                      <a:pt x="522559" y="313522"/>
                      <a:pt x="516514" y="313522"/>
                    </a:cubicBezTo>
                    <a:cubicBezTo>
                      <a:pt x="510379" y="313522"/>
                      <a:pt x="506378" y="309432"/>
                      <a:pt x="506378" y="303385"/>
                    </a:cubicBezTo>
                    <a:lnTo>
                      <a:pt x="506378" y="222468"/>
                    </a:lnTo>
                    <a:cubicBezTo>
                      <a:pt x="506378" y="216421"/>
                      <a:pt x="510379" y="212331"/>
                      <a:pt x="516514" y="212331"/>
                    </a:cubicBezTo>
                    <a:close/>
                    <a:moveTo>
                      <a:pt x="311213" y="180188"/>
                    </a:moveTo>
                    <a:lnTo>
                      <a:pt x="304717" y="211903"/>
                    </a:lnTo>
                    <a:cubicBezTo>
                      <a:pt x="298781" y="225796"/>
                      <a:pt x="290203" y="238347"/>
                      <a:pt x="279633" y="248906"/>
                    </a:cubicBezTo>
                    <a:lnTo>
                      <a:pt x="274426" y="252429"/>
                    </a:lnTo>
                    <a:lnTo>
                      <a:pt x="274426" y="239622"/>
                    </a:lnTo>
                    <a:lnTo>
                      <a:pt x="266991" y="232204"/>
                    </a:lnTo>
                    <a:lnTo>
                      <a:pt x="286105" y="204050"/>
                    </a:lnTo>
                    <a:lnTo>
                      <a:pt x="290618" y="182059"/>
                    </a:lnTo>
                    <a:lnTo>
                      <a:pt x="303796" y="182059"/>
                    </a:lnTo>
                    <a:close/>
                    <a:moveTo>
                      <a:pt x="185290" y="178985"/>
                    </a:moveTo>
                    <a:lnTo>
                      <a:pt x="192421" y="182059"/>
                    </a:lnTo>
                    <a:lnTo>
                      <a:pt x="216731" y="182059"/>
                    </a:lnTo>
                    <a:lnTo>
                      <a:pt x="266991" y="232204"/>
                    </a:lnTo>
                    <a:lnTo>
                      <a:pt x="265358" y="234609"/>
                    </a:lnTo>
                    <a:lnTo>
                      <a:pt x="250836" y="244426"/>
                    </a:lnTo>
                    <a:lnTo>
                      <a:pt x="185290" y="179031"/>
                    </a:lnTo>
                    <a:close/>
                    <a:moveTo>
                      <a:pt x="476009" y="171897"/>
                    </a:moveTo>
                    <a:cubicBezTo>
                      <a:pt x="482054" y="171897"/>
                      <a:pt x="486055" y="175987"/>
                      <a:pt x="486055" y="182032"/>
                    </a:cubicBezTo>
                    <a:lnTo>
                      <a:pt x="486055" y="303387"/>
                    </a:lnTo>
                    <a:cubicBezTo>
                      <a:pt x="486055" y="309433"/>
                      <a:pt x="482054" y="313522"/>
                      <a:pt x="476009" y="313522"/>
                    </a:cubicBezTo>
                    <a:cubicBezTo>
                      <a:pt x="469874" y="313522"/>
                      <a:pt x="465873" y="309433"/>
                      <a:pt x="465873" y="303387"/>
                    </a:cubicBezTo>
                    <a:lnTo>
                      <a:pt x="465873" y="182032"/>
                    </a:lnTo>
                    <a:cubicBezTo>
                      <a:pt x="465873" y="175987"/>
                      <a:pt x="469874" y="171897"/>
                      <a:pt x="476009" y="171897"/>
                    </a:cubicBezTo>
                    <a:close/>
                    <a:moveTo>
                      <a:pt x="313921" y="166965"/>
                    </a:moveTo>
                    <a:lnTo>
                      <a:pt x="314925" y="172904"/>
                    </a:lnTo>
                    <a:cubicBezTo>
                      <a:pt x="314925" y="176015"/>
                      <a:pt x="313946" y="177971"/>
                      <a:pt x="311898" y="180015"/>
                    </a:cubicBezTo>
                    <a:lnTo>
                      <a:pt x="311213" y="180188"/>
                    </a:lnTo>
                    <a:close/>
                    <a:moveTo>
                      <a:pt x="313685" y="165567"/>
                    </a:moveTo>
                    <a:lnTo>
                      <a:pt x="313946" y="166842"/>
                    </a:lnTo>
                    <a:lnTo>
                      <a:pt x="313921" y="166965"/>
                    </a:lnTo>
                    <a:close/>
                    <a:moveTo>
                      <a:pt x="286557" y="131875"/>
                    </a:moveTo>
                    <a:lnTo>
                      <a:pt x="293736" y="161794"/>
                    </a:lnTo>
                    <a:lnTo>
                      <a:pt x="292704" y="161794"/>
                    </a:lnTo>
                    <a:close/>
                    <a:moveTo>
                      <a:pt x="285987" y="129499"/>
                    </a:moveTo>
                    <a:lnTo>
                      <a:pt x="286105" y="129672"/>
                    </a:lnTo>
                    <a:lnTo>
                      <a:pt x="286557" y="131875"/>
                    </a:lnTo>
                    <a:close/>
                    <a:moveTo>
                      <a:pt x="304744" y="121927"/>
                    </a:moveTo>
                    <a:lnTo>
                      <a:pt x="306857" y="125153"/>
                    </a:lnTo>
                    <a:lnTo>
                      <a:pt x="313685" y="165567"/>
                    </a:lnTo>
                    <a:close/>
                    <a:moveTo>
                      <a:pt x="303006" y="119273"/>
                    </a:moveTo>
                    <a:lnTo>
                      <a:pt x="304717" y="121796"/>
                    </a:lnTo>
                    <a:lnTo>
                      <a:pt x="304744" y="121927"/>
                    </a:lnTo>
                    <a:close/>
                    <a:moveTo>
                      <a:pt x="266335" y="100547"/>
                    </a:moveTo>
                    <a:lnTo>
                      <a:pt x="285579" y="127797"/>
                    </a:lnTo>
                    <a:lnTo>
                      <a:pt x="285987" y="129499"/>
                    </a:lnTo>
                    <a:close/>
                    <a:moveTo>
                      <a:pt x="263955" y="98160"/>
                    </a:moveTo>
                    <a:lnTo>
                      <a:pt x="265358" y="99109"/>
                    </a:lnTo>
                    <a:lnTo>
                      <a:pt x="266335" y="100547"/>
                    </a:lnTo>
                    <a:lnTo>
                      <a:pt x="265336" y="99133"/>
                    </a:lnTo>
                    <a:close/>
                    <a:moveTo>
                      <a:pt x="518470" y="91029"/>
                    </a:moveTo>
                    <a:cubicBezTo>
                      <a:pt x="519537" y="91029"/>
                      <a:pt x="519537" y="91029"/>
                      <a:pt x="520515" y="92007"/>
                    </a:cubicBezTo>
                    <a:cubicBezTo>
                      <a:pt x="521581" y="92007"/>
                      <a:pt x="521581" y="93074"/>
                      <a:pt x="522559" y="93074"/>
                    </a:cubicBezTo>
                    <a:cubicBezTo>
                      <a:pt x="523537" y="93074"/>
                      <a:pt x="523537" y="94052"/>
                      <a:pt x="524604" y="94052"/>
                    </a:cubicBezTo>
                    <a:cubicBezTo>
                      <a:pt x="525582" y="96097"/>
                      <a:pt x="526560" y="98142"/>
                      <a:pt x="526560" y="101165"/>
                    </a:cubicBezTo>
                    <a:cubicBezTo>
                      <a:pt x="526560" y="104187"/>
                      <a:pt x="525582" y="106232"/>
                      <a:pt x="523537" y="108188"/>
                    </a:cubicBezTo>
                    <a:cubicBezTo>
                      <a:pt x="523537" y="108188"/>
                      <a:pt x="522559" y="109255"/>
                      <a:pt x="521581" y="109255"/>
                    </a:cubicBezTo>
                    <a:cubicBezTo>
                      <a:pt x="521581" y="109255"/>
                      <a:pt x="520515" y="110233"/>
                      <a:pt x="519537" y="110233"/>
                    </a:cubicBezTo>
                    <a:cubicBezTo>
                      <a:pt x="518470" y="110233"/>
                      <a:pt x="518470" y="110233"/>
                      <a:pt x="517492" y="111211"/>
                    </a:cubicBezTo>
                    <a:lnTo>
                      <a:pt x="516514" y="111211"/>
                    </a:lnTo>
                    <a:cubicBezTo>
                      <a:pt x="513491" y="111211"/>
                      <a:pt x="511446" y="110233"/>
                      <a:pt x="509401" y="108188"/>
                    </a:cubicBezTo>
                    <a:cubicBezTo>
                      <a:pt x="508423" y="107210"/>
                      <a:pt x="507356" y="106232"/>
                      <a:pt x="507356" y="105165"/>
                    </a:cubicBezTo>
                    <a:cubicBezTo>
                      <a:pt x="507356" y="104187"/>
                      <a:pt x="506378" y="103121"/>
                      <a:pt x="506378" y="101165"/>
                    </a:cubicBezTo>
                    <a:cubicBezTo>
                      <a:pt x="506378" y="98142"/>
                      <a:pt x="507356" y="96097"/>
                      <a:pt x="509401" y="94052"/>
                    </a:cubicBezTo>
                    <a:cubicBezTo>
                      <a:pt x="511446" y="92007"/>
                      <a:pt x="515447" y="91029"/>
                      <a:pt x="518470" y="91029"/>
                    </a:cubicBezTo>
                    <a:close/>
                    <a:moveTo>
                      <a:pt x="384846" y="91029"/>
                    </a:moveTo>
                    <a:lnTo>
                      <a:pt x="465819" y="91029"/>
                    </a:lnTo>
                    <a:cubicBezTo>
                      <a:pt x="471870" y="91029"/>
                      <a:pt x="475963" y="95030"/>
                      <a:pt x="475963" y="101165"/>
                    </a:cubicBezTo>
                    <a:cubicBezTo>
                      <a:pt x="475963" y="107210"/>
                      <a:pt x="471870" y="111211"/>
                      <a:pt x="465819" y="111211"/>
                    </a:cubicBezTo>
                    <a:lnTo>
                      <a:pt x="384846" y="111211"/>
                    </a:lnTo>
                    <a:cubicBezTo>
                      <a:pt x="378706" y="111211"/>
                      <a:pt x="374702" y="107210"/>
                      <a:pt x="374702" y="101165"/>
                    </a:cubicBezTo>
                    <a:cubicBezTo>
                      <a:pt x="374702" y="95030"/>
                      <a:pt x="378706" y="91029"/>
                      <a:pt x="384846" y="91029"/>
                    </a:cubicBezTo>
                    <a:close/>
                    <a:moveTo>
                      <a:pt x="234861" y="78470"/>
                    </a:moveTo>
                    <a:lnTo>
                      <a:pt x="236624" y="78890"/>
                    </a:lnTo>
                    <a:lnTo>
                      <a:pt x="263955" y="98160"/>
                    </a:lnTo>
                    <a:close/>
                    <a:moveTo>
                      <a:pt x="233277" y="78093"/>
                    </a:moveTo>
                    <a:lnTo>
                      <a:pt x="234749" y="78395"/>
                    </a:lnTo>
                    <a:lnTo>
                      <a:pt x="234861" y="78470"/>
                    </a:lnTo>
                    <a:close/>
                    <a:moveTo>
                      <a:pt x="264684" y="74721"/>
                    </a:moveTo>
                    <a:lnTo>
                      <a:pt x="280560" y="85001"/>
                    </a:lnTo>
                    <a:lnTo>
                      <a:pt x="303006" y="119273"/>
                    </a:lnTo>
                    <a:lnTo>
                      <a:pt x="279633" y="84823"/>
                    </a:lnTo>
                    <a:close/>
                    <a:moveTo>
                      <a:pt x="202570" y="70780"/>
                    </a:moveTo>
                    <a:lnTo>
                      <a:pt x="233277" y="78093"/>
                    </a:lnTo>
                    <a:lnTo>
                      <a:pt x="202570" y="71804"/>
                    </a:lnTo>
                    <a:close/>
                    <a:moveTo>
                      <a:pt x="197522" y="70770"/>
                    </a:moveTo>
                    <a:lnTo>
                      <a:pt x="202570" y="71804"/>
                    </a:lnTo>
                    <a:lnTo>
                      <a:pt x="202570" y="161794"/>
                    </a:lnTo>
                    <a:lnTo>
                      <a:pt x="292704" y="161794"/>
                    </a:lnTo>
                    <a:lnTo>
                      <a:pt x="293741" y="166842"/>
                    </a:lnTo>
                    <a:lnTo>
                      <a:pt x="290618" y="182059"/>
                    </a:lnTo>
                    <a:lnTo>
                      <a:pt x="216731" y="182059"/>
                    </a:lnTo>
                    <a:lnTo>
                      <a:pt x="199449" y="164816"/>
                    </a:lnTo>
                    <a:cubicBezTo>
                      <a:pt x="195442" y="160818"/>
                      <a:pt x="189386" y="160818"/>
                      <a:pt x="185290" y="164816"/>
                    </a:cubicBezTo>
                    <a:lnTo>
                      <a:pt x="185290" y="178985"/>
                    </a:lnTo>
                    <a:lnTo>
                      <a:pt x="185076" y="178893"/>
                    </a:lnTo>
                    <a:cubicBezTo>
                      <a:pt x="183295" y="176993"/>
                      <a:pt x="182271" y="174460"/>
                      <a:pt x="182271" y="171927"/>
                    </a:cubicBezTo>
                    <a:lnTo>
                      <a:pt x="182271" y="73890"/>
                    </a:lnTo>
                    <a:close/>
                    <a:moveTo>
                      <a:pt x="241194" y="59511"/>
                    </a:moveTo>
                    <a:lnTo>
                      <a:pt x="242600" y="59798"/>
                    </a:lnTo>
                    <a:lnTo>
                      <a:pt x="264684" y="74721"/>
                    </a:lnTo>
                    <a:close/>
                    <a:moveTo>
                      <a:pt x="223078" y="55812"/>
                    </a:moveTo>
                    <a:lnTo>
                      <a:pt x="239895" y="58670"/>
                    </a:lnTo>
                    <a:lnTo>
                      <a:pt x="241194" y="59511"/>
                    </a:lnTo>
                    <a:close/>
                    <a:moveTo>
                      <a:pt x="187739" y="52590"/>
                    </a:moveTo>
                    <a:lnTo>
                      <a:pt x="185298" y="53626"/>
                    </a:lnTo>
                    <a:cubicBezTo>
                      <a:pt x="183251" y="55670"/>
                      <a:pt x="182271" y="57625"/>
                      <a:pt x="182271" y="60736"/>
                    </a:cubicBezTo>
                    <a:lnTo>
                      <a:pt x="182271" y="73890"/>
                    </a:lnTo>
                    <a:lnTo>
                      <a:pt x="160258" y="78395"/>
                    </a:lnTo>
                    <a:cubicBezTo>
                      <a:pt x="125786" y="93105"/>
                      <a:pt x="101303" y="127449"/>
                      <a:pt x="101303" y="166842"/>
                    </a:cubicBezTo>
                    <a:cubicBezTo>
                      <a:pt x="101303" y="219456"/>
                      <a:pt x="144829" y="262915"/>
                      <a:pt x="197522" y="262915"/>
                    </a:cubicBezTo>
                    <a:cubicBezTo>
                      <a:pt x="210673" y="262915"/>
                      <a:pt x="223263" y="260199"/>
                      <a:pt x="234749" y="255302"/>
                    </a:cubicBezTo>
                    <a:lnTo>
                      <a:pt x="250836" y="244426"/>
                    </a:lnTo>
                    <a:lnTo>
                      <a:pt x="260268" y="253836"/>
                    </a:lnTo>
                    <a:cubicBezTo>
                      <a:pt x="262316" y="255791"/>
                      <a:pt x="264364" y="256857"/>
                      <a:pt x="267391" y="256857"/>
                    </a:cubicBezTo>
                    <a:lnTo>
                      <a:pt x="268732" y="256281"/>
                    </a:lnTo>
                    <a:lnTo>
                      <a:pt x="242600" y="273962"/>
                    </a:lnTo>
                    <a:cubicBezTo>
                      <a:pt x="228698" y="279890"/>
                      <a:pt x="213455" y="283178"/>
                      <a:pt x="197522" y="283178"/>
                    </a:cubicBezTo>
                    <a:cubicBezTo>
                      <a:pt x="133703" y="283178"/>
                      <a:pt x="81009" y="230565"/>
                      <a:pt x="81009" y="166842"/>
                    </a:cubicBezTo>
                    <a:cubicBezTo>
                      <a:pt x="81009" y="119050"/>
                      <a:pt x="110649" y="77557"/>
                      <a:pt x="152393" y="59798"/>
                    </a:cubicBezTo>
                    <a:close/>
                    <a:moveTo>
                      <a:pt x="192421" y="50604"/>
                    </a:moveTo>
                    <a:lnTo>
                      <a:pt x="195181" y="51073"/>
                    </a:lnTo>
                    <a:lnTo>
                      <a:pt x="187739" y="52590"/>
                    </a:lnTo>
                    <a:close/>
                    <a:moveTo>
                      <a:pt x="197522" y="50595"/>
                    </a:moveTo>
                    <a:lnTo>
                      <a:pt x="223078" y="55812"/>
                    </a:lnTo>
                    <a:lnTo>
                      <a:pt x="195181" y="51073"/>
                    </a:lnTo>
                    <a:close/>
                    <a:moveTo>
                      <a:pt x="449651" y="41472"/>
                    </a:moveTo>
                    <a:cubicBezTo>
                      <a:pt x="450631" y="42539"/>
                      <a:pt x="451612" y="42539"/>
                      <a:pt x="452682" y="43516"/>
                    </a:cubicBezTo>
                    <a:cubicBezTo>
                      <a:pt x="454732" y="45560"/>
                      <a:pt x="455712" y="47604"/>
                      <a:pt x="455712" y="50626"/>
                    </a:cubicBezTo>
                    <a:cubicBezTo>
                      <a:pt x="455712" y="53648"/>
                      <a:pt x="454732" y="55692"/>
                      <a:pt x="452682" y="57647"/>
                    </a:cubicBezTo>
                    <a:cubicBezTo>
                      <a:pt x="450631" y="59691"/>
                      <a:pt x="448581" y="60757"/>
                      <a:pt x="445551" y="60757"/>
                    </a:cubicBezTo>
                    <a:cubicBezTo>
                      <a:pt x="442520" y="60757"/>
                      <a:pt x="440470" y="59691"/>
                      <a:pt x="438509" y="57647"/>
                    </a:cubicBezTo>
                    <a:cubicBezTo>
                      <a:pt x="436459" y="55692"/>
                      <a:pt x="435389" y="53648"/>
                      <a:pt x="435389" y="50626"/>
                    </a:cubicBezTo>
                    <a:cubicBezTo>
                      <a:pt x="435389" y="47604"/>
                      <a:pt x="436459" y="45560"/>
                      <a:pt x="438509" y="43516"/>
                    </a:cubicBezTo>
                    <a:cubicBezTo>
                      <a:pt x="441540" y="40495"/>
                      <a:pt x="445551" y="39517"/>
                      <a:pt x="449651" y="41472"/>
                    </a:cubicBezTo>
                    <a:close/>
                    <a:moveTo>
                      <a:pt x="486030" y="40505"/>
                    </a:moveTo>
                    <a:lnTo>
                      <a:pt x="516494" y="40505"/>
                    </a:lnTo>
                    <a:cubicBezTo>
                      <a:pt x="522551" y="40505"/>
                      <a:pt x="526559" y="44591"/>
                      <a:pt x="526559" y="50631"/>
                    </a:cubicBezTo>
                    <a:cubicBezTo>
                      <a:pt x="526559" y="56671"/>
                      <a:pt x="522551" y="60757"/>
                      <a:pt x="516494" y="60757"/>
                    </a:cubicBezTo>
                    <a:lnTo>
                      <a:pt x="486030" y="60757"/>
                    </a:lnTo>
                    <a:cubicBezTo>
                      <a:pt x="479973" y="60757"/>
                      <a:pt x="475964" y="56671"/>
                      <a:pt x="475964" y="50631"/>
                    </a:cubicBezTo>
                    <a:cubicBezTo>
                      <a:pt x="475964" y="44591"/>
                      <a:pt x="479973" y="40505"/>
                      <a:pt x="486030" y="40505"/>
                    </a:cubicBezTo>
                    <a:close/>
                    <a:moveTo>
                      <a:pt x="384851" y="40505"/>
                    </a:moveTo>
                    <a:lnTo>
                      <a:pt x="405059" y="40505"/>
                    </a:lnTo>
                    <a:cubicBezTo>
                      <a:pt x="411112" y="40505"/>
                      <a:pt x="415207" y="44591"/>
                      <a:pt x="415207" y="50631"/>
                    </a:cubicBezTo>
                    <a:cubicBezTo>
                      <a:pt x="415207" y="56671"/>
                      <a:pt x="411112" y="60757"/>
                      <a:pt x="405059" y="60757"/>
                    </a:cubicBezTo>
                    <a:lnTo>
                      <a:pt x="384851" y="60757"/>
                    </a:lnTo>
                    <a:cubicBezTo>
                      <a:pt x="378708" y="60757"/>
                      <a:pt x="374702" y="56671"/>
                      <a:pt x="374702" y="50631"/>
                    </a:cubicBezTo>
                    <a:cubicBezTo>
                      <a:pt x="374702" y="44591"/>
                      <a:pt x="378708" y="40505"/>
                      <a:pt x="384851" y="40505"/>
                    </a:cubicBezTo>
                    <a:close/>
                    <a:moveTo>
                      <a:pt x="70855" y="20176"/>
                    </a:moveTo>
                    <a:cubicBezTo>
                      <a:pt x="64803" y="20176"/>
                      <a:pt x="60798" y="24264"/>
                      <a:pt x="60798" y="30308"/>
                    </a:cubicBezTo>
                    <a:lnTo>
                      <a:pt x="60798" y="343788"/>
                    </a:lnTo>
                    <a:lnTo>
                      <a:pt x="222783" y="343788"/>
                    </a:lnTo>
                    <a:cubicBezTo>
                      <a:pt x="228835" y="343788"/>
                      <a:pt x="232929" y="347876"/>
                      <a:pt x="232929" y="353920"/>
                    </a:cubicBezTo>
                    <a:lnTo>
                      <a:pt x="232929" y="364052"/>
                    </a:lnTo>
                    <a:lnTo>
                      <a:pt x="374711" y="364052"/>
                    </a:lnTo>
                    <a:lnTo>
                      <a:pt x="374711" y="353920"/>
                    </a:lnTo>
                    <a:cubicBezTo>
                      <a:pt x="374711" y="347876"/>
                      <a:pt x="378716" y="343788"/>
                      <a:pt x="384857" y="343788"/>
                    </a:cubicBezTo>
                    <a:lnTo>
                      <a:pt x="546843" y="343788"/>
                    </a:lnTo>
                    <a:lnTo>
                      <a:pt x="546843" y="30308"/>
                    </a:lnTo>
                    <a:cubicBezTo>
                      <a:pt x="546843" y="24264"/>
                      <a:pt x="542748" y="20176"/>
                      <a:pt x="536696" y="20176"/>
                    </a:cubicBezTo>
                    <a:close/>
                    <a:moveTo>
                      <a:pt x="70855" y="0"/>
                    </a:moveTo>
                    <a:lnTo>
                      <a:pt x="536696" y="0"/>
                    </a:lnTo>
                    <a:cubicBezTo>
                      <a:pt x="553963" y="0"/>
                      <a:pt x="567135" y="13154"/>
                      <a:pt x="567135" y="30308"/>
                    </a:cubicBezTo>
                    <a:lnTo>
                      <a:pt x="567135" y="343794"/>
                    </a:lnTo>
                    <a:lnTo>
                      <a:pt x="384859" y="343794"/>
                    </a:lnTo>
                    <a:cubicBezTo>
                      <a:pt x="378718" y="343794"/>
                      <a:pt x="374712" y="347883"/>
                      <a:pt x="374712" y="353928"/>
                    </a:cubicBezTo>
                    <a:lnTo>
                      <a:pt x="374712" y="364062"/>
                    </a:lnTo>
                    <a:lnTo>
                      <a:pt x="232927" y="364062"/>
                    </a:lnTo>
                    <a:lnTo>
                      <a:pt x="232927" y="353928"/>
                    </a:lnTo>
                    <a:cubicBezTo>
                      <a:pt x="232927" y="347883"/>
                      <a:pt x="228833" y="343794"/>
                      <a:pt x="222780" y="343794"/>
                    </a:cubicBezTo>
                    <a:lnTo>
                      <a:pt x="40505" y="343794"/>
                    </a:lnTo>
                    <a:lnTo>
                      <a:pt x="40505" y="30308"/>
                    </a:lnTo>
                    <a:cubicBezTo>
                      <a:pt x="40505" y="13154"/>
                      <a:pt x="53678" y="0"/>
                      <a:pt x="70855" y="0"/>
                    </a:cubicBezTo>
                    <a:close/>
                  </a:path>
                </a:pathLst>
              </a:custGeom>
              <a:solidFill>
                <a:srgbClr val="FFFFFF"/>
              </a:solidFill>
              <a:ln>
                <a:noFill/>
              </a:ln>
            </p:spPr>
            <p:txBody>
              <a:bodyPr wrap="square" lIns="91440" tIns="45720" rIns="91440" bIns="4572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ndParaRPr>
              </a:p>
            </p:txBody>
          </p:sp>
        </p:grpSp>
        <p:sp>
          <p:nvSpPr>
            <p:cNvPr id="26" name="文本框 25">
              <a:extLst>
                <a:ext uri="{FF2B5EF4-FFF2-40B4-BE49-F238E27FC236}">
                  <a16:creationId xmlns:a16="http://schemas.microsoft.com/office/drawing/2014/main" xmlns="" id="{4023725F-75CC-4DAB-B950-6F5BB2C48B34}"/>
                </a:ext>
              </a:extLst>
            </p:cNvPr>
            <p:cNvSpPr txBox="1"/>
            <p:nvPr/>
          </p:nvSpPr>
          <p:spPr>
            <a:xfrm>
              <a:off x="3357872" y="4664087"/>
              <a:ext cx="2121460" cy="92333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a:t>
              </a:r>
            </a:p>
          </p:txBody>
        </p:sp>
        <p:sp>
          <p:nvSpPr>
            <p:cNvPr id="27" name="文本框 26">
              <a:extLst>
                <a:ext uri="{FF2B5EF4-FFF2-40B4-BE49-F238E27FC236}">
                  <a16:creationId xmlns:a16="http://schemas.microsoft.com/office/drawing/2014/main" xmlns="" id="{CD205924-DD53-42DC-894E-4C4741FF3355}"/>
                </a:ext>
              </a:extLst>
            </p:cNvPr>
            <p:cNvSpPr txBox="1"/>
            <p:nvPr/>
          </p:nvSpPr>
          <p:spPr>
            <a:xfrm>
              <a:off x="3606988" y="4252510"/>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latin typeface="思源黑体 Normal" panose="020B0400000000000000" pitchFamily="34" charset="-122"/>
                  <a:ea typeface="思源黑体 Normal" panose="020B0400000000000000" pitchFamily="34" charset="-122"/>
                </a:rPr>
                <a:t>添加标题文字</a:t>
              </a:r>
            </a:p>
          </p:txBody>
        </p:sp>
      </p:grpSp>
      <p:cxnSp>
        <p:nvCxnSpPr>
          <p:cNvPr id="30" name="直接连接符 29">
            <a:extLst>
              <a:ext uri="{FF2B5EF4-FFF2-40B4-BE49-F238E27FC236}">
                <a16:creationId xmlns:a16="http://schemas.microsoft.com/office/drawing/2014/main" xmlns="" id="{F0760020-CB7B-4E87-94AC-42A564C89026}"/>
              </a:ext>
            </a:extLst>
          </p:cNvPr>
          <p:cNvCxnSpPr/>
          <p:nvPr/>
        </p:nvCxnSpPr>
        <p:spPr>
          <a:xfrm>
            <a:off x="8946067" y="3853697"/>
            <a:ext cx="0" cy="970279"/>
          </a:xfrm>
          <a:prstGeom prst="line">
            <a:avLst/>
          </a:prstGeom>
          <a:noFill/>
          <a:ln w="3175" cap="rnd" cmpd="sng" algn="ctr">
            <a:solidFill>
              <a:srgbClr val="FFFFFF">
                <a:lumMod val="85000"/>
              </a:srgbClr>
            </a:solidFill>
            <a:prstDash val="solid"/>
            <a:round/>
            <a:headEnd type="none"/>
            <a:tailEnd type="none" w="med" len="med"/>
          </a:ln>
          <a:effectLst/>
        </p:spPr>
      </p:cxnSp>
      <p:grpSp>
        <p:nvGrpSpPr>
          <p:cNvPr id="31" name="组合 30">
            <a:extLst>
              <a:ext uri="{FF2B5EF4-FFF2-40B4-BE49-F238E27FC236}">
                <a16:creationId xmlns:a16="http://schemas.microsoft.com/office/drawing/2014/main" xmlns="" id="{5FD56640-43DE-4277-903F-C4956CFB1AC8}"/>
              </a:ext>
            </a:extLst>
          </p:cNvPr>
          <p:cNvGrpSpPr/>
          <p:nvPr/>
        </p:nvGrpSpPr>
        <p:grpSpPr>
          <a:xfrm>
            <a:off x="6711993" y="2857958"/>
            <a:ext cx="2121460" cy="2233104"/>
            <a:chOff x="6711992" y="2686507"/>
            <a:chExt cx="2121460" cy="2233104"/>
          </a:xfrm>
        </p:grpSpPr>
        <p:grpSp>
          <p:nvGrpSpPr>
            <p:cNvPr id="32" name="ïŝļïďe" title="RRWCujOtcqiJLIlMJ8JxobmQhO5YsZmEcy6DZVp0AZTfE39zvT5PAyas4bMl">
              <a:extLst>
                <a:ext uri="{FF2B5EF4-FFF2-40B4-BE49-F238E27FC236}">
                  <a16:creationId xmlns:a16="http://schemas.microsoft.com/office/drawing/2014/main" xmlns="" id="{EF90BA60-C2D1-4168-845E-1641DD38D624}"/>
                </a:ext>
              </a:extLst>
            </p:cNvPr>
            <p:cNvGrpSpPr/>
            <p:nvPr/>
          </p:nvGrpSpPr>
          <p:grpSpPr>
            <a:xfrm>
              <a:off x="7391935" y="2686507"/>
              <a:ext cx="792088" cy="792085"/>
              <a:chOff x="2406923" y="2845390"/>
              <a:chExt cx="571222" cy="571221"/>
            </a:xfrm>
          </p:grpSpPr>
          <p:sp>
            <p:nvSpPr>
              <p:cNvPr id="35" name="îS1íḋê">
                <a:extLst>
                  <a:ext uri="{FF2B5EF4-FFF2-40B4-BE49-F238E27FC236}">
                    <a16:creationId xmlns:a16="http://schemas.microsoft.com/office/drawing/2014/main" xmlns="" id="{0F1EFD38-55DE-47A9-B614-13483B718380}"/>
                  </a:ext>
                </a:extLst>
              </p:cNvPr>
              <p:cNvSpPr/>
              <p:nvPr/>
            </p:nvSpPr>
            <p:spPr>
              <a:xfrm>
                <a:off x="2406923" y="2845390"/>
                <a:ext cx="571222" cy="571221"/>
              </a:xfrm>
              <a:prstGeom prst="ellipse">
                <a:avLst/>
              </a:prstGeom>
              <a:solidFill>
                <a:schemeClr val="accent1"/>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a typeface="+mn-ea"/>
                  <a:cs typeface="+mn-cs"/>
                </a:endParaRPr>
              </a:p>
            </p:txBody>
          </p:sp>
          <p:sp>
            <p:nvSpPr>
              <p:cNvPr id="36" name="iŝ1iďê" title="tENvehlOdiZm1Hmry6MHxwOH8WsTKLSa514qPVJnvhhWFnRDjZGIbRZNsFBp">
                <a:extLst>
                  <a:ext uri="{FF2B5EF4-FFF2-40B4-BE49-F238E27FC236}">
                    <a16:creationId xmlns:a16="http://schemas.microsoft.com/office/drawing/2014/main" xmlns="" id="{850F610B-8384-4181-A960-ACF2E60A1FC5}"/>
                  </a:ext>
                </a:extLst>
              </p:cNvPr>
              <p:cNvSpPr/>
              <p:nvPr/>
            </p:nvSpPr>
            <p:spPr bwMode="auto">
              <a:xfrm>
                <a:off x="2540113" y="2978777"/>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ndParaRPr>
              </a:p>
            </p:txBody>
          </p:sp>
        </p:grpSp>
        <p:sp>
          <p:nvSpPr>
            <p:cNvPr id="33" name="文本框 32">
              <a:extLst>
                <a:ext uri="{FF2B5EF4-FFF2-40B4-BE49-F238E27FC236}">
                  <a16:creationId xmlns:a16="http://schemas.microsoft.com/office/drawing/2014/main" xmlns="" id="{272419D2-A489-42C5-801C-D1DC0C0F194B}"/>
                </a:ext>
              </a:extLst>
            </p:cNvPr>
            <p:cNvSpPr txBox="1"/>
            <p:nvPr/>
          </p:nvSpPr>
          <p:spPr>
            <a:xfrm>
              <a:off x="6711992" y="3996281"/>
              <a:ext cx="2121460" cy="92333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a:t>
              </a:r>
            </a:p>
          </p:txBody>
        </p:sp>
        <p:sp>
          <p:nvSpPr>
            <p:cNvPr id="34" name="文本框 33">
              <a:extLst>
                <a:ext uri="{FF2B5EF4-FFF2-40B4-BE49-F238E27FC236}">
                  <a16:creationId xmlns:a16="http://schemas.microsoft.com/office/drawing/2014/main" xmlns="" id="{012CD570-7EAC-4693-B3FD-49EE1F3AB029}"/>
                </a:ext>
              </a:extLst>
            </p:cNvPr>
            <p:cNvSpPr txBox="1"/>
            <p:nvPr/>
          </p:nvSpPr>
          <p:spPr>
            <a:xfrm>
              <a:off x="6961108" y="3584704"/>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latin typeface="思源黑体 Normal" panose="020B0400000000000000" pitchFamily="34" charset="-122"/>
                  <a:ea typeface="思源黑体 Normal" panose="020B0400000000000000" pitchFamily="34" charset="-122"/>
                </a:rPr>
                <a:t>添加标题文字</a:t>
              </a:r>
            </a:p>
          </p:txBody>
        </p:sp>
      </p:grpSp>
      <p:grpSp>
        <p:nvGrpSpPr>
          <p:cNvPr id="37" name="组合 36">
            <a:extLst>
              <a:ext uri="{FF2B5EF4-FFF2-40B4-BE49-F238E27FC236}">
                <a16:creationId xmlns:a16="http://schemas.microsoft.com/office/drawing/2014/main" xmlns="" id="{F28C2459-E80E-49D9-9538-FA799874C69A}"/>
              </a:ext>
            </a:extLst>
          </p:cNvPr>
          <p:cNvGrpSpPr/>
          <p:nvPr/>
        </p:nvGrpSpPr>
        <p:grpSpPr>
          <a:xfrm>
            <a:off x="9099099" y="2372819"/>
            <a:ext cx="2182293" cy="2320956"/>
            <a:chOff x="9099098" y="2201368"/>
            <a:chExt cx="2182293" cy="2320956"/>
          </a:xfrm>
        </p:grpSpPr>
        <p:grpSp>
          <p:nvGrpSpPr>
            <p:cNvPr id="38" name="i$líḍê" title="MJ8JxobmQhO5YsZmEcy6DZVp0AZTfE39zvT5PAyas4bMl">
              <a:extLst>
                <a:ext uri="{FF2B5EF4-FFF2-40B4-BE49-F238E27FC236}">
                  <a16:creationId xmlns:a16="http://schemas.microsoft.com/office/drawing/2014/main" xmlns="" id="{88E5916E-D6E0-4519-9C06-75B1A2C074DA}"/>
                </a:ext>
              </a:extLst>
            </p:cNvPr>
            <p:cNvGrpSpPr/>
            <p:nvPr/>
          </p:nvGrpSpPr>
          <p:grpSpPr>
            <a:xfrm>
              <a:off x="9777181" y="2201368"/>
              <a:ext cx="792088" cy="792085"/>
              <a:chOff x="2406923" y="2845390"/>
              <a:chExt cx="571222" cy="571221"/>
            </a:xfrm>
          </p:grpSpPr>
          <p:sp>
            <p:nvSpPr>
              <p:cNvPr id="41" name="îṩľíḓê">
                <a:extLst>
                  <a:ext uri="{FF2B5EF4-FFF2-40B4-BE49-F238E27FC236}">
                    <a16:creationId xmlns:a16="http://schemas.microsoft.com/office/drawing/2014/main" xmlns="" id="{A7F4E93F-717B-4D3E-A49A-AD5EA79031AB}"/>
                  </a:ext>
                </a:extLst>
              </p:cNvPr>
              <p:cNvSpPr/>
              <p:nvPr/>
            </p:nvSpPr>
            <p:spPr>
              <a:xfrm>
                <a:off x="2406923" y="2845390"/>
                <a:ext cx="571222" cy="571221"/>
              </a:xfrm>
              <a:prstGeom prst="ellipse">
                <a:avLst/>
              </a:prstGeom>
              <a:solidFill>
                <a:schemeClr val="accent2"/>
              </a:solidFill>
              <a:ln w="38100" cap="flat" cmpd="sng" algn="ctr">
                <a:solidFill>
                  <a:srgbClr val="FFFFFF"/>
                </a:solidFill>
                <a:prstDash val="solid"/>
              </a:ln>
              <a:effec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a typeface="+mn-ea"/>
                  <a:cs typeface="+mn-cs"/>
                </a:endParaRPr>
              </a:p>
            </p:txBody>
          </p:sp>
          <p:sp>
            <p:nvSpPr>
              <p:cNvPr id="42" name="îs1îḍê" title="ry6MHxwOH8WsTKLSa514qPVJnvhhWFnRDjZGIbRZNsFBp">
                <a:extLst>
                  <a:ext uri="{FF2B5EF4-FFF2-40B4-BE49-F238E27FC236}">
                    <a16:creationId xmlns:a16="http://schemas.microsoft.com/office/drawing/2014/main" xmlns="" id="{9303242F-6A5A-47CB-A761-B49A5DDF0C11}"/>
                  </a:ext>
                </a:extLst>
              </p:cNvPr>
              <p:cNvSpPr/>
              <p:nvPr/>
            </p:nvSpPr>
            <p:spPr bwMode="auto">
              <a:xfrm>
                <a:off x="2540113" y="2998523"/>
                <a:ext cx="304843" cy="264949"/>
              </a:xfrm>
              <a:custGeom>
                <a:avLst/>
                <a:gdLst>
                  <a:gd name="connsiteX0" fmla="*/ 427885 w 601094"/>
                  <a:gd name="connsiteY0" fmla="*/ 274980 h 522431"/>
                  <a:gd name="connsiteX1" fmla="*/ 432269 w 601094"/>
                  <a:gd name="connsiteY1" fmla="*/ 321660 h 522431"/>
                  <a:gd name="connsiteX2" fmla="*/ 431295 w 601094"/>
                  <a:gd name="connsiteY2" fmla="*/ 429121 h 522431"/>
                  <a:gd name="connsiteX3" fmla="*/ 453455 w 601094"/>
                  <a:gd name="connsiteY3" fmla="*/ 417208 h 522431"/>
                  <a:gd name="connsiteX4" fmla="*/ 448585 w 601094"/>
                  <a:gd name="connsiteY4" fmla="*/ 349619 h 522431"/>
                  <a:gd name="connsiteX5" fmla="*/ 448585 w 601094"/>
                  <a:gd name="connsiteY5" fmla="*/ 301238 h 522431"/>
                  <a:gd name="connsiteX6" fmla="*/ 427885 w 601094"/>
                  <a:gd name="connsiteY6" fmla="*/ 274980 h 522431"/>
                  <a:gd name="connsiteX7" fmla="*/ 352921 w 601094"/>
                  <a:gd name="connsiteY7" fmla="*/ 272822 h 522431"/>
                  <a:gd name="connsiteX8" fmla="*/ 354868 w 601094"/>
                  <a:gd name="connsiteY8" fmla="*/ 371774 h 522431"/>
                  <a:gd name="connsiteX9" fmla="*/ 351947 w 601094"/>
                  <a:gd name="connsiteY9" fmla="*/ 423317 h 522431"/>
                  <a:gd name="connsiteX10" fmla="*/ 378481 w 601094"/>
                  <a:gd name="connsiteY10" fmla="*/ 441065 h 522431"/>
                  <a:gd name="connsiteX11" fmla="*/ 386514 w 601094"/>
                  <a:gd name="connsiteY11" fmla="*/ 411647 h 522431"/>
                  <a:gd name="connsiteX12" fmla="*/ 385297 w 601094"/>
                  <a:gd name="connsiteY12" fmla="*/ 362535 h 522431"/>
                  <a:gd name="connsiteX13" fmla="*/ 388461 w 601094"/>
                  <a:gd name="connsiteY13" fmla="*/ 301511 h 522431"/>
                  <a:gd name="connsiteX14" fmla="*/ 356816 w 601094"/>
                  <a:gd name="connsiteY14" fmla="*/ 273795 h 522431"/>
                  <a:gd name="connsiteX15" fmla="*/ 352921 w 601094"/>
                  <a:gd name="connsiteY15" fmla="*/ 272822 h 522431"/>
                  <a:gd name="connsiteX16" fmla="*/ 276425 w 601094"/>
                  <a:gd name="connsiteY16" fmla="*/ 271096 h 522431"/>
                  <a:gd name="connsiteX17" fmla="*/ 279350 w 601094"/>
                  <a:gd name="connsiteY17" fmla="*/ 382676 h 522431"/>
                  <a:gd name="connsiteX18" fmla="*/ 278131 w 601094"/>
                  <a:gd name="connsiteY18" fmla="*/ 427892 h 522431"/>
                  <a:gd name="connsiteX19" fmla="*/ 302017 w 601094"/>
                  <a:gd name="connsiteY19" fmla="*/ 447096 h 522431"/>
                  <a:gd name="connsiteX20" fmla="*/ 308841 w 601094"/>
                  <a:gd name="connsiteY20" fmla="*/ 393859 h 522431"/>
                  <a:gd name="connsiteX21" fmla="*/ 309816 w 601094"/>
                  <a:gd name="connsiteY21" fmla="*/ 321660 h 522431"/>
                  <a:gd name="connsiteX22" fmla="*/ 313472 w 601094"/>
                  <a:gd name="connsiteY22" fmla="*/ 278875 h 522431"/>
                  <a:gd name="connsiteX23" fmla="*/ 281787 w 601094"/>
                  <a:gd name="connsiteY23" fmla="*/ 273041 h 522431"/>
                  <a:gd name="connsiteX24" fmla="*/ 276425 w 601094"/>
                  <a:gd name="connsiteY24" fmla="*/ 271096 h 522431"/>
                  <a:gd name="connsiteX25" fmla="*/ 207982 w 601094"/>
                  <a:gd name="connsiteY25" fmla="*/ 270139 h 522431"/>
                  <a:gd name="connsiteX26" fmla="*/ 212122 w 601094"/>
                  <a:gd name="connsiteY26" fmla="*/ 371024 h 522431"/>
                  <a:gd name="connsiteX27" fmla="*/ 213826 w 601094"/>
                  <a:gd name="connsiteY27" fmla="*/ 428880 h 522431"/>
                  <a:gd name="connsiteX28" fmla="*/ 219427 w 601094"/>
                  <a:gd name="connsiteY28" fmla="*/ 447842 h 522431"/>
                  <a:gd name="connsiteX29" fmla="*/ 237689 w 601094"/>
                  <a:gd name="connsiteY29" fmla="*/ 443709 h 522431"/>
                  <a:gd name="connsiteX30" fmla="*/ 236472 w 601094"/>
                  <a:gd name="connsiteY30" fmla="*/ 345013 h 522431"/>
                  <a:gd name="connsiteX31" fmla="*/ 237446 w 601094"/>
                  <a:gd name="connsiteY31" fmla="*/ 302228 h 522431"/>
                  <a:gd name="connsiteX32" fmla="*/ 213339 w 601094"/>
                  <a:gd name="connsiteY32" fmla="*/ 272570 h 522431"/>
                  <a:gd name="connsiteX33" fmla="*/ 207982 w 601094"/>
                  <a:gd name="connsiteY33" fmla="*/ 270139 h 522431"/>
                  <a:gd name="connsiteX34" fmla="*/ 167332 w 601094"/>
                  <a:gd name="connsiteY34" fmla="*/ 268198 h 522431"/>
                  <a:gd name="connsiteX35" fmla="*/ 141519 w 601094"/>
                  <a:gd name="connsiteY35" fmla="*/ 270872 h 522431"/>
                  <a:gd name="connsiteX36" fmla="*/ 136893 w 601094"/>
                  <a:gd name="connsiteY36" fmla="*/ 269657 h 522431"/>
                  <a:gd name="connsiteX37" fmla="*/ 141032 w 601094"/>
                  <a:gd name="connsiteY37" fmla="*/ 391464 h 522431"/>
                  <a:gd name="connsiteX38" fmla="*/ 138354 w 601094"/>
                  <a:gd name="connsiteY38" fmla="*/ 445924 h 522431"/>
                  <a:gd name="connsiteX39" fmla="*/ 167332 w 601094"/>
                  <a:gd name="connsiteY39" fmla="*/ 431823 h 522431"/>
                  <a:gd name="connsiteX40" fmla="*/ 168793 w 601094"/>
                  <a:gd name="connsiteY40" fmla="*/ 322172 h 522431"/>
                  <a:gd name="connsiteX41" fmla="*/ 167332 w 601094"/>
                  <a:gd name="connsiteY41" fmla="*/ 268198 h 522431"/>
                  <a:gd name="connsiteX42" fmla="*/ 424963 w 601094"/>
                  <a:gd name="connsiteY42" fmla="*/ 258205 h 522431"/>
                  <a:gd name="connsiteX43" fmla="*/ 470015 w 601094"/>
                  <a:gd name="connsiteY43" fmla="*/ 309504 h 522431"/>
                  <a:gd name="connsiteX44" fmla="*/ 468797 w 601094"/>
                  <a:gd name="connsiteY44" fmla="*/ 403836 h 522431"/>
                  <a:gd name="connsiteX45" fmla="*/ 467336 w 601094"/>
                  <a:gd name="connsiteY45" fmla="*/ 447112 h 522431"/>
                  <a:gd name="connsiteX46" fmla="*/ 417658 w 601094"/>
                  <a:gd name="connsiteY46" fmla="*/ 434469 h 522431"/>
                  <a:gd name="connsiteX47" fmla="*/ 418632 w 601094"/>
                  <a:gd name="connsiteY47" fmla="*/ 335761 h 522431"/>
                  <a:gd name="connsiteX48" fmla="*/ 415222 w 601094"/>
                  <a:gd name="connsiteY48" fmla="*/ 267687 h 522431"/>
                  <a:gd name="connsiteX49" fmla="*/ 419362 w 601094"/>
                  <a:gd name="connsiteY49" fmla="*/ 262824 h 522431"/>
                  <a:gd name="connsiteX50" fmla="*/ 424963 w 601094"/>
                  <a:gd name="connsiteY50" fmla="*/ 258205 h 522431"/>
                  <a:gd name="connsiteX51" fmla="*/ 356816 w 601094"/>
                  <a:gd name="connsiteY51" fmla="*/ 257749 h 522431"/>
                  <a:gd name="connsiteX52" fmla="*/ 392356 w 601094"/>
                  <a:gd name="connsiteY52" fmla="*/ 258478 h 522431"/>
                  <a:gd name="connsiteX53" fmla="*/ 398685 w 601094"/>
                  <a:gd name="connsiteY53" fmla="*/ 263340 h 522431"/>
                  <a:gd name="connsiteX54" fmla="*/ 400876 w 601094"/>
                  <a:gd name="connsiteY54" fmla="*/ 423803 h 522431"/>
                  <a:gd name="connsiteX55" fmla="*/ 366066 w 601094"/>
                  <a:gd name="connsiteY55" fmla="*/ 455652 h 522431"/>
                  <a:gd name="connsiteX56" fmla="*/ 340019 w 601094"/>
                  <a:gd name="connsiteY56" fmla="*/ 412133 h 522431"/>
                  <a:gd name="connsiteX57" fmla="*/ 344401 w 601094"/>
                  <a:gd name="connsiteY57" fmla="*/ 260909 h 522431"/>
                  <a:gd name="connsiteX58" fmla="*/ 352434 w 601094"/>
                  <a:gd name="connsiteY58" fmla="*/ 258964 h 522431"/>
                  <a:gd name="connsiteX59" fmla="*/ 356816 w 601094"/>
                  <a:gd name="connsiteY59" fmla="*/ 257749 h 522431"/>
                  <a:gd name="connsiteX60" fmla="*/ 213339 w 601094"/>
                  <a:gd name="connsiteY60" fmla="*/ 256040 h 522431"/>
                  <a:gd name="connsiteX61" fmla="*/ 252787 w 601094"/>
                  <a:gd name="connsiteY61" fmla="*/ 302228 h 522431"/>
                  <a:gd name="connsiteX62" fmla="*/ 250595 w 601094"/>
                  <a:gd name="connsiteY62" fmla="*/ 454405 h 522431"/>
                  <a:gd name="connsiteX63" fmla="*/ 243290 w 601094"/>
                  <a:gd name="connsiteY63" fmla="*/ 461455 h 522431"/>
                  <a:gd name="connsiteX64" fmla="*/ 207738 w 601094"/>
                  <a:gd name="connsiteY64" fmla="*/ 461455 h 522431"/>
                  <a:gd name="connsiteX65" fmla="*/ 201164 w 601094"/>
                  <a:gd name="connsiteY65" fmla="*/ 454891 h 522431"/>
                  <a:gd name="connsiteX66" fmla="*/ 199459 w 601094"/>
                  <a:gd name="connsiteY66" fmla="*/ 342825 h 522431"/>
                  <a:gd name="connsiteX67" fmla="*/ 198972 w 601094"/>
                  <a:gd name="connsiteY67" fmla="*/ 265277 h 522431"/>
                  <a:gd name="connsiteX68" fmla="*/ 205790 w 601094"/>
                  <a:gd name="connsiteY68" fmla="*/ 262360 h 522431"/>
                  <a:gd name="connsiteX69" fmla="*/ 213339 w 601094"/>
                  <a:gd name="connsiteY69" fmla="*/ 256040 h 522431"/>
                  <a:gd name="connsiteX70" fmla="*/ 281787 w 601094"/>
                  <a:gd name="connsiteY70" fmla="*/ 255781 h 522431"/>
                  <a:gd name="connsiteX71" fmla="*/ 327608 w 601094"/>
                  <a:gd name="connsiteY71" fmla="*/ 286897 h 522431"/>
                  <a:gd name="connsiteX72" fmla="*/ 323708 w 601094"/>
                  <a:gd name="connsiteY72" fmla="*/ 451472 h 522431"/>
                  <a:gd name="connsiteX73" fmla="*/ 316884 w 601094"/>
                  <a:gd name="connsiteY73" fmla="*/ 458279 h 522431"/>
                  <a:gd name="connsiteX74" fmla="*/ 262533 w 601094"/>
                  <a:gd name="connsiteY74" fmla="*/ 435914 h 522431"/>
                  <a:gd name="connsiteX75" fmla="*/ 267895 w 601094"/>
                  <a:gd name="connsiteY75" fmla="*/ 264289 h 522431"/>
                  <a:gd name="connsiteX76" fmla="*/ 273744 w 601094"/>
                  <a:gd name="connsiteY76" fmla="*/ 262831 h 522431"/>
                  <a:gd name="connsiteX77" fmla="*/ 281787 w 601094"/>
                  <a:gd name="connsiteY77" fmla="*/ 255781 h 522431"/>
                  <a:gd name="connsiteX78" fmla="*/ 163192 w 601094"/>
                  <a:gd name="connsiteY78" fmla="*/ 253367 h 522431"/>
                  <a:gd name="connsiteX79" fmla="*/ 179751 w 601094"/>
                  <a:gd name="connsiteY79" fmla="*/ 264794 h 522431"/>
                  <a:gd name="connsiteX80" fmla="*/ 176829 w 601094"/>
                  <a:gd name="connsiteY80" fmla="*/ 354508 h 522431"/>
                  <a:gd name="connsiteX81" fmla="*/ 177073 w 601094"/>
                  <a:gd name="connsiteY81" fmla="*/ 422341 h 522431"/>
                  <a:gd name="connsiteX82" fmla="*/ 176099 w 601094"/>
                  <a:gd name="connsiteY82" fmla="*/ 457108 h 522431"/>
                  <a:gd name="connsiteX83" fmla="*/ 132996 w 601094"/>
                  <a:gd name="connsiteY83" fmla="*/ 460755 h 522431"/>
                  <a:gd name="connsiteX84" fmla="*/ 130074 w 601094"/>
                  <a:gd name="connsiteY84" fmla="*/ 457838 h 522431"/>
                  <a:gd name="connsiteX85" fmla="*/ 132266 w 601094"/>
                  <a:gd name="connsiteY85" fmla="*/ 255312 h 522431"/>
                  <a:gd name="connsiteX86" fmla="*/ 136406 w 601094"/>
                  <a:gd name="connsiteY86" fmla="*/ 255798 h 522431"/>
                  <a:gd name="connsiteX87" fmla="*/ 141519 w 601094"/>
                  <a:gd name="connsiteY87" fmla="*/ 253610 h 522431"/>
                  <a:gd name="connsiteX88" fmla="*/ 163192 w 601094"/>
                  <a:gd name="connsiteY88" fmla="*/ 253367 h 522431"/>
                  <a:gd name="connsiteX89" fmla="*/ 15157 w 601094"/>
                  <a:gd name="connsiteY89" fmla="*/ 218612 h 522431"/>
                  <a:gd name="connsiteX90" fmla="*/ 20027 w 601094"/>
                  <a:gd name="connsiteY90" fmla="*/ 391686 h 522431"/>
                  <a:gd name="connsiteX91" fmla="*/ 17592 w 601094"/>
                  <a:gd name="connsiteY91" fmla="*/ 493293 h 522431"/>
                  <a:gd name="connsiteX92" fmla="*/ 79445 w 601094"/>
                  <a:gd name="connsiteY92" fmla="*/ 475791 h 522431"/>
                  <a:gd name="connsiteX93" fmla="*/ 83585 w 601094"/>
                  <a:gd name="connsiteY93" fmla="*/ 475548 h 522431"/>
                  <a:gd name="connsiteX94" fmla="*/ 373855 w 601094"/>
                  <a:gd name="connsiteY94" fmla="*/ 479438 h 522431"/>
                  <a:gd name="connsiteX95" fmla="*/ 582061 w 601094"/>
                  <a:gd name="connsiteY95" fmla="*/ 507149 h 522431"/>
                  <a:gd name="connsiteX96" fmla="*/ 588879 w 601094"/>
                  <a:gd name="connsiteY96" fmla="*/ 508607 h 522431"/>
                  <a:gd name="connsiteX97" fmla="*/ 582791 w 601094"/>
                  <a:gd name="connsiteY97" fmla="*/ 365433 h 522431"/>
                  <a:gd name="connsiteX98" fmla="*/ 581817 w 601094"/>
                  <a:gd name="connsiteY98" fmla="*/ 243893 h 522431"/>
                  <a:gd name="connsiteX99" fmla="*/ 479541 w 601094"/>
                  <a:gd name="connsiteY99" fmla="*/ 244622 h 522431"/>
                  <a:gd name="connsiteX100" fmla="*/ 471505 w 601094"/>
                  <a:gd name="connsiteY100" fmla="*/ 233683 h 522431"/>
                  <a:gd name="connsiteX101" fmla="*/ 471992 w 601094"/>
                  <a:gd name="connsiteY101" fmla="*/ 232711 h 522431"/>
                  <a:gd name="connsiteX102" fmla="*/ 265734 w 601094"/>
                  <a:gd name="connsiteY102" fmla="*/ 227849 h 522431"/>
                  <a:gd name="connsiteX103" fmla="*/ 119138 w 601094"/>
                  <a:gd name="connsiteY103" fmla="*/ 222988 h 522431"/>
                  <a:gd name="connsiteX104" fmla="*/ 126200 w 601094"/>
                  <a:gd name="connsiteY104" fmla="*/ 240003 h 522431"/>
                  <a:gd name="connsiteX105" fmla="*/ 126687 w 601094"/>
                  <a:gd name="connsiteY105" fmla="*/ 242920 h 522431"/>
                  <a:gd name="connsiteX106" fmla="*/ 126200 w 601094"/>
                  <a:gd name="connsiteY106" fmla="*/ 248268 h 522431"/>
                  <a:gd name="connsiteX107" fmla="*/ 69461 w 601094"/>
                  <a:gd name="connsiteY107" fmla="*/ 258721 h 522431"/>
                  <a:gd name="connsiteX108" fmla="*/ 15157 w 601094"/>
                  <a:gd name="connsiteY108" fmla="*/ 218612 h 522431"/>
                  <a:gd name="connsiteX109" fmla="*/ 300922 w 601094"/>
                  <a:gd name="connsiteY109" fmla="*/ 127898 h 522431"/>
                  <a:gd name="connsiteX110" fmla="*/ 259890 w 601094"/>
                  <a:gd name="connsiteY110" fmla="*/ 137666 h 522431"/>
                  <a:gd name="connsiteX111" fmla="*/ 169546 w 601094"/>
                  <a:gd name="connsiteY111" fmla="*/ 180449 h 522431"/>
                  <a:gd name="connsiteX112" fmla="*/ 119138 w 601094"/>
                  <a:gd name="connsiteY112" fmla="*/ 208160 h 522431"/>
                  <a:gd name="connsiteX113" fmla="*/ 288868 w 601094"/>
                  <a:gd name="connsiteY113" fmla="*/ 212292 h 522431"/>
                  <a:gd name="connsiteX114" fmla="*/ 479541 w 601094"/>
                  <a:gd name="connsiteY114" fmla="*/ 214966 h 522431"/>
                  <a:gd name="connsiteX115" fmla="*/ 420367 w 601094"/>
                  <a:gd name="connsiteY115" fmla="*/ 166593 h 522431"/>
                  <a:gd name="connsiteX116" fmla="*/ 300922 w 601094"/>
                  <a:gd name="connsiteY116" fmla="*/ 127898 h 522431"/>
                  <a:gd name="connsiteX117" fmla="*/ 304940 w 601094"/>
                  <a:gd name="connsiteY117" fmla="*/ 19043 h 522431"/>
                  <a:gd name="connsiteX118" fmla="*/ 305671 w 601094"/>
                  <a:gd name="connsiteY118" fmla="*/ 25606 h 522431"/>
                  <a:gd name="connsiteX119" fmla="*/ 320282 w 601094"/>
                  <a:gd name="connsiteY119" fmla="*/ 28766 h 522431"/>
                  <a:gd name="connsiteX120" fmla="*/ 311271 w 601094"/>
                  <a:gd name="connsiteY120" fmla="*/ 22932 h 522431"/>
                  <a:gd name="connsiteX121" fmla="*/ 304940 w 601094"/>
                  <a:gd name="connsiteY121" fmla="*/ 19043 h 522431"/>
                  <a:gd name="connsiteX122" fmla="*/ 296417 w 601094"/>
                  <a:gd name="connsiteY122" fmla="*/ 113 h 522431"/>
                  <a:gd name="connsiteX123" fmla="*/ 302992 w 601094"/>
                  <a:gd name="connsiteY123" fmla="*/ 4458 h 522431"/>
                  <a:gd name="connsiteX124" fmla="*/ 302992 w 601094"/>
                  <a:gd name="connsiteY124" fmla="*/ 4701 h 522431"/>
                  <a:gd name="connsiteX125" fmla="*/ 323691 w 601094"/>
                  <a:gd name="connsiteY125" fmla="*/ 12723 h 522431"/>
                  <a:gd name="connsiteX126" fmla="*/ 355835 w 601094"/>
                  <a:gd name="connsiteY126" fmla="*/ 31197 h 522431"/>
                  <a:gd name="connsiteX127" fmla="*/ 351451 w 601094"/>
                  <a:gd name="connsiteY127" fmla="*/ 47727 h 522431"/>
                  <a:gd name="connsiteX128" fmla="*/ 306888 w 601094"/>
                  <a:gd name="connsiteY128" fmla="*/ 47970 h 522431"/>
                  <a:gd name="connsiteX129" fmla="*/ 302018 w 601094"/>
                  <a:gd name="connsiteY129" fmla="*/ 104851 h 522431"/>
                  <a:gd name="connsiteX130" fmla="*/ 388222 w 601094"/>
                  <a:gd name="connsiteY130" fmla="*/ 131832 h 522431"/>
                  <a:gd name="connsiteX131" fmla="*/ 491960 w 601094"/>
                  <a:gd name="connsiteY131" fmla="*/ 235385 h 522431"/>
                  <a:gd name="connsiteX132" fmla="*/ 583035 w 601094"/>
                  <a:gd name="connsiteY132" fmla="*/ 217640 h 522431"/>
                  <a:gd name="connsiteX133" fmla="*/ 596185 w 601094"/>
                  <a:gd name="connsiteY133" fmla="*/ 224203 h 522431"/>
                  <a:gd name="connsiteX134" fmla="*/ 598376 w 601094"/>
                  <a:gd name="connsiteY134" fmla="*/ 229551 h 522431"/>
                  <a:gd name="connsiteX135" fmla="*/ 599107 w 601094"/>
                  <a:gd name="connsiteY135" fmla="*/ 403840 h 522431"/>
                  <a:gd name="connsiteX136" fmla="*/ 591558 w 601094"/>
                  <a:gd name="connsiteY136" fmla="*/ 516629 h 522431"/>
                  <a:gd name="connsiteX137" fmla="*/ 585470 w 601094"/>
                  <a:gd name="connsiteY137" fmla="*/ 519546 h 522431"/>
                  <a:gd name="connsiteX138" fmla="*/ 577677 w 601094"/>
                  <a:gd name="connsiteY138" fmla="*/ 522220 h 522431"/>
                  <a:gd name="connsiteX139" fmla="*/ 449101 w 601094"/>
                  <a:gd name="connsiteY139" fmla="*/ 489890 h 522431"/>
                  <a:gd name="connsiteX140" fmla="*/ 323934 w 601094"/>
                  <a:gd name="connsiteY140" fmla="*/ 501558 h 522431"/>
                  <a:gd name="connsiteX141" fmla="*/ 89429 w 601094"/>
                  <a:gd name="connsiteY141" fmla="*/ 487459 h 522431"/>
                  <a:gd name="connsiteX142" fmla="*/ 84072 w 601094"/>
                  <a:gd name="connsiteY142" fmla="*/ 492564 h 522431"/>
                  <a:gd name="connsiteX143" fmla="*/ 12966 w 601094"/>
                  <a:gd name="connsiteY143" fmla="*/ 518817 h 522431"/>
                  <a:gd name="connsiteX144" fmla="*/ 4686 w 601094"/>
                  <a:gd name="connsiteY144" fmla="*/ 512497 h 522431"/>
                  <a:gd name="connsiteX145" fmla="*/ 7121 w 601094"/>
                  <a:gd name="connsiteY145" fmla="*/ 310497 h 522431"/>
                  <a:gd name="connsiteX146" fmla="*/ 6878 w 601094"/>
                  <a:gd name="connsiteY146" fmla="*/ 210834 h 522431"/>
                  <a:gd name="connsiteX147" fmla="*/ 15888 w 601094"/>
                  <a:gd name="connsiteY147" fmla="*/ 212535 h 522431"/>
                  <a:gd name="connsiteX148" fmla="*/ 66782 w 601094"/>
                  <a:gd name="connsiteY148" fmla="*/ 247296 h 522431"/>
                  <a:gd name="connsiteX149" fmla="*/ 115485 w 601094"/>
                  <a:gd name="connsiteY149" fmla="*/ 242434 h 522431"/>
                  <a:gd name="connsiteX150" fmla="*/ 85046 w 601094"/>
                  <a:gd name="connsiteY150" fmla="*/ 211806 h 522431"/>
                  <a:gd name="connsiteX151" fmla="*/ 88212 w 601094"/>
                  <a:gd name="connsiteY151" fmla="*/ 200138 h 522431"/>
                  <a:gd name="connsiteX152" fmla="*/ 274014 w 601094"/>
                  <a:gd name="connsiteY152" fmla="*/ 111171 h 522431"/>
                  <a:gd name="connsiteX153" fmla="*/ 292521 w 601094"/>
                  <a:gd name="connsiteY153" fmla="*/ 105580 h 522431"/>
                  <a:gd name="connsiteX154" fmla="*/ 290329 w 601094"/>
                  <a:gd name="connsiteY154" fmla="*/ 40434 h 522431"/>
                  <a:gd name="connsiteX155" fmla="*/ 290086 w 601094"/>
                  <a:gd name="connsiteY155" fmla="*/ 29009 h 522431"/>
                  <a:gd name="connsiteX156" fmla="*/ 290573 w 601094"/>
                  <a:gd name="connsiteY156" fmla="*/ 6160 h 522431"/>
                  <a:gd name="connsiteX157" fmla="*/ 296417 w 601094"/>
                  <a:gd name="connsiteY157" fmla="*/ 113 h 5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601094" h="522431">
                    <a:moveTo>
                      <a:pt x="427885" y="274980"/>
                    </a:moveTo>
                    <a:cubicBezTo>
                      <a:pt x="432025" y="289568"/>
                      <a:pt x="431782" y="309261"/>
                      <a:pt x="432269" y="321660"/>
                    </a:cubicBezTo>
                    <a:cubicBezTo>
                      <a:pt x="433730" y="357156"/>
                      <a:pt x="437139" y="394111"/>
                      <a:pt x="431295" y="429121"/>
                    </a:cubicBezTo>
                    <a:cubicBezTo>
                      <a:pt x="427885" y="449300"/>
                      <a:pt x="455403" y="436171"/>
                      <a:pt x="453455" y="417208"/>
                    </a:cubicBezTo>
                    <a:cubicBezTo>
                      <a:pt x="451020" y="394840"/>
                      <a:pt x="449802" y="372230"/>
                      <a:pt x="448585" y="349619"/>
                    </a:cubicBezTo>
                    <a:cubicBezTo>
                      <a:pt x="447611" y="333330"/>
                      <a:pt x="446637" y="317527"/>
                      <a:pt x="448585" y="301238"/>
                    </a:cubicBezTo>
                    <a:cubicBezTo>
                      <a:pt x="450533" y="282760"/>
                      <a:pt x="446880" y="275224"/>
                      <a:pt x="427885" y="274980"/>
                    </a:cubicBezTo>
                    <a:close/>
                    <a:moveTo>
                      <a:pt x="352921" y="272822"/>
                    </a:moveTo>
                    <a:cubicBezTo>
                      <a:pt x="351217" y="305158"/>
                      <a:pt x="355112" y="339439"/>
                      <a:pt x="354868" y="371774"/>
                    </a:cubicBezTo>
                    <a:cubicBezTo>
                      <a:pt x="354868" y="389279"/>
                      <a:pt x="353651" y="405812"/>
                      <a:pt x="351947" y="423317"/>
                    </a:cubicBezTo>
                    <a:cubicBezTo>
                      <a:pt x="350000" y="446170"/>
                      <a:pt x="359980" y="444468"/>
                      <a:pt x="378481" y="441065"/>
                    </a:cubicBezTo>
                    <a:cubicBezTo>
                      <a:pt x="393817" y="438390"/>
                      <a:pt x="387488" y="426477"/>
                      <a:pt x="386514" y="411647"/>
                    </a:cubicBezTo>
                    <a:cubicBezTo>
                      <a:pt x="385540" y="395357"/>
                      <a:pt x="384323" y="378825"/>
                      <a:pt x="385297" y="362535"/>
                    </a:cubicBezTo>
                    <a:cubicBezTo>
                      <a:pt x="386514" y="342356"/>
                      <a:pt x="388948" y="321690"/>
                      <a:pt x="388461" y="301511"/>
                    </a:cubicBezTo>
                    <a:cubicBezTo>
                      <a:pt x="387974" y="273552"/>
                      <a:pt x="380428" y="274038"/>
                      <a:pt x="356816" y="273795"/>
                    </a:cubicBezTo>
                    <a:cubicBezTo>
                      <a:pt x="355112" y="273795"/>
                      <a:pt x="353895" y="273309"/>
                      <a:pt x="352921" y="272822"/>
                    </a:cubicBezTo>
                    <a:close/>
                    <a:moveTo>
                      <a:pt x="276425" y="271096"/>
                    </a:moveTo>
                    <a:cubicBezTo>
                      <a:pt x="286174" y="306831"/>
                      <a:pt x="280325" y="345969"/>
                      <a:pt x="279350" y="382676"/>
                    </a:cubicBezTo>
                    <a:cubicBezTo>
                      <a:pt x="278862" y="397748"/>
                      <a:pt x="278131" y="413063"/>
                      <a:pt x="278131" y="427892"/>
                    </a:cubicBezTo>
                    <a:cubicBezTo>
                      <a:pt x="278131" y="449041"/>
                      <a:pt x="279350" y="450986"/>
                      <a:pt x="302017" y="447096"/>
                    </a:cubicBezTo>
                    <a:cubicBezTo>
                      <a:pt x="317128" y="444422"/>
                      <a:pt x="309085" y="407715"/>
                      <a:pt x="308841" y="393859"/>
                    </a:cubicBezTo>
                    <a:cubicBezTo>
                      <a:pt x="308841" y="369792"/>
                      <a:pt x="308353" y="345483"/>
                      <a:pt x="309816" y="321660"/>
                    </a:cubicBezTo>
                    <a:cubicBezTo>
                      <a:pt x="310547" y="308289"/>
                      <a:pt x="314690" y="291759"/>
                      <a:pt x="313472" y="278875"/>
                    </a:cubicBezTo>
                    <a:cubicBezTo>
                      <a:pt x="312497" y="266477"/>
                      <a:pt x="288855" y="273041"/>
                      <a:pt x="281787" y="273041"/>
                    </a:cubicBezTo>
                    <a:cubicBezTo>
                      <a:pt x="279594" y="273041"/>
                      <a:pt x="277888" y="272068"/>
                      <a:pt x="276425" y="271096"/>
                    </a:cubicBezTo>
                    <a:close/>
                    <a:moveTo>
                      <a:pt x="207982" y="270139"/>
                    </a:moveTo>
                    <a:cubicBezTo>
                      <a:pt x="205060" y="301985"/>
                      <a:pt x="210174" y="339421"/>
                      <a:pt x="212122" y="371024"/>
                    </a:cubicBezTo>
                    <a:cubicBezTo>
                      <a:pt x="213339" y="390471"/>
                      <a:pt x="214800" y="409433"/>
                      <a:pt x="213826" y="428880"/>
                    </a:cubicBezTo>
                    <a:cubicBezTo>
                      <a:pt x="209687" y="437632"/>
                      <a:pt x="211635" y="443952"/>
                      <a:pt x="219427" y="447842"/>
                    </a:cubicBezTo>
                    <a:cubicBezTo>
                      <a:pt x="226732" y="450030"/>
                      <a:pt x="232576" y="448571"/>
                      <a:pt x="237689" y="443709"/>
                    </a:cubicBezTo>
                    <a:cubicBezTo>
                      <a:pt x="237933" y="410891"/>
                      <a:pt x="236472" y="377830"/>
                      <a:pt x="236472" y="345013"/>
                    </a:cubicBezTo>
                    <a:cubicBezTo>
                      <a:pt x="236228" y="330670"/>
                      <a:pt x="236715" y="316570"/>
                      <a:pt x="237446" y="302228"/>
                    </a:cubicBezTo>
                    <a:cubicBezTo>
                      <a:pt x="238663" y="279620"/>
                      <a:pt x="232819" y="274515"/>
                      <a:pt x="213339" y="272570"/>
                    </a:cubicBezTo>
                    <a:cubicBezTo>
                      <a:pt x="211148" y="272327"/>
                      <a:pt x="209200" y="271355"/>
                      <a:pt x="207982" y="270139"/>
                    </a:cubicBezTo>
                    <a:close/>
                    <a:moveTo>
                      <a:pt x="167332" y="268198"/>
                    </a:moveTo>
                    <a:cubicBezTo>
                      <a:pt x="169037" y="272817"/>
                      <a:pt x="147120" y="270629"/>
                      <a:pt x="141519" y="270872"/>
                    </a:cubicBezTo>
                    <a:cubicBezTo>
                      <a:pt x="139571" y="270872"/>
                      <a:pt x="138110" y="270386"/>
                      <a:pt x="136893" y="269657"/>
                    </a:cubicBezTo>
                    <a:cubicBezTo>
                      <a:pt x="138354" y="310259"/>
                      <a:pt x="141276" y="350861"/>
                      <a:pt x="141032" y="391464"/>
                    </a:cubicBezTo>
                    <a:cubicBezTo>
                      <a:pt x="141032" y="409698"/>
                      <a:pt x="141763" y="428176"/>
                      <a:pt x="138354" y="445924"/>
                    </a:cubicBezTo>
                    <a:cubicBezTo>
                      <a:pt x="134701" y="464645"/>
                      <a:pt x="170011" y="452002"/>
                      <a:pt x="167332" y="431823"/>
                    </a:cubicBezTo>
                    <a:cubicBezTo>
                      <a:pt x="162705" y="395354"/>
                      <a:pt x="165384" y="358641"/>
                      <a:pt x="168793" y="322172"/>
                    </a:cubicBezTo>
                    <a:cubicBezTo>
                      <a:pt x="170498" y="304910"/>
                      <a:pt x="173907" y="284974"/>
                      <a:pt x="167332" y="268198"/>
                    </a:cubicBezTo>
                    <a:close/>
                    <a:moveTo>
                      <a:pt x="424963" y="258205"/>
                    </a:moveTo>
                    <a:cubicBezTo>
                      <a:pt x="464414" y="252613"/>
                      <a:pt x="474155" y="272063"/>
                      <a:pt x="470015" y="309504"/>
                    </a:cubicBezTo>
                    <a:cubicBezTo>
                      <a:pt x="466362" y="340137"/>
                      <a:pt x="467336" y="372959"/>
                      <a:pt x="468797" y="403836"/>
                    </a:cubicBezTo>
                    <a:cubicBezTo>
                      <a:pt x="469284" y="414047"/>
                      <a:pt x="476346" y="438116"/>
                      <a:pt x="467336" y="447112"/>
                    </a:cubicBezTo>
                    <a:cubicBezTo>
                      <a:pt x="455160" y="459511"/>
                      <a:pt x="414248" y="458782"/>
                      <a:pt x="417658" y="434469"/>
                    </a:cubicBezTo>
                    <a:cubicBezTo>
                      <a:pt x="422528" y="402377"/>
                      <a:pt x="418875" y="368097"/>
                      <a:pt x="418632" y="335761"/>
                    </a:cubicBezTo>
                    <a:cubicBezTo>
                      <a:pt x="418632" y="314123"/>
                      <a:pt x="420823" y="288838"/>
                      <a:pt x="415222" y="267687"/>
                    </a:cubicBezTo>
                    <a:cubicBezTo>
                      <a:pt x="414492" y="264526"/>
                      <a:pt x="416927" y="262581"/>
                      <a:pt x="419362" y="262824"/>
                    </a:cubicBezTo>
                    <a:cubicBezTo>
                      <a:pt x="420336" y="260393"/>
                      <a:pt x="422041" y="258691"/>
                      <a:pt x="424963" y="258205"/>
                    </a:cubicBezTo>
                    <a:close/>
                    <a:moveTo>
                      <a:pt x="356816" y="257749"/>
                    </a:moveTo>
                    <a:cubicBezTo>
                      <a:pt x="368500" y="258235"/>
                      <a:pt x="380428" y="258478"/>
                      <a:pt x="392356" y="258478"/>
                    </a:cubicBezTo>
                    <a:cubicBezTo>
                      <a:pt x="395034" y="258478"/>
                      <a:pt x="398198" y="260423"/>
                      <a:pt x="398685" y="263340"/>
                    </a:cubicBezTo>
                    <a:cubicBezTo>
                      <a:pt x="408179" y="315126"/>
                      <a:pt x="399415" y="371045"/>
                      <a:pt x="400876" y="423803"/>
                    </a:cubicBezTo>
                    <a:cubicBezTo>
                      <a:pt x="401606" y="455652"/>
                      <a:pt x="396738" y="452248"/>
                      <a:pt x="366066" y="455652"/>
                    </a:cubicBezTo>
                    <a:cubicBezTo>
                      <a:pt x="335638" y="459299"/>
                      <a:pt x="336611" y="437418"/>
                      <a:pt x="340019" y="412133"/>
                    </a:cubicBezTo>
                    <a:cubicBezTo>
                      <a:pt x="346835" y="362292"/>
                      <a:pt x="337585" y="310507"/>
                      <a:pt x="344401" y="260909"/>
                    </a:cubicBezTo>
                    <a:cubicBezTo>
                      <a:pt x="344888" y="257019"/>
                      <a:pt x="350000" y="256776"/>
                      <a:pt x="352434" y="258964"/>
                    </a:cubicBezTo>
                    <a:cubicBezTo>
                      <a:pt x="353651" y="258235"/>
                      <a:pt x="354868" y="257749"/>
                      <a:pt x="356816" y="257749"/>
                    </a:cubicBezTo>
                    <a:close/>
                    <a:moveTo>
                      <a:pt x="213339" y="256040"/>
                    </a:moveTo>
                    <a:cubicBezTo>
                      <a:pt x="251569" y="254095"/>
                      <a:pt x="255709" y="265277"/>
                      <a:pt x="252787" y="302228"/>
                    </a:cubicBezTo>
                    <a:cubicBezTo>
                      <a:pt x="248891" y="352548"/>
                      <a:pt x="257170" y="404571"/>
                      <a:pt x="250595" y="454405"/>
                    </a:cubicBezTo>
                    <a:cubicBezTo>
                      <a:pt x="249865" y="458052"/>
                      <a:pt x="247673" y="461212"/>
                      <a:pt x="243290" y="461455"/>
                    </a:cubicBezTo>
                    <a:cubicBezTo>
                      <a:pt x="231602" y="461455"/>
                      <a:pt x="219670" y="461455"/>
                      <a:pt x="207738" y="461455"/>
                    </a:cubicBezTo>
                    <a:cubicBezTo>
                      <a:pt x="203842" y="461698"/>
                      <a:pt x="201407" y="458538"/>
                      <a:pt x="201164" y="454891"/>
                    </a:cubicBezTo>
                    <a:cubicBezTo>
                      <a:pt x="197755" y="418184"/>
                      <a:pt x="199216" y="379775"/>
                      <a:pt x="199459" y="342825"/>
                    </a:cubicBezTo>
                    <a:cubicBezTo>
                      <a:pt x="199459" y="318758"/>
                      <a:pt x="192885" y="288371"/>
                      <a:pt x="198972" y="265277"/>
                    </a:cubicBezTo>
                    <a:cubicBezTo>
                      <a:pt x="199703" y="262117"/>
                      <a:pt x="203355" y="261388"/>
                      <a:pt x="205790" y="262360"/>
                    </a:cubicBezTo>
                    <a:cubicBezTo>
                      <a:pt x="206521" y="259200"/>
                      <a:pt x="208956" y="256283"/>
                      <a:pt x="213339" y="256040"/>
                    </a:cubicBezTo>
                    <a:close/>
                    <a:moveTo>
                      <a:pt x="281787" y="255781"/>
                    </a:moveTo>
                    <a:cubicBezTo>
                      <a:pt x="310303" y="255052"/>
                      <a:pt x="331264" y="253107"/>
                      <a:pt x="327608" y="286897"/>
                    </a:cubicBezTo>
                    <a:cubicBezTo>
                      <a:pt x="322002" y="341350"/>
                      <a:pt x="323464" y="396533"/>
                      <a:pt x="323708" y="451472"/>
                    </a:cubicBezTo>
                    <a:cubicBezTo>
                      <a:pt x="323708" y="455605"/>
                      <a:pt x="320540" y="457793"/>
                      <a:pt x="316884" y="458279"/>
                    </a:cubicBezTo>
                    <a:cubicBezTo>
                      <a:pt x="292755" y="461196"/>
                      <a:pt x="262533" y="469461"/>
                      <a:pt x="262533" y="435914"/>
                    </a:cubicBezTo>
                    <a:cubicBezTo>
                      <a:pt x="262533" y="379030"/>
                      <a:pt x="264726" y="321173"/>
                      <a:pt x="267895" y="264289"/>
                    </a:cubicBezTo>
                    <a:cubicBezTo>
                      <a:pt x="268138" y="260886"/>
                      <a:pt x="272038" y="260157"/>
                      <a:pt x="273744" y="262831"/>
                    </a:cubicBezTo>
                    <a:cubicBezTo>
                      <a:pt x="274475" y="259184"/>
                      <a:pt x="277156" y="255781"/>
                      <a:pt x="281787" y="255781"/>
                    </a:cubicBezTo>
                    <a:close/>
                    <a:moveTo>
                      <a:pt x="163192" y="253367"/>
                    </a:moveTo>
                    <a:cubicBezTo>
                      <a:pt x="171289" y="254339"/>
                      <a:pt x="178534" y="257257"/>
                      <a:pt x="179751" y="264794"/>
                    </a:cubicBezTo>
                    <a:cubicBezTo>
                      <a:pt x="184135" y="295428"/>
                      <a:pt x="177560" y="323631"/>
                      <a:pt x="176829" y="354508"/>
                    </a:cubicBezTo>
                    <a:cubicBezTo>
                      <a:pt x="176342" y="377119"/>
                      <a:pt x="174151" y="399730"/>
                      <a:pt x="177073" y="422341"/>
                    </a:cubicBezTo>
                    <a:cubicBezTo>
                      <a:pt x="178534" y="434254"/>
                      <a:pt x="180482" y="445438"/>
                      <a:pt x="176099" y="457108"/>
                    </a:cubicBezTo>
                    <a:cubicBezTo>
                      <a:pt x="171472" y="470237"/>
                      <a:pt x="141276" y="461484"/>
                      <a:pt x="132996" y="460755"/>
                    </a:cubicBezTo>
                    <a:cubicBezTo>
                      <a:pt x="131535" y="460755"/>
                      <a:pt x="130074" y="459539"/>
                      <a:pt x="130074" y="457838"/>
                    </a:cubicBezTo>
                    <a:cubicBezTo>
                      <a:pt x="132266" y="392193"/>
                      <a:pt x="117168" y="319255"/>
                      <a:pt x="132266" y="255312"/>
                    </a:cubicBezTo>
                    <a:cubicBezTo>
                      <a:pt x="132996" y="253124"/>
                      <a:pt x="136162" y="253610"/>
                      <a:pt x="136406" y="255798"/>
                    </a:cubicBezTo>
                    <a:cubicBezTo>
                      <a:pt x="137623" y="254583"/>
                      <a:pt x="139328" y="253853"/>
                      <a:pt x="141519" y="253610"/>
                    </a:cubicBezTo>
                    <a:cubicBezTo>
                      <a:pt x="146146" y="253367"/>
                      <a:pt x="155096" y="252394"/>
                      <a:pt x="163192" y="253367"/>
                    </a:cubicBezTo>
                    <a:close/>
                    <a:moveTo>
                      <a:pt x="15157" y="218612"/>
                    </a:moveTo>
                    <a:cubicBezTo>
                      <a:pt x="5904" y="271847"/>
                      <a:pt x="21002" y="337722"/>
                      <a:pt x="20027" y="391686"/>
                    </a:cubicBezTo>
                    <a:cubicBezTo>
                      <a:pt x="19297" y="425474"/>
                      <a:pt x="17592" y="459505"/>
                      <a:pt x="17592" y="493293"/>
                    </a:cubicBezTo>
                    <a:cubicBezTo>
                      <a:pt x="17592" y="505933"/>
                      <a:pt x="71653" y="478222"/>
                      <a:pt x="79445" y="475791"/>
                    </a:cubicBezTo>
                    <a:cubicBezTo>
                      <a:pt x="80906" y="475305"/>
                      <a:pt x="82367" y="475305"/>
                      <a:pt x="83585" y="475548"/>
                    </a:cubicBezTo>
                    <a:cubicBezTo>
                      <a:pt x="180991" y="476278"/>
                      <a:pt x="276205" y="489890"/>
                      <a:pt x="373855" y="479438"/>
                    </a:cubicBezTo>
                    <a:cubicBezTo>
                      <a:pt x="455920" y="470687"/>
                      <a:pt x="510954" y="465825"/>
                      <a:pt x="582061" y="507149"/>
                    </a:cubicBezTo>
                    <a:cubicBezTo>
                      <a:pt x="584252" y="505933"/>
                      <a:pt x="586931" y="506177"/>
                      <a:pt x="588879" y="508607"/>
                    </a:cubicBezTo>
                    <a:cubicBezTo>
                      <a:pt x="566232" y="478708"/>
                      <a:pt x="581817" y="399707"/>
                      <a:pt x="582791" y="365433"/>
                    </a:cubicBezTo>
                    <a:cubicBezTo>
                      <a:pt x="584009" y="324839"/>
                      <a:pt x="584009" y="284487"/>
                      <a:pt x="581817" y="243893"/>
                    </a:cubicBezTo>
                    <a:cubicBezTo>
                      <a:pt x="554300" y="264068"/>
                      <a:pt x="507302" y="259936"/>
                      <a:pt x="479541" y="244622"/>
                    </a:cubicBezTo>
                    <a:cubicBezTo>
                      <a:pt x="473940" y="246080"/>
                      <a:pt x="467365" y="238788"/>
                      <a:pt x="471505" y="233683"/>
                    </a:cubicBezTo>
                    <a:cubicBezTo>
                      <a:pt x="471748" y="233197"/>
                      <a:pt x="471748" y="232954"/>
                      <a:pt x="471992" y="232711"/>
                    </a:cubicBezTo>
                    <a:cubicBezTo>
                      <a:pt x="405512" y="223717"/>
                      <a:pt x="332944" y="230766"/>
                      <a:pt x="265734" y="227849"/>
                    </a:cubicBezTo>
                    <a:cubicBezTo>
                      <a:pt x="217762" y="225662"/>
                      <a:pt x="167598" y="221043"/>
                      <a:pt x="119138" y="222988"/>
                    </a:cubicBezTo>
                    <a:cubicBezTo>
                      <a:pt x="120599" y="227849"/>
                      <a:pt x="122791" y="233440"/>
                      <a:pt x="126200" y="240003"/>
                    </a:cubicBezTo>
                    <a:cubicBezTo>
                      <a:pt x="126687" y="240976"/>
                      <a:pt x="126687" y="241948"/>
                      <a:pt x="126687" y="242920"/>
                    </a:cubicBezTo>
                    <a:cubicBezTo>
                      <a:pt x="127661" y="244379"/>
                      <a:pt x="127905" y="246566"/>
                      <a:pt x="126200" y="248268"/>
                    </a:cubicBezTo>
                    <a:cubicBezTo>
                      <a:pt x="112563" y="261151"/>
                      <a:pt x="86994" y="262610"/>
                      <a:pt x="69461" y="258721"/>
                    </a:cubicBezTo>
                    <a:cubicBezTo>
                      <a:pt x="45110" y="253616"/>
                      <a:pt x="31473" y="235871"/>
                      <a:pt x="15157" y="218612"/>
                    </a:cubicBezTo>
                    <a:close/>
                    <a:moveTo>
                      <a:pt x="300922" y="127898"/>
                    </a:moveTo>
                    <a:cubicBezTo>
                      <a:pt x="287057" y="128201"/>
                      <a:pt x="273283" y="131103"/>
                      <a:pt x="259890" y="137666"/>
                    </a:cubicBezTo>
                    <a:cubicBezTo>
                      <a:pt x="230181" y="152251"/>
                      <a:pt x="200229" y="167808"/>
                      <a:pt x="169546" y="180449"/>
                    </a:cubicBezTo>
                    <a:cubicBezTo>
                      <a:pt x="143490" y="191144"/>
                      <a:pt x="124008" y="195276"/>
                      <a:pt x="119138" y="208160"/>
                    </a:cubicBezTo>
                    <a:cubicBezTo>
                      <a:pt x="173198" y="199409"/>
                      <a:pt x="235782" y="209618"/>
                      <a:pt x="288868" y="212292"/>
                    </a:cubicBezTo>
                    <a:cubicBezTo>
                      <a:pt x="351451" y="215209"/>
                      <a:pt x="417932" y="207431"/>
                      <a:pt x="479541" y="214966"/>
                    </a:cubicBezTo>
                    <a:cubicBezTo>
                      <a:pt x="481732" y="190415"/>
                      <a:pt x="443501" y="177532"/>
                      <a:pt x="420367" y="166593"/>
                    </a:cubicBezTo>
                    <a:cubicBezTo>
                      <a:pt x="384935" y="149456"/>
                      <a:pt x="342518" y="126986"/>
                      <a:pt x="300922" y="127898"/>
                    </a:cubicBezTo>
                    <a:close/>
                    <a:moveTo>
                      <a:pt x="304940" y="19043"/>
                    </a:moveTo>
                    <a:cubicBezTo>
                      <a:pt x="305184" y="21231"/>
                      <a:pt x="305427" y="23419"/>
                      <a:pt x="305671" y="25606"/>
                    </a:cubicBezTo>
                    <a:cubicBezTo>
                      <a:pt x="310541" y="27308"/>
                      <a:pt x="315411" y="28280"/>
                      <a:pt x="320282" y="28766"/>
                    </a:cubicBezTo>
                    <a:cubicBezTo>
                      <a:pt x="317359" y="26822"/>
                      <a:pt x="314194" y="24877"/>
                      <a:pt x="311271" y="22932"/>
                    </a:cubicBezTo>
                    <a:cubicBezTo>
                      <a:pt x="309567" y="21717"/>
                      <a:pt x="307132" y="20502"/>
                      <a:pt x="304940" y="19043"/>
                    </a:cubicBezTo>
                    <a:close/>
                    <a:moveTo>
                      <a:pt x="296417" y="113"/>
                    </a:moveTo>
                    <a:cubicBezTo>
                      <a:pt x="299339" y="-403"/>
                      <a:pt x="302383" y="812"/>
                      <a:pt x="302992" y="4458"/>
                    </a:cubicBezTo>
                    <a:cubicBezTo>
                      <a:pt x="302992" y="4701"/>
                      <a:pt x="302992" y="4701"/>
                      <a:pt x="302992" y="4701"/>
                    </a:cubicBezTo>
                    <a:cubicBezTo>
                      <a:pt x="310054" y="5431"/>
                      <a:pt x="318090" y="10535"/>
                      <a:pt x="323691" y="12723"/>
                    </a:cubicBezTo>
                    <a:cubicBezTo>
                      <a:pt x="335136" y="17585"/>
                      <a:pt x="346338" y="23176"/>
                      <a:pt x="355835" y="31197"/>
                    </a:cubicBezTo>
                    <a:cubicBezTo>
                      <a:pt x="361192" y="35816"/>
                      <a:pt x="358757" y="46511"/>
                      <a:pt x="351451" y="47727"/>
                    </a:cubicBezTo>
                    <a:cubicBezTo>
                      <a:pt x="338302" y="49914"/>
                      <a:pt x="321499" y="51130"/>
                      <a:pt x="306888" y="47970"/>
                    </a:cubicBezTo>
                    <a:cubicBezTo>
                      <a:pt x="307375" y="67173"/>
                      <a:pt x="306158" y="86863"/>
                      <a:pt x="302018" y="104851"/>
                    </a:cubicBezTo>
                    <a:cubicBezTo>
                      <a:pt x="331727" y="105337"/>
                      <a:pt x="365819" y="122109"/>
                      <a:pt x="388222" y="131832"/>
                    </a:cubicBezTo>
                    <a:cubicBezTo>
                      <a:pt x="429620" y="149577"/>
                      <a:pt x="547238" y="184095"/>
                      <a:pt x="491960" y="235385"/>
                    </a:cubicBezTo>
                    <a:cubicBezTo>
                      <a:pt x="524348" y="245108"/>
                      <a:pt x="554300" y="233926"/>
                      <a:pt x="583035" y="217640"/>
                    </a:cubicBezTo>
                    <a:cubicBezTo>
                      <a:pt x="588879" y="214480"/>
                      <a:pt x="595454" y="218855"/>
                      <a:pt x="596185" y="224203"/>
                    </a:cubicBezTo>
                    <a:cubicBezTo>
                      <a:pt x="597402" y="225662"/>
                      <a:pt x="598376" y="227363"/>
                      <a:pt x="598376" y="229551"/>
                    </a:cubicBezTo>
                    <a:cubicBezTo>
                      <a:pt x="600811" y="287404"/>
                      <a:pt x="600081" y="345987"/>
                      <a:pt x="599107" y="403840"/>
                    </a:cubicBezTo>
                    <a:cubicBezTo>
                      <a:pt x="598620" y="440302"/>
                      <a:pt x="607386" y="482841"/>
                      <a:pt x="591558" y="516629"/>
                    </a:cubicBezTo>
                    <a:cubicBezTo>
                      <a:pt x="590584" y="518817"/>
                      <a:pt x="587905" y="519789"/>
                      <a:pt x="585470" y="519546"/>
                    </a:cubicBezTo>
                    <a:cubicBezTo>
                      <a:pt x="583765" y="521734"/>
                      <a:pt x="581087" y="522949"/>
                      <a:pt x="577677" y="522220"/>
                    </a:cubicBezTo>
                    <a:cubicBezTo>
                      <a:pt x="532871" y="510795"/>
                      <a:pt x="499996" y="485515"/>
                      <a:pt x="449101" y="489890"/>
                    </a:cubicBezTo>
                    <a:cubicBezTo>
                      <a:pt x="407460" y="493293"/>
                      <a:pt x="365819" y="499856"/>
                      <a:pt x="323934" y="501558"/>
                    </a:cubicBezTo>
                    <a:cubicBezTo>
                      <a:pt x="248445" y="504718"/>
                      <a:pt x="163458" y="506177"/>
                      <a:pt x="89429" y="487459"/>
                    </a:cubicBezTo>
                    <a:cubicBezTo>
                      <a:pt x="88455" y="489647"/>
                      <a:pt x="86751" y="491592"/>
                      <a:pt x="84072" y="492564"/>
                    </a:cubicBezTo>
                    <a:cubicBezTo>
                      <a:pt x="58990" y="501072"/>
                      <a:pt x="39265" y="515171"/>
                      <a:pt x="12966" y="518817"/>
                    </a:cubicBezTo>
                    <a:cubicBezTo>
                      <a:pt x="8582" y="519303"/>
                      <a:pt x="5173" y="517115"/>
                      <a:pt x="4686" y="512497"/>
                    </a:cubicBezTo>
                    <a:cubicBezTo>
                      <a:pt x="-915" y="445406"/>
                      <a:pt x="12235" y="377830"/>
                      <a:pt x="7121" y="310497"/>
                    </a:cubicBezTo>
                    <a:cubicBezTo>
                      <a:pt x="5173" y="283758"/>
                      <a:pt x="-7733" y="235628"/>
                      <a:pt x="6878" y="210834"/>
                    </a:cubicBezTo>
                    <a:cubicBezTo>
                      <a:pt x="9556" y="206458"/>
                      <a:pt x="15157" y="208403"/>
                      <a:pt x="15888" y="212535"/>
                    </a:cubicBezTo>
                    <a:cubicBezTo>
                      <a:pt x="32203" y="223960"/>
                      <a:pt x="46571" y="243406"/>
                      <a:pt x="66782" y="247296"/>
                    </a:cubicBezTo>
                    <a:cubicBezTo>
                      <a:pt x="84559" y="250699"/>
                      <a:pt x="99170" y="246323"/>
                      <a:pt x="115485" y="242434"/>
                    </a:cubicBezTo>
                    <a:cubicBezTo>
                      <a:pt x="103797" y="232711"/>
                      <a:pt x="94300" y="224446"/>
                      <a:pt x="85046" y="211806"/>
                    </a:cubicBezTo>
                    <a:cubicBezTo>
                      <a:pt x="82367" y="208160"/>
                      <a:pt x="84315" y="202326"/>
                      <a:pt x="88212" y="200138"/>
                    </a:cubicBezTo>
                    <a:cubicBezTo>
                      <a:pt x="148116" y="166836"/>
                      <a:pt x="213622" y="144473"/>
                      <a:pt x="274014" y="111171"/>
                    </a:cubicBezTo>
                    <a:cubicBezTo>
                      <a:pt x="279858" y="108011"/>
                      <a:pt x="285946" y="106309"/>
                      <a:pt x="292521" y="105580"/>
                    </a:cubicBezTo>
                    <a:cubicBezTo>
                      <a:pt x="292521" y="83946"/>
                      <a:pt x="290816" y="62068"/>
                      <a:pt x="290329" y="40434"/>
                    </a:cubicBezTo>
                    <a:cubicBezTo>
                      <a:pt x="287894" y="37031"/>
                      <a:pt x="288138" y="32656"/>
                      <a:pt x="290086" y="29009"/>
                    </a:cubicBezTo>
                    <a:cubicBezTo>
                      <a:pt x="289842" y="21474"/>
                      <a:pt x="290086" y="13695"/>
                      <a:pt x="290573" y="6160"/>
                    </a:cubicBezTo>
                    <a:cubicBezTo>
                      <a:pt x="290695" y="2878"/>
                      <a:pt x="293495" y="630"/>
                      <a:pt x="296417" y="113"/>
                    </a:cubicBezTo>
                    <a:close/>
                  </a:path>
                </a:pathLst>
              </a:custGeom>
              <a:solidFill>
                <a:srgbClr val="FFFFFF"/>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a:ln>
                    <a:noFill/>
                  </a:ln>
                  <a:solidFill>
                    <a:srgbClr val="000000"/>
                  </a:solidFill>
                  <a:effectLst/>
                  <a:uLnTx/>
                  <a:uFillTx/>
                  <a:latin typeface="Calibri"/>
                </a:endParaRPr>
              </a:p>
            </p:txBody>
          </p:sp>
        </p:grpSp>
        <p:sp>
          <p:nvSpPr>
            <p:cNvPr id="39" name="文本框 38">
              <a:extLst>
                <a:ext uri="{FF2B5EF4-FFF2-40B4-BE49-F238E27FC236}">
                  <a16:creationId xmlns:a16="http://schemas.microsoft.com/office/drawing/2014/main" xmlns="" id="{993D1703-B44B-45F9-9FE5-DD40C8B1CC6A}"/>
                </a:ext>
              </a:extLst>
            </p:cNvPr>
            <p:cNvSpPr txBox="1"/>
            <p:nvPr/>
          </p:nvSpPr>
          <p:spPr>
            <a:xfrm>
              <a:off x="9099098" y="3598994"/>
              <a:ext cx="2121460" cy="923330"/>
            </a:xfrm>
            <a:prstGeom prst="rect">
              <a:avLst/>
            </a:prstGeom>
            <a:noFill/>
          </p:spPr>
          <p:txBody>
            <a:bodyPr wrap="square" rtlCol="0">
              <a:spAutoFit/>
            </a:bodyPr>
            <a:lstStyle/>
            <a:p>
              <a:pPr algn="ctr" defTabSz="457200">
                <a:lnSpc>
                  <a:spcPct val="150000"/>
                </a:lnSpc>
              </a:pPr>
              <a:r>
                <a:rPr lang="zh-CN" altLang="en-US" sz="1200" dirty="0">
                  <a:solidFill>
                    <a:schemeClr val="bg1">
                      <a:lumMod val="50000"/>
                    </a:schemeClr>
                  </a:solidFill>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a:t>
              </a:r>
            </a:p>
          </p:txBody>
        </p:sp>
        <p:sp>
          <p:nvSpPr>
            <p:cNvPr id="40" name="文本框 39">
              <a:extLst>
                <a:ext uri="{FF2B5EF4-FFF2-40B4-BE49-F238E27FC236}">
                  <a16:creationId xmlns:a16="http://schemas.microsoft.com/office/drawing/2014/main" xmlns="" id="{01873794-5C9A-427F-8885-13EAEC002D5B}"/>
                </a:ext>
              </a:extLst>
            </p:cNvPr>
            <p:cNvSpPr txBox="1"/>
            <p:nvPr/>
          </p:nvSpPr>
          <p:spPr>
            <a:xfrm>
              <a:off x="9409047" y="3187417"/>
              <a:ext cx="1872344" cy="36933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srgbClr val="F0F0F0">
                      <a:lumMod val="25000"/>
                    </a:srgbClr>
                  </a:solidFill>
                  <a:effectLst/>
                  <a:uLnTx/>
                  <a:uFillTx/>
                  <a:latin typeface="思源黑体 Normal" panose="020B0400000000000000" pitchFamily="34" charset="-122"/>
                  <a:ea typeface="思源黑体 Normal" panose="020B0400000000000000" pitchFamily="34" charset="-122"/>
                </a:rPr>
                <a:t>添加标题文字</a:t>
              </a:r>
            </a:p>
          </p:txBody>
        </p:sp>
      </p:grpSp>
    </p:spTree>
    <p:extLst>
      <p:ext uri="{BB962C8B-B14F-4D97-AF65-F5344CB8AC3E}">
        <p14:creationId xmlns:p14="http://schemas.microsoft.com/office/powerpoint/2010/main" val="298075412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Horizontal)">
                                      <p:cBhvr>
                                        <p:cTn id="11" dur="500"/>
                                        <p:tgtEl>
                                          <p:spTgt spid="13"/>
                                        </p:tgtEl>
                                      </p:cBhvr>
                                    </p:animEffect>
                                  </p:childTnLst>
                                </p:cTn>
                              </p:par>
                              <p:par>
                                <p:cTn id="12" presetID="42" presetClass="entr" presetSubtype="0" fill="hold" nodeType="withEffect">
                                  <p:stCondLst>
                                    <p:cond delay="5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par>
                          <p:cTn id="26" fill="hold">
                            <p:stCondLst>
                              <p:cond delay="2500"/>
                            </p:stCondLst>
                            <p:childTnLst>
                              <p:par>
                                <p:cTn id="27" presetID="16" presetClass="entr" presetSubtype="42"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outHorizontal)">
                                      <p:cBhvr>
                                        <p:cTn id="29" dur="500"/>
                                        <p:tgtEl>
                                          <p:spTgt spid="30"/>
                                        </p:tgtEl>
                                      </p:cBhvr>
                                    </p:animEffect>
                                  </p:childTnLst>
                                </p:cTn>
                              </p:par>
                              <p:par>
                                <p:cTn id="30" presetID="42" presetClass="entr" presetSubtype="0" fill="hold" nodeType="withEffect">
                                  <p:stCondLst>
                                    <p:cond delay="5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xmlns="" id="{83DD0875-B42D-45D3-97CA-ECAEB3CB547C}"/>
              </a:ext>
            </a:extLst>
          </p:cNvPr>
          <p:cNvGrpSpPr/>
          <p:nvPr/>
        </p:nvGrpSpPr>
        <p:grpSpPr>
          <a:xfrm>
            <a:off x="530772" y="416625"/>
            <a:ext cx="2727541" cy="690854"/>
            <a:chOff x="530771" y="416625"/>
            <a:chExt cx="2727541" cy="690854"/>
          </a:xfrm>
        </p:grpSpPr>
        <p:pic>
          <p:nvPicPr>
            <p:cNvPr id="35" name="图片 34">
              <a:extLst>
                <a:ext uri="{FF2B5EF4-FFF2-40B4-BE49-F238E27FC236}">
                  <a16:creationId xmlns:a16="http://schemas.microsoft.com/office/drawing/2014/main" xmlns="" id="{296D570D-EBDB-4B0A-80B1-D69A019EE51A}"/>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6" name="文本框 35">
              <a:extLst>
                <a:ext uri="{FF2B5EF4-FFF2-40B4-BE49-F238E27FC236}">
                  <a16:creationId xmlns:a16="http://schemas.microsoft.com/office/drawing/2014/main" xmlns="" id="{259F6623-112A-4213-BF13-BFE538B8B49E}"/>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37" name="ID 8661124Freeform: Shape 3">
            <a:extLst>
              <a:ext uri="{FF2B5EF4-FFF2-40B4-BE49-F238E27FC236}">
                <a16:creationId xmlns:a16="http://schemas.microsoft.com/office/drawing/2014/main" xmlns="" id="{04F40DA0-35F5-4165-9773-5C23099A7F41}"/>
              </a:ext>
            </a:extLst>
          </p:cNvPr>
          <p:cNvSpPr>
            <a:spLocks/>
          </p:cNvSpPr>
          <p:nvPr>
            <p:custDataLst>
              <p:tags r:id="rId1"/>
            </p:custDataLst>
          </p:nvPr>
        </p:nvSpPr>
        <p:spPr bwMode="auto">
          <a:xfrm>
            <a:off x="3820161" y="2921151"/>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8" name="D 8661124Freeform: Shape 4">
            <a:extLst>
              <a:ext uri="{FF2B5EF4-FFF2-40B4-BE49-F238E27FC236}">
                <a16:creationId xmlns:a16="http://schemas.microsoft.com/office/drawing/2014/main" xmlns="" id="{40D8A0F7-A3E4-4BBE-8B1F-2C8C1AFC367E}"/>
              </a:ext>
            </a:extLst>
          </p:cNvPr>
          <p:cNvSpPr>
            <a:spLocks/>
          </p:cNvSpPr>
          <p:nvPr>
            <p:custDataLst>
              <p:tags r:id="rId2"/>
            </p:custDataLst>
          </p:nvPr>
        </p:nvSpPr>
        <p:spPr bwMode="auto">
          <a:xfrm>
            <a:off x="7865984" y="2921151"/>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39" name="ID 8661124Freeform: Shape 5">
            <a:extLst>
              <a:ext uri="{FF2B5EF4-FFF2-40B4-BE49-F238E27FC236}">
                <a16:creationId xmlns:a16="http://schemas.microsoft.com/office/drawing/2014/main" xmlns="" id="{31B43A38-54AB-4A4C-AB7D-DC6FC619BD61}"/>
              </a:ext>
            </a:extLst>
          </p:cNvPr>
          <p:cNvSpPr>
            <a:spLocks/>
          </p:cNvSpPr>
          <p:nvPr>
            <p:custDataLst>
              <p:tags r:id="rId3"/>
            </p:custDataLst>
          </p:nvPr>
        </p:nvSpPr>
        <p:spPr bwMode="auto">
          <a:xfrm>
            <a:off x="6484036" y="1969043"/>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0" name="ID 8661124Freeform: Shape 6">
            <a:extLst>
              <a:ext uri="{FF2B5EF4-FFF2-40B4-BE49-F238E27FC236}">
                <a16:creationId xmlns:a16="http://schemas.microsoft.com/office/drawing/2014/main" xmlns="" id="{92D8F825-4555-409D-B067-5A9F55744E46}"/>
              </a:ext>
            </a:extLst>
          </p:cNvPr>
          <p:cNvSpPr>
            <a:spLocks/>
          </p:cNvSpPr>
          <p:nvPr>
            <p:custDataLst>
              <p:tags r:id="rId4"/>
            </p:custDataLst>
          </p:nvPr>
        </p:nvSpPr>
        <p:spPr bwMode="auto">
          <a:xfrm>
            <a:off x="4795358" y="1969043"/>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1" name="8661124Freeform: Shape 8">
            <a:extLst>
              <a:ext uri="{FF2B5EF4-FFF2-40B4-BE49-F238E27FC236}">
                <a16:creationId xmlns:a16="http://schemas.microsoft.com/office/drawing/2014/main" xmlns="" id="{9EBFEBC1-6BE2-4582-AD5C-BAB0D87D9F44}"/>
              </a:ext>
            </a:extLst>
          </p:cNvPr>
          <p:cNvSpPr>
            <a:spLocks/>
          </p:cNvSpPr>
          <p:nvPr>
            <p:custDataLst>
              <p:tags r:id="rId5"/>
            </p:custDataLst>
          </p:nvPr>
        </p:nvSpPr>
        <p:spPr bwMode="auto">
          <a:xfrm>
            <a:off x="5628862" y="1555518"/>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2" name="8661124Freeform: Shape 10">
            <a:extLst>
              <a:ext uri="{FF2B5EF4-FFF2-40B4-BE49-F238E27FC236}">
                <a16:creationId xmlns:a16="http://schemas.microsoft.com/office/drawing/2014/main" xmlns="" id="{3083C9C4-786B-476B-9D42-2F1772A33D16}"/>
              </a:ext>
            </a:extLst>
          </p:cNvPr>
          <p:cNvSpPr>
            <a:spLocks/>
          </p:cNvSpPr>
          <p:nvPr>
            <p:custDataLst>
              <p:tags r:id="rId6"/>
            </p:custDataLst>
          </p:nvPr>
        </p:nvSpPr>
        <p:spPr bwMode="auto">
          <a:xfrm>
            <a:off x="5924372" y="1787860"/>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思源黑体 Normal" panose="020B0400000000000000" pitchFamily="34" charset="-122"/>
            </a:endParaRPr>
          </a:p>
        </p:txBody>
      </p:sp>
      <p:sp>
        <p:nvSpPr>
          <p:cNvPr id="43" name="8661124Freeform: Shape 11">
            <a:extLst>
              <a:ext uri="{FF2B5EF4-FFF2-40B4-BE49-F238E27FC236}">
                <a16:creationId xmlns:a16="http://schemas.microsoft.com/office/drawing/2014/main" xmlns="" id="{66310828-4821-4BA2-B94E-6234A35FFBA0}"/>
              </a:ext>
            </a:extLst>
          </p:cNvPr>
          <p:cNvSpPr>
            <a:spLocks/>
          </p:cNvSpPr>
          <p:nvPr>
            <p:custDataLst>
              <p:tags r:id="rId7"/>
            </p:custDataLst>
          </p:nvPr>
        </p:nvSpPr>
        <p:spPr bwMode="auto">
          <a:xfrm>
            <a:off x="5981733" y="1844068"/>
            <a:ext cx="74923"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思源黑体 Normal" panose="020B0400000000000000" pitchFamily="34" charset="-122"/>
            </a:endParaRPr>
          </a:p>
        </p:txBody>
      </p:sp>
      <p:sp>
        <p:nvSpPr>
          <p:cNvPr id="44" name="8661124Freeform: Shape 60">
            <a:extLst>
              <a:ext uri="{FF2B5EF4-FFF2-40B4-BE49-F238E27FC236}">
                <a16:creationId xmlns:a16="http://schemas.microsoft.com/office/drawing/2014/main" xmlns="" id="{9655CA2D-56FB-4B77-AA08-E1C095CF5BB7}"/>
              </a:ext>
            </a:extLst>
          </p:cNvPr>
          <p:cNvSpPr>
            <a:spLocks/>
          </p:cNvSpPr>
          <p:nvPr>
            <p:custDataLst>
              <p:tags r:id="rId8"/>
            </p:custDataLst>
          </p:nvPr>
        </p:nvSpPr>
        <p:spPr bwMode="auto">
          <a:xfrm>
            <a:off x="3395074"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45" name="8661124Freeform: Shape 61">
            <a:extLst>
              <a:ext uri="{FF2B5EF4-FFF2-40B4-BE49-F238E27FC236}">
                <a16:creationId xmlns:a16="http://schemas.microsoft.com/office/drawing/2014/main" xmlns="" id="{C240BB5C-C9DE-43D8-94A3-CD7ECA253C8A}"/>
              </a:ext>
            </a:extLst>
          </p:cNvPr>
          <p:cNvSpPr>
            <a:spLocks/>
          </p:cNvSpPr>
          <p:nvPr>
            <p:custDataLst>
              <p:tags r:id="rId9"/>
            </p:custDataLst>
          </p:nvPr>
        </p:nvSpPr>
        <p:spPr bwMode="auto">
          <a:xfrm>
            <a:off x="3664763" y="4033773"/>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anchor="ctr"/>
          <a:lstStyle/>
          <a:p>
            <a:pPr algn="ctr"/>
            <a:endParaRPr dirty="0">
              <a:latin typeface="思源黑体 Normal" panose="020B0400000000000000" pitchFamily="34" charset="-122"/>
            </a:endParaRPr>
          </a:p>
        </p:txBody>
      </p:sp>
      <p:sp>
        <p:nvSpPr>
          <p:cNvPr id="46" name="8661124Freeform: Shape 63">
            <a:extLst>
              <a:ext uri="{FF2B5EF4-FFF2-40B4-BE49-F238E27FC236}">
                <a16:creationId xmlns:a16="http://schemas.microsoft.com/office/drawing/2014/main" xmlns="" id="{1CB96233-0342-45E5-871C-C97B967615F0}"/>
              </a:ext>
            </a:extLst>
          </p:cNvPr>
          <p:cNvSpPr>
            <a:spLocks/>
          </p:cNvSpPr>
          <p:nvPr>
            <p:custDataLst>
              <p:tags r:id="rId10"/>
            </p:custDataLst>
          </p:nvPr>
        </p:nvSpPr>
        <p:spPr bwMode="auto">
          <a:xfrm>
            <a:off x="4056875" y="218747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Normal" panose="020B0400000000000000" pitchFamily="34" charset="-122"/>
            </a:endParaRPr>
          </a:p>
        </p:txBody>
      </p:sp>
      <p:sp>
        <p:nvSpPr>
          <p:cNvPr id="47" name="8661124Freeform: Shape 64">
            <a:extLst>
              <a:ext uri="{FF2B5EF4-FFF2-40B4-BE49-F238E27FC236}">
                <a16:creationId xmlns:a16="http://schemas.microsoft.com/office/drawing/2014/main" xmlns="" id="{C5C64AE0-C80E-47B8-81CD-C3A70F07DBE8}"/>
              </a:ext>
            </a:extLst>
          </p:cNvPr>
          <p:cNvSpPr>
            <a:spLocks/>
          </p:cNvSpPr>
          <p:nvPr>
            <p:custDataLst>
              <p:tags r:id="rId11"/>
            </p:custDataLst>
          </p:nvPr>
        </p:nvSpPr>
        <p:spPr bwMode="auto">
          <a:xfrm>
            <a:off x="4325024" y="2457698"/>
            <a:ext cx="296883"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anchor="ctr"/>
          <a:lstStyle/>
          <a:p>
            <a:pPr algn="ctr"/>
            <a:endParaRPr dirty="0">
              <a:latin typeface="思源黑体 Normal" panose="020B0400000000000000" pitchFamily="34" charset="-122"/>
            </a:endParaRPr>
          </a:p>
        </p:txBody>
      </p:sp>
      <p:sp>
        <p:nvSpPr>
          <p:cNvPr id="48" name="661124Freeform: Shape 66">
            <a:extLst>
              <a:ext uri="{FF2B5EF4-FFF2-40B4-BE49-F238E27FC236}">
                <a16:creationId xmlns:a16="http://schemas.microsoft.com/office/drawing/2014/main" xmlns="" id="{4DED7B4D-747E-47BB-B9AC-DBDCC9EEFE71}"/>
              </a:ext>
            </a:extLst>
          </p:cNvPr>
          <p:cNvSpPr>
            <a:spLocks/>
          </p:cNvSpPr>
          <p:nvPr>
            <p:custDataLst>
              <p:tags r:id="rId12"/>
            </p:custDataLst>
          </p:nvPr>
        </p:nvSpPr>
        <p:spPr bwMode="auto">
          <a:xfrm>
            <a:off x="7199182" y="218747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Normal" panose="020B0400000000000000" pitchFamily="34" charset="-122"/>
            </a:endParaRPr>
          </a:p>
        </p:txBody>
      </p:sp>
      <p:sp>
        <p:nvSpPr>
          <p:cNvPr id="49" name="661124Freeform: Shape 67">
            <a:extLst>
              <a:ext uri="{FF2B5EF4-FFF2-40B4-BE49-F238E27FC236}">
                <a16:creationId xmlns:a16="http://schemas.microsoft.com/office/drawing/2014/main" xmlns="" id="{E22FAFA1-061C-4ACE-8827-656AE4106EE6}"/>
              </a:ext>
            </a:extLst>
          </p:cNvPr>
          <p:cNvSpPr>
            <a:spLocks/>
          </p:cNvSpPr>
          <p:nvPr>
            <p:custDataLst>
              <p:tags r:id="rId13"/>
            </p:custDataLst>
          </p:nvPr>
        </p:nvSpPr>
        <p:spPr bwMode="auto">
          <a:xfrm>
            <a:off x="7470195" y="2468645"/>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p:spPr>
        <p:txBody>
          <a:bodyPr anchor="ctr"/>
          <a:lstStyle/>
          <a:p>
            <a:pPr algn="ctr"/>
            <a:endParaRPr dirty="0">
              <a:latin typeface="思源黑体 Normal" panose="020B0400000000000000" pitchFamily="34" charset="-122"/>
            </a:endParaRPr>
          </a:p>
        </p:txBody>
      </p:sp>
      <p:sp>
        <p:nvSpPr>
          <p:cNvPr id="50" name="61124Freeform: Shape 69">
            <a:extLst>
              <a:ext uri="{FF2B5EF4-FFF2-40B4-BE49-F238E27FC236}">
                <a16:creationId xmlns:a16="http://schemas.microsoft.com/office/drawing/2014/main" xmlns="" id="{E3EA8DE9-3400-4DB0-9FE2-F44D322F5C2A}"/>
              </a:ext>
            </a:extLst>
          </p:cNvPr>
          <p:cNvSpPr>
            <a:spLocks/>
          </p:cNvSpPr>
          <p:nvPr>
            <p:custDataLst>
              <p:tags r:id="rId14"/>
            </p:custDataLst>
          </p:nvPr>
        </p:nvSpPr>
        <p:spPr bwMode="auto">
          <a:xfrm>
            <a:off x="7862649"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Normal" panose="020B0400000000000000" pitchFamily="34" charset="-122"/>
            </a:endParaRPr>
          </a:p>
        </p:txBody>
      </p:sp>
      <p:sp>
        <p:nvSpPr>
          <p:cNvPr id="51" name="661124Freeform: Shape 70">
            <a:extLst>
              <a:ext uri="{FF2B5EF4-FFF2-40B4-BE49-F238E27FC236}">
                <a16:creationId xmlns:a16="http://schemas.microsoft.com/office/drawing/2014/main" xmlns="" id="{51406E24-9E01-4354-AD6D-14A4658E7251}"/>
              </a:ext>
            </a:extLst>
          </p:cNvPr>
          <p:cNvSpPr>
            <a:spLocks/>
          </p:cNvSpPr>
          <p:nvPr>
            <p:custDataLst>
              <p:tags r:id="rId15"/>
            </p:custDataLst>
          </p:nvPr>
        </p:nvSpPr>
        <p:spPr bwMode="auto">
          <a:xfrm>
            <a:off x="8141297" y="4036180"/>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2"/>
          </a:solidFill>
          <a:ln>
            <a:noFill/>
          </a:ln>
          <a:effectLst/>
        </p:spPr>
        <p:txBody>
          <a:bodyPr anchor="ctr"/>
          <a:lstStyle/>
          <a:p>
            <a:pPr algn="ctr"/>
            <a:endParaRPr dirty="0">
              <a:latin typeface="思源黑体 Normal" panose="020B0400000000000000" pitchFamily="34" charset="-122"/>
            </a:endParaRPr>
          </a:p>
        </p:txBody>
      </p:sp>
      <p:sp>
        <p:nvSpPr>
          <p:cNvPr id="52" name="61124椭圆 1">
            <a:extLst>
              <a:ext uri="{FF2B5EF4-FFF2-40B4-BE49-F238E27FC236}">
                <a16:creationId xmlns:a16="http://schemas.microsoft.com/office/drawing/2014/main" xmlns="" id="{9472E8FF-8B48-4088-BAB8-461D453EA82F}"/>
              </a:ext>
            </a:extLst>
          </p:cNvPr>
          <p:cNvSpPr/>
          <p:nvPr>
            <p:custDataLst>
              <p:tags r:id="rId16"/>
            </p:custDataLst>
          </p:nvPr>
        </p:nvSpPr>
        <p:spPr>
          <a:xfrm>
            <a:off x="4485373" y="2658568"/>
            <a:ext cx="3123811" cy="3091344"/>
          </a:xfrm>
          <a:prstGeom prst="ellipse">
            <a:avLst/>
          </a:prstGeom>
          <a:blipFill dpi="0" rotWithShape="1">
            <a:blip r:embed="rId28"/>
            <a:srcRect/>
            <a:stretch>
              <a:fillRect l="-24221" r="-2422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Normal" panose="020B0400000000000000" pitchFamily="34" charset="-122"/>
            </a:endParaRPr>
          </a:p>
        </p:txBody>
      </p:sp>
      <p:sp>
        <p:nvSpPr>
          <p:cNvPr id="53" name="8661124文本框 54">
            <a:extLst>
              <a:ext uri="{FF2B5EF4-FFF2-40B4-BE49-F238E27FC236}">
                <a16:creationId xmlns:a16="http://schemas.microsoft.com/office/drawing/2014/main" xmlns="" id="{BF26CEDB-FBC5-4AC1-A222-0C8AE50C705B}"/>
              </a:ext>
            </a:extLst>
          </p:cNvPr>
          <p:cNvSpPr txBox="1"/>
          <p:nvPr>
            <p:custDataLst>
              <p:tags r:id="rId17"/>
            </p:custDataLst>
          </p:nvPr>
        </p:nvSpPr>
        <p:spPr>
          <a:xfrm>
            <a:off x="8769502" y="1796002"/>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4" name="661124文本框 55">
            <a:extLst>
              <a:ext uri="{FF2B5EF4-FFF2-40B4-BE49-F238E27FC236}">
                <a16:creationId xmlns:a16="http://schemas.microsoft.com/office/drawing/2014/main" xmlns="" id="{C57E4FBF-3AAC-464E-8217-58EE2DD97AC8}"/>
              </a:ext>
            </a:extLst>
          </p:cNvPr>
          <p:cNvSpPr txBox="1"/>
          <p:nvPr>
            <p:custDataLst>
              <p:tags r:id="rId18"/>
            </p:custDataLst>
          </p:nvPr>
        </p:nvSpPr>
        <p:spPr>
          <a:xfrm>
            <a:off x="8746270" y="2223296"/>
            <a:ext cx="2239687" cy="516423"/>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5" name="661124文本框 74">
            <a:extLst>
              <a:ext uri="{FF2B5EF4-FFF2-40B4-BE49-F238E27FC236}">
                <a16:creationId xmlns:a16="http://schemas.microsoft.com/office/drawing/2014/main" xmlns="" id="{BFFF33A2-B9B0-465D-9960-A67F8CB645CB}"/>
              </a:ext>
            </a:extLst>
          </p:cNvPr>
          <p:cNvSpPr txBox="1"/>
          <p:nvPr>
            <p:custDataLst>
              <p:tags r:id="rId19"/>
            </p:custDataLst>
          </p:nvPr>
        </p:nvSpPr>
        <p:spPr>
          <a:xfrm>
            <a:off x="8746270"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6" name="61124文本框 74">
            <a:extLst>
              <a:ext uri="{FF2B5EF4-FFF2-40B4-BE49-F238E27FC236}">
                <a16:creationId xmlns:a16="http://schemas.microsoft.com/office/drawing/2014/main" xmlns="" id="{474F567A-5D46-4EB1-9FDA-B3275680CD81}"/>
              </a:ext>
            </a:extLst>
          </p:cNvPr>
          <p:cNvSpPr txBox="1"/>
          <p:nvPr>
            <p:custDataLst>
              <p:tags r:id="rId20"/>
            </p:custDataLst>
          </p:nvPr>
        </p:nvSpPr>
        <p:spPr>
          <a:xfrm>
            <a:off x="8746270" y="4157812"/>
            <a:ext cx="2239687" cy="862566"/>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rPr>
              <a:t>请</a:t>
            </a: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7" name="=">
            <a:extLst>
              <a:ext uri="{FF2B5EF4-FFF2-40B4-BE49-F238E27FC236}">
                <a16:creationId xmlns:a16="http://schemas.microsoft.com/office/drawing/2014/main" xmlns="" id="{B659D4A3-366A-4EEF-9DB8-BC96DF3F5956}"/>
              </a:ext>
            </a:extLst>
          </p:cNvPr>
          <p:cNvSpPr txBox="1"/>
          <p:nvPr>
            <p:custDataLst>
              <p:tags r:id="rId21"/>
            </p:custDataLst>
          </p:nvPr>
        </p:nvSpPr>
        <p:spPr>
          <a:xfrm flipH="1">
            <a:off x="2029959" y="1760183"/>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58" name="h">
            <a:extLst>
              <a:ext uri="{FF2B5EF4-FFF2-40B4-BE49-F238E27FC236}">
                <a16:creationId xmlns:a16="http://schemas.microsoft.com/office/drawing/2014/main" xmlns="" id="{E18D206E-8696-412E-8693-78AFF635031E}"/>
              </a:ext>
            </a:extLst>
          </p:cNvPr>
          <p:cNvSpPr txBox="1"/>
          <p:nvPr>
            <p:custDataLst>
              <p:tags r:id="rId22"/>
            </p:custDataLst>
          </p:nvPr>
        </p:nvSpPr>
        <p:spPr>
          <a:xfrm flipH="1">
            <a:off x="705153" y="2223296"/>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9" name="8661124文本框 77">
            <a:extLst>
              <a:ext uri="{FF2B5EF4-FFF2-40B4-BE49-F238E27FC236}">
                <a16:creationId xmlns:a16="http://schemas.microsoft.com/office/drawing/2014/main" xmlns="" id="{D896FEFE-236A-4E70-914C-8EAC343DA864}"/>
              </a:ext>
            </a:extLst>
          </p:cNvPr>
          <p:cNvSpPr txBox="1"/>
          <p:nvPr>
            <p:custDataLst>
              <p:tags r:id="rId23"/>
            </p:custDataLst>
          </p:nvPr>
        </p:nvSpPr>
        <p:spPr>
          <a:xfrm flipH="1">
            <a:off x="2029959" y="3758204"/>
            <a:ext cx="1415772" cy="338554"/>
          </a:xfrm>
          <a:prstGeom prst="rect">
            <a:avLst/>
          </a:prstGeom>
          <a:noFill/>
        </p:spPr>
        <p:txBody>
          <a:bodyPr wrap="none">
            <a:noAutofit/>
          </a:bodyPr>
          <a:lstStyle/>
          <a:p>
            <a:pPr algn="just">
              <a:lnSpc>
                <a:spcPct val="120000"/>
              </a:lnSpc>
            </a:pPr>
            <a:r>
              <a:rPr lang="zh-CN" altLang="en-US"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sp>
        <p:nvSpPr>
          <p:cNvPr id="60" name="8661124文本框 77">
            <a:extLst>
              <a:ext uri="{FF2B5EF4-FFF2-40B4-BE49-F238E27FC236}">
                <a16:creationId xmlns:a16="http://schemas.microsoft.com/office/drawing/2014/main" xmlns="" id="{0D5C8D33-5CC7-4DCC-97CF-3FD771138E84}"/>
              </a:ext>
            </a:extLst>
          </p:cNvPr>
          <p:cNvSpPr txBox="1"/>
          <p:nvPr>
            <p:custDataLst>
              <p:tags r:id="rId24"/>
            </p:custDataLst>
          </p:nvPr>
        </p:nvSpPr>
        <p:spPr>
          <a:xfrm flipH="1">
            <a:off x="705153" y="4157814"/>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Tree>
    <p:extLst>
      <p:ext uri="{BB962C8B-B14F-4D97-AF65-F5344CB8AC3E}">
        <p14:creationId xmlns:p14="http://schemas.microsoft.com/office/powerpoint/2010/main" val="25159292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 calcmode="lin" valueType="num">
                                      <p:cBhvr>
                                        <p:cTn id="15" dur="500" fill="hold"/>
                                        <p:tgtEl>
                                          <p:spTgt spid="44"/>
                                        </p:tgtEl>
                                        <p:attrNameLst>
                                          <p:attrName>style.rotation</p:attrName>
                                        </p:attrNameLst>
                                      </p:cBhvr>
                                      <p:tavLst>
                                        <p:tav tm="0">
                                          <p:val>
                                            <p:fltVal val="360"/>
                                          </p:val>
                                        </p:tav>
                                        <p:tav tm="100000">
                                          <p:val>
                                            <p:fltVal val="0"/>
                                          </p:val>
                                        </p:tav>
                                      </p:tavLst>
                                    </p:anim>
                                    <p:animEffect transition="in" filter="fade">
                                      <p:cBhvr>
                                        <p:cTn id="16" dur="500"/>
                                        <p:tgtEl>
                                          <p:spTgt spid="4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 calcmode="lin" valueType="num">
                                      <p:cBhvr>
                                        <p:cTn id="21" dur="500" fill="hold"/>
                                        <p:tgtEl>
                                          <p:spTgt spid="45"/>
                                        </p:tgtEl>
                                        <p:attrNameLst>
                                          <p:attrName>style.rotation</p:attrName>
                                        </p:attrNameLst>
                                      </p:cBhvr>
                                      <p:tavLst>
                                        <p:tav tm="0">
                                          <p:val>
                                            <p:fltVal val="360"/>
                                          </p:val>
                                        </p:tav>
                                        <p:tav tm="100000">
                                          <p:val>
                                            <p:fltVal val="0"/>
                                          </p:val>
                                        </p:tav>
                                      </p:tavLst>
                                    </p:anim>
                                    <p:animEffect transition="in" filter="fade">
                                      <p:cBhvr>
                                        <p:cTn id="22" dur="500"/>
                                        <p:tgtEl>
                                          <p:spTgt spid="45"/>
                                        </p:tgtEl>
                                      </p:cBhvr>
                                    </p:animEffect>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additive="base">
                                        <p:cTn id="26" dur="500" fill="hold"/>
                                        <p:tgtEl>
                                          <p:spTgt spid="59"/>
                                        </p:tgtEl>
                                        <p:attrNameLst>
                                          <p:attrName>ppt_x</p:attrName>
                                        </p:attrNameLst>
                                      </p:cBhvr>
                                      <p:tavLst>
                                        <p:tav tm="0">
                                          <p:val>
                                            <p:strVal val="0-#ppt_w/2"/>
                                          </p:val>
                                        </p:tav>
                                        <p:tav tm="100000">
                                          <p:val>
                                            <p:strVal val="#ppt_x"/>
                                          </p:val>
                                        </p:tav>
                                      </p:tavLst>
                                    </p:anim>
                                    <p:anim calcmode="lin" valueType="num">
                                      <p:cBhvr additive="base">
                                        <p:cTn id="27" dur="500" fill="hold"/>
                                        <p:tgtEl>
                                          <p:spTgt spid="5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0-#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par>
                          <p:cTn id="36" fill="hold">
                            <p:stCondLst>
                              <p:cond delay="2000"/>
                            </p:stCondLst>
                            <p:childTnLst>
                              <p:par>
                                <p:cTn id="37" presetID="49" presetClass="entr" presetSubtype="0" decel="10000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 calcmode="lin" valueType="num">
                                      <p:cBhvr>
                                        <p:cTn id="41" dur="500" fill="hold"/>
                                        <p:tgtEl>
                                          <p:spTgt spid="46"/>
                                        </p:tgtEl>
                                        <p:attrNameLst>
                                          <p:attrName>style.rotation</p:attrName>
                                        </p:attrNameLst>
                                      </p:cBhvr>
                                      <p:tavLst>
                                        <p:tav tm="0">
                                          <p:val>
                                            <p:fltVal val="360"/>
                                          </p:val>
                                        </p:tav>
                                        <p:tav tm="100000">
                                          <p:val>
                                            <p:fltVal val="0"/>
                                          </p:val>
                                        </p:tav>
                                      </p:tavLst>
                                    </p:anim>
                                    <p:animEffect transition="in" filter="fade">
                                      <p:cBhvr>
                                        <p:cTn id="42" dur="500"/>
                                        <p:tgtEl>
                                          <p:spTgt spid="4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 calcmode="lin" valueType="num">
                                      <p:cBhvr>
                                        <p:cTn id="47" dur="500" fill="hold"/>
                                        <p:tgtEl>
                                          <p:spTgt spid="47"/>
                                        </p:tgtEl>
                                        <p:attrNameLst>
                                          <p:attrName>style.rotation</p:attrName>
                                        </p:attrNameLst>
                                      </p:cBhvr>
                                      <p:tavLst>
                                        <p:tav tm="0">
                                          <p:val>
                                            <p:fltVal val="360"/>
                                          </p:val>
                                        </p:tav>
                                        <p:tav tm="100000">
                                          <p:val>
                                            <p:fltVal val="0"/>
                                          </p:val>
                                        </p:tav>
                                      </p:tavLst>
                                    </p:anim>
                                    <p:animEffect transition="in" filter="fade">
                                      <p:cBhvr>
                                        <p:cTn id="48" dur="500"/>
                                        <p:tgtEl>
                                          <p:spTgt spid="47"/>
                                        </p:tgtEl>
                                      </p:cBhvr>
                                    </p:animEffect>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fill="hold"/>
                                        <p:tgtEl>
                                          <p:spTgt spid="57"/>
                                        </p:tgtEl>
                                        <p:attrNameLst>
                                          <p:attrName>ppt_x</p:attrName>
                                        </p:attrNameLst>
                                      </p:cBhvr>
                                      <p:tavLst>
                                        <p:tav tm="0">
                                          <p:val>
                                            <p:strVal val="0-#ppt_w/2"/>
                                          </p:val>
                                        </p:tav>
                                        <p:tav tm="100000">
                                          <p:val>
                                            <p:strVal val="#ppt_x"/>
                                          </p:val>
                                        </p:tav>
                                      </p:tavLst>
                                    </p:anim>
                                    <p:anim calcmode="lin" valueType="num">
                                      <p:cBhvr additive="base">
                                        <p:cTn id="53" dur="500" fill="hold"/>
                                        <p:tgtEl>
                                          <p:spTgt spid="57"/>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500" fill="hold"/>
                                        <p:tgtEl>
                                          <p:spTgt spid="58"/>
                                        </p:tgtEl>
                                        <p:attrNameLst>
                                          <p:attrName>ppt_x</p:attrName>
                                        </p:attrNameLst>
                                      </p:cBhvr>
                                      <p:tavLst>
                                        <p:tav tm="0">
                                          <p:val>
                                            <p:strVal val="0-#ppt_w/2"/>
                                          </p:val>
                                        </p:tav>
                                        <p:tav tm="100000">
                                          <p:val>
                                            <p:strVal val="#ppt_x"/>
                                          </p:val>
                                        </p:tav>
                                      </p:tavLst>
                                    </p:anim>
                                    <p:anim calcmode="lin" valueType="num">
                                      <p:cBhvr additive="base">
                                        <p:cTn id="57" dur="500" fill="hold"/>
                                        <p:tgtEl>
                                          <p:spTgt spid="58"/>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p:cTn id="65" dur="500" fill="hold"/>
                                        <p:tgtEl>
                                          <p:spTgt spid="41"/>
                                        </p:tgtEl>
                                        <p:attrNameLst>
                                          <p:attrName>ppt_w</p:attrName>
                                        </p:attrNameLst>
                                      </p:cBhvr>
                                      <p:tavLst>
                                        <p:tav tm="0">
                                          <p:val>
                                            <p:fltVal val="0"/>
                                          </p:val>
                                        </p:tav>
                                        <p:tav tm="100000">
                                          <p:val>
                                            <p:strVal val="#ppt_w"/>
                                          </p:val>
                                        </p:tav>
                                      </p:tavLst>
                                    </p:anim>
                                    <p:anim calcmode="lin" valueType="num">
                                      <p:cBhvr>
                                        <p:cTn id="66" dur="500" fill="hold"/>
                                        <p:tgtEl>
                                          <p:spTgt spid="41"/>
                                        </p:tgtEl>
                                        <p:attrNameLst>
                                          <p:attrName>ppt_h</p:attrName>
                                        </p:attrNameLst>
                                      </p:cBhvr>
                                      <p:tavLst>
                                        <p:tav tm="0">
                                          <p:val>
                                            <p:fltVal val="0"/>
                                          </p:val>
                                        </p:tav>
                                        <p:tav tm="100000">
                                          <p:val>
                                            <p:strVal val="#ppt_h"/>
                                          </p:val>
                                        </p:tav>
                                      </p:tavLst>
                                    </p:anim>
                                    <p:anim calcmode="lin" valueType="num">
                                      <p:cBhvr>
                                        <p:cTn id="67" dur="500" fill="hold"/>
                                        <p:tgtEl>
                                          <p:spTgt spid="41"/>
                                        </p:tgtEl>
                                        <p:attrNameLst>
                                          <p:attrName>style.rotation</p:attrName>
                                        </p:attrNameLst>
                                      </p:cBhvr>
                                      <p:tavLst>
                                        <p:tav tm="0">
                                          <p:val>
                                            <p:fltVal val="360"/>
                                          </p:val>
                                        </p:tav>
                                        <p:tav tm="100000">
                                          <p:val>
                                            <p:fltVal val="0"/>
                                          </p:val>
                                        </p:tav>
                                      </p:tavLst>
                                    </p:anim>
                                    <p:animEffect transition="in" filter="fade">
                                      <p:cBhvr>
                                        <p:cTn id="68" dur="500"/>
                                        <p:tgtEl>
                                          <p:spTgt spid="41"/>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 calcmode="lin" valueType="num">
                                      <p:cBhvr>
                                        <p:cTn id="73" dur="500" fill="hold"/>
                                        <p:tgtEl>
                                          <p:spTgt spid="42"/>
                                        </p:tgtEl>
                                        <p:attrNameLst>
                                          <p:attrName>style.rotation</p:attrName>
                                        </p:attrNameLst>
                                      </p:cBhvr>
                                      <p:tavLst>
                                        <p:tav tm="0">
                                          <p:val>
                                            <p:fltVal val="360"/>
                                          </p:val>
                                        </p:tav>
                                        <p:tav tm="100000">
                                          <p:val>
                                            <p:fltVal val="0"/>
                                          </p:val>
                                        </p:tav>
                                      </p:tavLst>
                                    </p:anim>
                                    <p:animEffect transition="in" filter="fade">
                                      <p:cBhvr>
                                        <p:cTn id="74" dur="500"/>
                                        <p:tgtEl>
                                          <p:spTgt spid="42"/>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 calcmode="lin" valueType="num">
                                      <p:cBhvr>
                                        <p:cTn id="79" dur="500" fill="hold"/>
                                        <p:tgtEl>
                                          <p:spTgt spid="43"/>
                                        </p:tgtEl>
                                        <p:attrNameLst>
                                          <p:attrName>style.rotation</p:attrName>
                                        </p:attrNameLst>
                                      </p:cBhvr>
                                      <p:tavLst>
                                        <p:tav tm="0">
                                          <p:val>
                                            <p:fltVal val="360"/>
                                          </p:val>
                                        </p:tav>
                                        <p:tav tm="100000">
                                          <p:val>
                                            <p:fltVal val="0"/>
                                          </p:val>
                                        </p:tav>
                                      </p:tavLst>
                                    </p:anim>
                                    <p:animEffect transition="in" filter="fade">
                                      <p:cBhvr>
                                        <p:cTn id="80" dur="500"/>
                                        <p:tgtEl>
                                          <p:spTgt spid="43"/>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4500"/>
                            </p:stCondLst>
                            <p:childTnLst>
                              <p:par>
                                <p:cTn id="86" presetID="49" presetClass="entr" presetSubtype="0" decel="100000"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 calcmode="lin" valueType="num">
                                      <p:cBhvr>
                                        <p:cTn id="90" dur="500" fill="hold"/>
                                        <p:tgtEl>
                                          <p:spTgt spid="48"/>
                                        </p:tgtEl>
                                        <p:attrNameLst>
                                          <p:attrName>style.rotation</p:attrName>
                                        </p:attrNameLst>
                                      </p:cBhvr>
                                      <p:tavLst>
                                        <p:tav tm="0">
                                          <p:val>
                                            <p:fltVal val="360"/>
                                          </p:val>
                                        </p:tav>
                                        <p:tav tm="100000">
                                          <p:val>
                                            <p:fltVal val="0"/>
                                          </p:val>
                                        </p:tav>
                                      </p:tavLst>
                                    </p:anim>
                                    <p:animEffect transition="in" filter="fade">
                                      <p:cBhvr>
                                        <p:cTn id="91" dur="500"/>
                                        <p:tgtEl>
                                          <p:spTgt spid="48"/>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 calcmode="lin" valueType="num">
                                      <p:cBhvr>
                                        <p:cTn id="96" dur="500" fill="hold"/>
                                        <p:tgtEl>
                                          <p:spTgt spid="49"/>
                                        </p:tgtEl>
                                        <p:attrNameLst>
                                          <p:attrName>style.rotation</p:attrName>
                                        </p:attrNameLst>
                                      </p:cBhvr>
                                      <p:tavLst>
                                        <p:tav tm="0">
                                          <p:val>
                                            <p:fltVal val="360"/>
                                          </p:val>
                                        </p:tav>
                                        <p:tav tm="100000">
                                          <p:val>
                                            <p:fltVal val="0"/>
                                          </p:val>
                                        </p:tav>
                                      </p:tavLst>
                                    </p:anim>
                                    <p:animEffect transition="in" filter="fade">
                                      <p:cBhvr>
                                        <p:cTn id="97" dur="500"/>
                                        <p:tgtEl>
                                          <p:spTgt spid="49"/>
                                        </p:tgtEl>
                                      </p:cBhvr>
                                    </p:animEffect>
                                  </p:childTnLst>
                                </p:cTn>
                              </p:par>
                            </p:childTnLst>
                          </p:cTn>
                        </p:par>
                        <p:par>
                          <p:cTn id="98" fill="hold">
                            <p:stCondLst>
                              <p:cond delay="5000"/>
                            </p:stCondLst>
                            <p:childTnLst>
                              <p:par>
                                <p:cTn id="99" presetID="2" presetClass="entr" presetSubtype="2"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1+#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5500"/>
                            </p:stCondLst>
                            <p:childTnLst>
                              <p:par>
                                <p:cTn id="108" presetID="22" presetClass="entr" presetSubtype="1"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up)">
                                      <p:cBhvr>
                                        <p:cTn id="110" dur="500"/>
                                        <p:tgtEl>
                                          <p:spTgt spid="38"/>
                                        </p:tgtEl>
                                      </p:cBhvr>
                                    </p:animEffect>
                                  </p:childTnLst>
                                </p:cTn>
                              </p:par>
                            </p:childTnLst>
                          </p:cTn>
                        </p:par>
                        <p:par>
                          <p:cTn id="111" fill="hold">
                            <p:stCondLst>
                              <p:cond delay="6000"/>
                            </p:stCondLst>
                            <p:childTnLst>
                              <p:par>
                                <p:cTn id="112" presetID="49" presetClass="entr" presetSubtype="0" decel="100000"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 calcmode="lin" valueType="num">
                                      <p:cBhvr>
                                        <p:cTn id="116" dur="500" fill="hold"/>
                                        <p:tgtEl>
                                          <p:spTgt spid="50"/>
                                        </p:tgtEl>
                                        <p:attrNameLst>
                                          <p:attrName>style.rotation</p:attrName>
                                        </p:attrNameLst>
                                      </p:cBhvr>
                                      <p:tavLst>
                                        <p:tav tm="0">
                                          <p:val>
                                            <p:fltVal val="360"/>
                                          </p:val>
                                        </p:tav>
                                        <p:tav tm="100000">
                                          <p:val>
                                            <p:fltVal val="0"/>
                                          </p:val>
                                        </p:tav>
                                      </p:tavLst>
                                    </p:anim>
                                    <p:animEffect transition="in" filter="fade">
                                      <p:cBhvr>
                                        <p:cTn id="117" dur="500"/>
                                        <p:tgtEl>
                                          <p:spTgt spid="50"/>
                                        </p:tgtEl>
                                      </p:cBhvr>
                                    </p:animEffect>
                                  </p:childTnLst>
                                </p:cTn>
                              </p:par>
                              <p:par>
                                <p:cTn id="118" presetID="49" presetClass="entr" presetSubtype="0" decel="10000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500" fill="hold"/>
                                        <p:tgtEl>
                                          <p:spTgt spid="51"/>
                                        </p:tgtEl>
                                        <p:attrNameLst>
                                          <p:attrName>ppt_w</p:attrName>
                                        </p:attrNameLst>
                                      </p:cBhvr>
                                      <p:tavLst>
                                        <p:tav tm="0">
                                          <p:val>
                                            <p:fltVal val="0"/>
                                          </p:val>
                                        </p:tav>
                                        <p:tav tm="100000">
                                          <p:val>
                                            <p:strVal val="#ppt_w"/>
                                          </p:val>
                                        </p:tav>
                                      </p:tavLst>
                                    </p:anim>
                                    <p:anim calcmode="lin" valueType="num">
                                      <p:cBhvr>
                                        <p:cTn id="121" dur="500" fill="hold"/>
                                        <p:tgtEl>
                                          <p:spTgt spid="51"/>
                                        </p:tgtEl>
                                        <p:attrNameLst>
                                          <p:attrName>ppt_h</p:attrName>
                                        </p:attrNameLst>
                                      </p:cBhvr>
                                      <p:tavLst>
                                        <p:tav tm="0">
                                          <p:val>
                                            <p:fltVal val="0"/>
                                          </p:val>
                                        </p:tav>
                                        <p:tav tm="100000">
                                          <p:val>
                                            <p:strVal val="#ppt_h"/>
                                          </p:val>
                                        </p:tav>
                                      </p:tavLst>
                                    </p:anim>
                                    <p:anim calcmode="lin" valueType="num">
                                      <p:cBhvr>
                                        <p:cTn id="122" dur="500" fill="hold"/>
                                        <p:tgtEl>
                                          <p:spTgt spid="51"/>
                                        </p:tgtEl>
                                        <p:attrNameLst>
                                          <p:attrName>style.rotation</p:attrName>
                                        </p:attrNameLst>
                                      </p:cBhvr>
                                      <p:tavLst>
                                        <p:tav tm="0">
                                          <p:val>
                                            <p:fltVal val="360"/>
                                          </p:val>
                                        </p:tav>
                                        <p:tav tm="100000">
                                          <p:val>
                                            <p:fltVal val="0"/>
                                          </p:val>
                                        </p:tav>
                                      </p:tavLst>
                                    </p:anim>
                                    <p:animEffect transition="in" filter="fade">
                                      <p:cBhvr>
                                        <p:cTn id="123" dur="500"/>
                                        <p:tgtEl>
                                          <p:spTgt spid="51"/>
                                        </p:tgtEl>
                                      </p:cBhvr>
                                    </p:animEffect>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 calcmode="lin" valueType="num">
                                      <p:cBhvr additive="base">
                                        <p:cTn id="127" dur="500" fill="hold"/>
                                        <p:tgtEl>
                                          <p:spTgt spid="55"/>
                                        </p:tgtEl>
                                        <p:attrNameLst>
                                          <p:attrName>ppt_x</p:attrName>
                                        </p:attrNameLst>
                                      </p:cBhvr>
                                      <p:tavLst>
                                        <p:tav tm="0">
                                          <p:val>
                                            <p:strVal val="1+#ppt_w/2"/>
                                          </p:val>
                                        </p:tav>
                                        <p:tav tm="100000">
                                          <p:val>
                                            <p:strVal val="#ppt_x"/>
                                          </p:val>
                                        </p:tav>
                                      </p:tavLst>
                                    </p:anim>
                                    <p:anim calcmode="lin" valueType="num">
                                      <p:cBhvr additive="base">
                                        <p:cTn id="128" dur="500" fill="hold"/>
                                        <p:tgtEl>
                                          <p:spTgt spid="5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additive="base">
                                        <p:cTn id="131" dur="500" fill="hold"/>
                                        <p:tgtEl>
                                          <p:spTgt spid="56"/>
                                        </p:tgtEl>
                                        <p:attrNameLst>
                                          <p:attrName>ppt_x</p:attrName>
                                        </p:attrNameLst>
                                      </p:cBhvr>
                                      <p:tavLst>
                                        <p:tav tm="0">
                                          <p:val>
                                            <p:strVal val="1+#ppt_w/2"/>
                                          </p:val>
                                        </p:tav>
                                        <p:tav tm="100000">
                                          <p:val>
                                            <p:strVal val="#ppt_x"/>
                                          </p:val>
                                        </p:tav>
                                      </p:tavLst>
                                    </p:anim>
                                    <p:anim calcmode="lin" valueType="num">
                                      <p:cBhvr additive="base">
                                        <p:cTn id="13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xmlns="" id="{B1134D03-145F-4D82-9B5D-A2702E836A3E}"/>
              </a:ext>
            </a:extLst>
          </p:cNvPr>
          <p:cNvGrpSpPr/>
          <p:nvPr/>
        </p:nvGrpSpPr>
        <p:grpSpPr>
          <a:xfrm>
            <a:off x="530772" y="416625"/>
            <a:ext cx="2727541" cy="690854"/>
            <a:chOff x="530771" y="416625"/>
            <a:chExt cx="2727541" cy="690854"/>
          </a:xfrm>
        </p:grpSpPr>
        <p:pic>
          <p:nvPicPr>
            <p:cNvPr id="38" name="图片 37">
              <a:extLst>
                <a:ext uri="{FF2B5EF4-FFF2-40B4-BE49-F238E27FC236}">
                  <a16:creationId xmlns:a16="http://schemas.microsoft.com/office/drawing/2014/main" xmlns="" id="{7B615798-5180-4799-B8F3-D28EFFDA2CC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9" name="文本框 38">
              <a:extLst>
                <a:ext uri="{FF2B5EF4-FFF2-40B4-BE49-F238E27FC236}">
                  <a16:creationId xmlns:a16="http://schemas.microsoft.com/office/drawing/2014/main" xmlns="" id="{D58B76C3-D7F7-4A25-9BF0-F5E9955ED7F0}"/>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grpSp>
        <p:nvGrpSpPr>
          <p:cNvPr id="40" name="组合 39">
            <a:extLst>
              <a:ext uri="{FF2B5EF4-FFF2-40B4-BE49-F238E27FC236}">
                <a16:creationId xmlns:a16="http://schemas.microsoft.com/office/drawing/2014/main" xmlns="" id="{B2BEA292-907B-4EAC-812D-1F78F4580C10}"/>
              </a:ext>
            </a:extLst>
          </p:cNvPr>
          <p:cNvGrpSpPr/>
          <p:nvPr/>
        </p:nvGrpSpPr>
        <p:grpSpPr>
          <a:xfrm>
            <a:off x="899079" y="1724026"/>
            <a:ext cx="10442575" cy="3684586"/>
            <a:chOff x="899078" y="1724026"/>
            <a:chExt cx="10442575" cy="3684586"/>
          </a:xfrm>
        </p:grpSpPr>
        <p:grpSp>
          <p:nvGrpSpPr>
            <p:cNvPr id="41" name="组合 40">
              <a:extLst>
                <a:ext uri="{FF2B5EF4-FFF2-40B4-BE49-F238E27FC236}">
                  <a16:creationId xmlns:a16="http://schemas.microsoft.com/office/drawing/2014/main" xmlns="" id="{CE7BC6D2-B85F-440C-8234-97F1FA39F552}"/>
                </a:ext>
              </a:extLst>
            </p:cNvPr>
            <p:cNvGrpSpPr/>
            <p:nvPr/>
          </p:nvGrpSpPr>
          <p:grpSpPr>
            <a:xfrm>
              <a:off x="899078" y="1724026"/>
              <a:ext cx="5132387" cy="1704974"/>
              <a:chOff x="874713" y="1943101"/>
              <a:chExt cx="5132387" cy="1704974"/>
            </a:xfrm>
          </p:grpSpPr>
          <p:grpSp>
            <p:nvGrpSpPr>
              <p:cNvPr id="63" name="组合 62">
                <a:extLst>
                  <a:ext uri="{FF2B5EF4-FFF2-40B4-BE49-F238E27FC236}">
                    <a16:creationId xmlns:a16="http://schemas.microsoft.com/office/drawing/2014/main" xmlns="" id="{E4BEB94A-95A2-4772-B830-73E38274E548}"/>
                  </a:ext>
                </a:extLst>
              </p:cNvPr>
              <p:cNvGrpSpPr/>
              <p:nvPr/>
            </p:nvGrpSpPr>
            <p:grpSpPr>
              <a:xfrm>
                <a:off x="874713" y="1943101"/>
                <a:ext cx="5132387" cy="1704974"/>
                <a:chOff x="874713" y="1752601"/>
                <a:chExt cx="5132387" cy="1704974"/>
              </a:xfrm>
            </p:grpSpPr>
            <p:sp>
              <p:nvSpPr>
                <p:cNvPr id="67" name="矩形 66">
                  <a:extLst>
                    <a:ext uri="{FF2B5EF4-FFF2-40B4-BE49-F238E27FC236}">
                      <a16:creationId xmlns:a16="http://schemas.microsoft.com/office/drawing/2014/main" xmlns="" id="{53C26831-FE0A-459F-A0A7-CA3684E9D9F0}"/>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68" name="椭圆 8">
                  <a:extLst>
                    <a:ext uri="{FF2B5EF4-FFF2-40B4-BE49-F238E27FC236}">
                      <a16:creationId xmlns:a16="http://schemas.microsoft.com/office/drawing/2014/main" xmlns="" id="{3F526949-A7EB-453E-9A23-4E39EA67DDF5}"/>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64" name="组合 63">
                <a:extLst>
                  <a:ext uri="{FF2B5EF4-FFF2-40B4-BE49-F238E27FC236}">
                    <a16:creationId xmlns:a16="http://schemas.microsoft.com/office/drawing/2014/main" xmlns="" id="{8E897945-5C61-4C0E-B5D7-BC207E2164EA}"/>
                  </a:ext>
                </a:extLst>
              </p:cNvPr>
              <p:cNvGrpSpPr/>
              <p:nvPr/>
            </p:nvGrpSpPr>
            <p:grpSpPr>
              <a:xfrm>
                <a:off x="1259398" y="2277135"/>
                <a:ext cx="3941252" cy="1027435"/>
                <a:chOff x="7483989" y="3314482"/>
                <a:chExt cx="3941252" cy="1027435"/>
              </a:xfrm>
            </p:grpSpPr>
            <p:sp>
              <p:nvSpPr>
                <p:cNvPr id="65" name="矩形 64">
                  <a:extLst>
                    <a:ext uri="{FF2B5EF4-FFF2-40B4-BE49-F238E27FC236}">
                      <a16:creationId xmlns:a16="http://schemas.microsoft.com/office/drawing/2014/main" xmlns="" id="{54ACC104-C9E1-45CD-BB8F-53C9D9C56063}"/>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66" name="矩形 65">
                  <a:extLst>
                    <a:ext uri="{FF2B5EF4-FFF2-40B4-BE49-F238E27FC236}">
                      <a16:creationId xmlns:a16="http://schemas.microsoft.com/office/drawing/2014/main" xmlns="" id="{D7002ADF-C3CF-498C-BEF5-0005184576D9}"/>
                    </a:ext>
                  </a:extLst>
                </p:cNvPr>
                <p:cNvSpPr/>
                <p:nvPr/>
              </p:nvSpPr>
              <p:spPr>
                <a:xfrm>
                  <a:off x="7483989" y="3314482"/>
                  <a:ext cx="2050552" cy="4247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42" name="组合 41">
              <a:extLst>
                <a:ext uri="{FF2B5EF4-FFF2-40B4-BE49-F238E27FC236}">
                  <a16:creationId xmlns:a16="http://schemas.microsoft.com/office/drawing/2014/main" xmlns="" id="{816DC3D9-2822-4138-9AFC-96C4F963A1B5}"/>
                </a:ext>
              </a:extLst>
            </p:cNvPr>
            <p:cNvGrpSpPr/>
            <p:nvPr/>
          </p:nvGrpSpPr>
          <p:grpSpPr>
            <a:xfrm>
              <a:off x="899078" y="3703638"/>
              <a:ext cx="5132387" cy="1704974"/>
              <a:chOff x="874713" y="3922713"/>
              <a:chExt cx="5132387" cy="1704974"/>
            </a:xfrm>
          </p:grpSpPr>
          <p:grpSp>
            <p:nvGrpSpPr>
              <p:cNvPr id="57" name="组合 56">
                <a:extLst>
                  <a:ext uri="{FF2B5EF4-FFF2-40B4-BE49-F238E27FC236}">
                    <a16:creationId xmlns:a16="http://schemas.microsoft.com/office/drawing/2014/main" xmlns="" id="{59DA9CC0-FFDB-4B0C-BF12-E2B495C6E4DE}"/>
                  </a:ext>
                </a:extLst>
              </p:cNvPr>
              <p:cNvGrpSpPr/>
              <p:nvPr/>
            </p:nvGrpSpPr>
            <p:grpSpPr>
              <a:xfrm>
                <a:off x="874713" y="3922713"/>
                <a:ext cx="5132387" cy="1704974"/>
                <a:chOff x="874713" y="1752601"/>
                <a:chExt cx="5132387" cy="1704974"/>
              </a:xfrm>
            </p:grpSpPr>
            <p:sp>
              <p:nvSpPr>
                <p:cNvPr id="61" name="矩形 60">
                  <a:extLst>
                    <a:ext uri="{FF2B5EF4-FFF2-40B4-BE49-F238E27FC236}">
                      <a16:creationId xmlns:a16="http://schemas.microsoft.com/office/drawing/2014/main" xmlns="" id="{9B8C5A31-72D3-4328-B6B1-225F5C20A394}"/>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62" name="椭圆 31">
                  <a:extLst>
                    <a:ext uri="{FF2B5EF4-FFF2-40B4-BE49-F238E27FC236}">
                      <a16:creationId xmlns:a16="http://schemas.microsoft.com/office/drawing/2014/main" xmlns="" id="{A0F00480-40A6-4621-B1E9-BA4F33E4374E}"/>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58" name="组合 57">
                <a:extLst>
                  <a:ext uri="{FF2B5EF4-FFF2-40B4-BE49-F238E27FC236}">
                    <a16:creationId xmlns:a16="http://schemas.microsoft.com/office/drawing/2014/main" xmlns="" id="{D20EB4E5-862B-47A8-A62B-9BA943D7BE08}"/>
                  </a:ext>
                </a:extLst>
              </p:cNvPr>
              <p:cNvGrpSpPr/>
              <p:nvPr/>
            </p:nvGrpSpPr>
            <p:grpSpPr>
              <a:xfrm>
                <a:off x="1259398" y="4272447"/>
                <a:ext cx="3941252" cy="1027435"/>
                <a:chOff x="7483989" y="3314482"/>
                <a:chExt cx="3941252" cy="1027435"/>
              </a:xfrm>
            </p:grpSpPr>
            <p:sp>
              <p:nvSpPr>
                <p:cNvPr id="59" name="矩形 58">
                  <a:extLst>
                    <a:ext uri="{FF2B5EF4-FFF2-40B4-BE49-F238E27FC236}">
                      <a16:creationId xmlns:a16="http://schemas.microsoft.com/office/drawing/2014/main" xmlns="" id="{1C934940-9AA5-4C1D-8C57-B1D694FCEE31}"/>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60" name="矩形 59">
                  <a:extLst>
                    <a:ext uri="{FF2B5EF4-FFF2-40B4-BE49-F238E27FC236}">
                      <a16:creationId xmlns:a16="http://schemas.microsoft.com/office/drawing/2014/main" xmlns="" id="{B3DD8B14-EF3D-49B5-8E59-D21254EDC38C}"/>
                    </a:ext>
                  </a:extLst>
                </p:cNvPr>
                <p:cNvSpPr/>
                <p:nvPr/>
              </p:nvSpPr>
              <p:spPr>
                <a:xfrm>
                  <a:off x="7483989" y="33144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43" name="组合 42">
              <a:extLst>
                <a:ext uri="{FF2B5EF4-FFF2-40B4-BE49-F238E27FC236}">
                  <a16:creationId xmlns:a16="http://schemas.microsoft.com/office/drawing/2014/main" xmlns="" id="{0140BE15-ABF4-45FC-A865-106CAE726C85}"/>
                </a:ext>
              </a:extLst>
            </p:cNvPr>
            <p:cNvGrpSpPr/>
            <p:nvPr/>
          </p:nvGrpSpPr>
          <p:grpSpPr>
            <a:xfrm>
              <a:off x="6209266" y="1724026"/>
              <a:ext cx="5132387" cy="1704974"/>
              <a:chOff x="6184901" y="1943101"/>
              <a:chExt cx="5132387" cy="1704974"/>
            </a:xfrm>
          </p:grpSpPr>
          <p:grpSp>
            <p:nvGrpSpPr>
              <p:cNvPr id="51" name="组合 50">
                <a:extLst>
                  <a:ext uri="{FF2B5EF4-FFF2-40B4-BE49-F238E27FC236}">
                    <a16:creationId xmlns:a16="http://schemas.microsoft.com/office/drawing/2014/main" xmlns="" id="{2385C3AE-9EA5-48D1-AA29-CA35F707B24C}"/>
                  </a:ext>
                </a:extLst>
              </p:cNvPr>
              <p:cNvGrpSpPr/>
              <p:nvPr/>
            </p:nvGrpSpPr>
            <p:grpSpPr>
              <a:xfrm>
                <a:off x="6184901" y="1943101"/>
                <a:ext cx="5132387" cy="1704974"/>
                <a:chOff x="874713" y="1752601"/>
                <a:chExt cx="5132387" cy="1704974"/>
              </a:xfrm>
            </p:grpSpPr>
            <p:sp>
              <p:nvSpPr>
                <p:cNvPr id="55" name="矩形 54">
                  <a:extLst>
                    <a:ext uri="{FF2B5EF4-FFF2-40B4-BE49-F238E27FC236}">
                      <a16:creationId xmlns:a16="http://schemas.microsoft.com/office/drawing/2014/main" xmlns="" id="{12A7CCA3-DE3E-4850-8B89-36C817145630}"/>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56" name="椭圆 34">
                  <a:extLst>
                    <a:ext uri="{FF2B5EF4-FFF2-40B4-BE49-F238E27FC236}">
                      <a16:creationId xmlns:a16="http://schemas.microsoft.com/office/drawing/2014/main" xmlns="" id="{64794012-D237-4FF0-B5D5-9B1FAE297CE8}"/>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52" name="组合 51">
                <a:extLst>
                  <a:ext uri="{FF2B5EF4-FFF2-40B4-BE49-F238E27FC236}">
                    <a16:creationId xmlns:a16="http://schemas.microsoft.com/office/drawing/2014/main" xmlns="" id="{2BA7B0DF-7075-4DBA-8E90-031FFF58E44A}"/>
                  </a:ext>
                </a:extLst>
              </p:cNvPr>
              <p:cNvGrpSpPr/>
              <p:nvPr/>
            </p:nvGrpSpPr>
            <p:grpSpPr>
              <a:xfrm>
                <a:off x="6569586" y="2277135"/>
                <a:ext cx="3941252" cy="1027435"/>
                <a:chOff x="7483989" y="3314482"/>
                <a:chExt cx="3941252" cy="1027435"/>
              </a:xfrm>
            </p:grpSpPr>
            <p:sp>
              <p:nvSpPr>
                <p:cNvPr id="53" name="矩形 52">
                  <a:extLst>
                    <a:ext uri="{FF2B5EF4-FFF2-40B4-BE49-F238E27FC236}">
                      <a16:creationId xmlns:a16="http://schemas.microsoft.com/office/drawing/2014/main" xmlns="" id="{9950628D-F919-4135-9CB0-F3AFDCD8E872}"/>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4" name="矩形 53">
                  <a:extLst>
                    <a:ext uri="{FF2B5EF4-FFF2-40B4-BE49-F238E27FC236}">
                      <a16:creationId xmlns:a16="http://schemas.microsoft.com/office/drawing/2014/main" xmlns="" id="{68BBFD26-B3BD-4956-98BD-92CC19E8FF5A}"/>
                    </a:ext>
                  </a:extLst>
                </p:cNvPr>
                <p:cNvSpPr/>
                <p:nvPr/>
              </p:nvSpPr>
              <p:spPr>
                <a:xfrm>
                  <a:off x="7483989" y="3314482"/>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nvGrpSpPr>
            <p:cNvPr id="44" name="组合 43">
              <a:extLst>
                <a:ext uri="{FF2B5EF4-FFF2-40B4-BE49-F238E27FC236}">
                  <a16:creationId xmlns:a16="http://schemas.microsoft.com/office/drawing/2014/main" xmlns="" id="{8674DE18-20C6-417D-A525-094E98A5CAAE}"/>
                </a:ext>
              </a:extLst>
            </p:cNvPr>
            <p:cNvGrpSpPr/>
            <p:nvPr/>
          </p:nvGrpSpPr>
          <p:grpSpPr>
            <a:xfrm>
              <a:off x="6209266" y="3703638"/>
              <a:ext cx="5132387" cy="1704974"/>
              <a:chOff x="6184901" y="3922713"/>
              <a:chExt cx="5132387" cy="1704974"/>
            </a:xfrm>
          </p:grpSpPr>
          <p:grpSp>
            <p:nvGrpSpPr>
              <p:cNvPr id="45" name="组合 44">
                <a:extLst>
                  <a:ext uri="{FF2B5EF4-FFF2-40B4-BE49-F238E27FC236}">
                    <a16:creationId xmlns:a16="http://schemas.microsoft.com/office/drawing/2014/main" xmlns="" id="{76E925AE-D8D0-406B-94BF-381207A9E676}"/>
                  </a:ext>
                </a:extLst>
              </p:cNvPr>
              <p:cNvGrpSpPr/>
              <p:nvPr/>
            </p:nvGrpSpPr>
            <p:grpSpPr>
              <a:xfrm>
                <a:off x="6184901" y="3922713"/>
                <a:ext cx="5132387" cy="1704974"/>
                <a:chOff x="874713" y="1752601"/>
                <a:chExt cx="5132387" cy="1704974"/>
              </a:xfrm>
            </p:grpSpPr>
            <p:sp>
              <p:nvSpPr>
                <p:cNvPr id="49" name="矩形 48">
                  <a:extLst>
                    <a:ext uri="{FF2B5EF4-FFF2-40B4-BE49-F238E27FC236}">
                      <a16:creationId xmlns:a16="http://schemas.microsoft.com/office/drawing/2014/main" xmlns="" id="{6F6A91E2-A5D5-43C8-95DF-479F63595166}"/>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50" name="椭圆 37">
                  <a:extLst>
                    <a:ext uri="{FF2B5EF4-FFF2-40B4-BE49-F238E27FC236}">
                      <a16:creationId xmlns:a16="http://schemas.microsoft.com/office/drawing/2014/main" xmlns="" id="{A02AE580-DB59-448D-A84F-ABC7B9C3427A}"/>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46" name="组合 45">
                <a:extLst>
                  <a:ext uri="{FF2B5EF4-FFF2-40B4-BE49-F238E27FC236}">
                    <a16:creationId xmlns:a16="http://schemas.microsoft.com/office/drawing/2014/main" xmlns="" id="{66ED7586-DB59-4913-9072-0066DFBFAF87}"/>
                  </a:ext>
                </a:extLst>
              </p:cNvPr>
              <p:cNvGrpSpPr/>
              <p:nvPr/>
            </p:nvGrpSpPr>
            <p:grpSpPr>
              <a:xfrm>
                <a:off x="6569586" y="4272447"/>
                <a:ext cx="3941252" cy="1027435"/>
                <a:chOff x="7483989" y="3314482"/>
                <a:chExt cx="3941252" cy="1027435"/>
              </a:xfrm>
            </p:grpSpPr>
            <p:sp>
              <p:nvSpPr>
                <p:cNvPr id="47" name="矩形 46">
                  <a:extLst>
                    <a:ext uri="{FF2B5EF4-FFF2-40B4-BE49-F238E27FC236}">
                      <a16:creationId xmlns:a16="http://schemas.microsoft.com/office/drawing/2014/main" xmlns="" id="{94D80785-9B27-4595-981C-4D191E40FE51}"/>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48" name="矩形 47">
                  <a:extLst>
                    <a:ext uri="{FF2B5EF4-FFF2-40B4-BE49-F238E27FC236}">
                      <a16:creationId xmlns:a16="http://schemas.microsoft.com/office/drawing/2014/main" xmlns="" id="{EF79035D-7029-4E4B-8FA2-3C5EDFAD4FB2}"/>
                    </a:ext>
                  </a:extLst>
                </p:cNvPr>
                <p:cNvSpPr/>
                <p:nvPr/>
              </p:nvSpPr>
              <p:spPr>
                <a:xfrm>
                  <a:off x="7483989" y="3314482"/>
                  <a:ext cx="2050552" cy="424732"/>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latin typeface="思源黑体 Medium" panose="020B0600000000000000" pitchFamily="34" charset="-122"/>
                      <a:ea typeface="思源黑体 Medium" panose="020B0600000000000000" pitchFamily="34" charset="-122"/>
                    </a:rPr>
                    <a:t>添加标题</a:t>
                  </a:r>
                </a:p>
              </p:txBody>
            </p:sp>
          </p:grpSp>
        </p:grpSp>
      </p:grpSp>
    </p:spTree>
    <p:extLst>
      <p:ext uri="{BB962C8B-B14F-4D97-AF65-F5344CB8AC3E}">
        <p14:creationId xmlns:p14="http://schemas.microsoft.com/office/powerpoint/2010/main" val="329193731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xmlns="" id="{DCCB0495-4DA1-4469-99A7-6BD1182448B0}"/>
              </a:ext>
            </a:extLst>
          </p:cNvPr>
          <p:cNvGrpSpPr/>
          <p:nvPr/>
        </p:nvGrpSpPr>
        <p:grpSpPr>
          <a:xfrm>
            <a:off x="530772" y="416625"/>
            <a:ext cx="2727541" cy="690854"/>
            <a:chOff x="530771" y="416625"/>
            <a:chExt cx="2727541" cy="690854"/>
          </a:xfrm>
        </p:grpSpPr>
        <p:pic>
          <p:nvPicPr>
            <p:cNvPr id="38" name="图片 37">
              <a:extLst>
                <a:ext uri="{FF2B5EF4-FFF2-40B4-BE49-F238E27FC236}">
                  <a16:creationId xmlns:a16="http://schemas.microsoft.com/office/drawing/2014/main" xmlns="" id="{F2AE5E9A-0887-449F-A4DA-1D5AA53C25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39" name="文本框 38">
              <a:extLst>
                <a:ext uri="{FF2B5EF4-FFF2-40B4-BE49-F238E27FC236}">
                  <a16:creationId xmlns:a16="http://schemas.microsoft.com/office/drawing/2014/main" xmlns="" id="{93A7EAD7-18F8-465D-A01C-6475475F781C}"/>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40" name="BackShape">
            <a:extLst>
              <a:ext uri="{FF2B5EF4-FFF2-40B4-BE49-F238E27FC236}">
                <a16:creationId xmlns:a16="http://schemas.microsoft.com/office/drawing/2014/main" xmlns="" id="{40D716B9-BDA2-48DB-BC7D-D46E7C168833}"/>
              </a:ext>
            </a:extLst>
          </p:cNvPr>
          <p:cNvSpPr/>
          <p:nvPr/>
        </p:nvSpPr>
        <p:spPr>
          <a:xfrm>
            <a:off x="1493607" y="21596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1" name="ValueShape">
            <a:extLst>
              <a:ext uri="{FF2B5EF4-FFF2-40B4-BE49-F238E27FC236}">
                <a16:creationId xmlns:a16="http://schemas.microsoft.com/office/drawing/2014/main" xmlns="" id="{3E714B59-0006-4040-84BA-F312EE70443C}"/>
              </a:ext>
            </a:extLst>
          </p:cNvPr>
          <p:cNvSpPr/>
          <p:nvPr/>
        </p:nvSpPr>
        <p:spPr>
          <a:xfrm>
            <a:off x="1455178" y="2095501"/>
            <a:ext cx="1909295" cy="1909294"/>
          </a:xfrm>
          <a:prstGeom prst="pie">
            <a:avLst>
              <a:gd name="adj1" fmla="val 16200000"/>
              <a:gd name="adj2" fmla="val 7776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2" name="ValueBack">
            <a:extLst>
              <a:ext uri="{FF2B5EF4-FFF2-40B4-BE49-F238E27FC236}">
                <a16:creationId xmlns:a16="http://schemas.microsoft.com/office/drawing/2014/main" xmlns="" id="{89343B65-8B36-4424-BC55-7CC3C3D2D6EE}"/>
              </a:ext>
            </a:extLst>
          </p:cNvPr>
          <p:cNvSpPr/>
          <p:nvPr/>
        </p:nvSpPr>
        <p:spPr>
          <a:xfrm>
            <a:off x="1794988" y="2464507"/>
            <a:ext cx="1171283"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43" name="LineShape">
            <a:extLst>
              <a:ext uri="{FF2B5EF4-FFF2-40B4-BE49-F238E27FC236}">
                <a16:creationId xmlns:a16="http://schemas.microsoft.com/office/drawing/2014/main" xmlns="" id="{7ADA9AB9-8755-4D68-9A8E-880C5D24AB1A}"/>
              </a:ext>
            </a:extLst>
          </p:cNvPr>
          <p:cNvCxnSpPr/>
          <p:nvPr/>
        </p:nvCxnSpPr>
        <p:spPr>
          <a:xfrm flipH="1">
            <a:off x="1574051" y="4190666"/>
            <a:ext cx="1671551" cy="0"/>
          </a:xfrm>
          <a:prstGeom prst="straightConnector1">
            <a:avLst/>
          </a:prstGeom>
          <a:noFill/>
          <a:ln w="12700" cap="flat" cmpd="sng">
            <a:solidFill>
              <a:srgbClr val="D8D8D8"/>
            </a:solidFill>
            <a:prstDash val="solid"/>
            <a:miter/>
            <a:headEnd type="none" w="med" len="med"/>
            <a:tailEnd type="none" w="med" len="med"/>
          </a:ln>
        </p:spPr>
      </p:cxnSp>
      <p:sp>
        <p:nvSpPr>
          <p:cNvPr id="44" name="BackShape">
            <a:extLst>
              <a:ext uri="{FF2B5EF4-FFF2-40B4-BE49-F238E27FC236}">
                <a16:creationId xmlns:a16="http://schemas.microsoft.com/office/drawing/2014/main" xmlns="" id="{C9EC15CD-971F-44D0-AE81-1AAC7A67D1F1}"/>
              </a:ext>
            </a:extLst>
          </p:cNvPr>
          <p:cNvSpPr/>
          <p:nvPr/>
        </p:nvSpPr>
        <p:spPr>
          <a:xfrm>
            <a:off x="3951056" y="21596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5" name="ValueShape">
            <a:extLst>
              <a:ext uri="{FF2B5EF4-FFF2-40B4-BE49-F238E27FC236}">
                <a16:creationId xmlns:a16="http://schemas.microsoft.com/office/drawing/2014/main" xmlns="" id="{67C2903B-6387-469D-90A3-72B18BCBCD2E}"/>
              </a:ext>
            </a:extLst>
          </p:cNvPr>
          <p:cNvSpPr/>
          <p:nvPr/>
        </p:nvSpPr>
        <p:spPr>
          <a:xfrm>
            <a:off x="3912629" y="2095501"/>
            <a:ext cx="1909295" cy="1909294"/>
          </a:xfrm>
          <a:prstGeom prst="pie">
            <a:avLst>
              <a:gd name="adj1" fmla="val 16200000"/>
              <a:gd name="adj2" fmla="val 3672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6" name="ValueBack">
            <a:extLst>
              <a:ext uri="{FF2B5EF4-FFF2-40B4-BE49-F238E27FC236}">
                <a16:creationId xmlns:a16="http://schemas.microsoft.com/office/drawing/2014/main" xmlns="" id="{6C714D5C-AF63-43C7-A7A1-197A92084D58}"/>
              </a:ext>
            </a:extLst>
          </p:cNvPr>
          <p:cNvSpPr/>
          <p:nvPr/>
        </p:nvSpPr>
        <p:spPr>
          <a:xfrm>
            <a:off x="4252437" y="2464507"/>
            <a:ext cx="1171283"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47" name="LineShape">
            <a:extLst>
              <a:ext uri="{FF2B5EF4-FFF2-40B4-BE49-F238E27FC236}">
                <a16:creationId xmlns:a16="http://schemas.microsoft.com/office/drawing/2014/main" xmlns="" id="{1C04C567-1F25-4061-97A3-470B93BE0ED6}"/>
              </a:ext>
            </a:extLst>
          </p:cNvPr>
          <p:cNvCxnSpPr/>
          <p:nvPr/>
        </p:nvCxnSpPr>
        <p:spPr>
          <a:xfrm flipH="1">
            <a:off x="4031502" y="4190666"/>
            <a:ext cx="1671551" cy="0"/>
          </a:xfrm>
          <a:prstGeom prst="straightConnector1">
            <a:avLst/>
          </a:prstGeom>
          <a:noFill/>
          <a:ln w="12700" cap="flat" cmpd="sng">
            <a:solidFill>
              <a:srgbClr val="D8D8D8"/>
            </a:solidFill>
            <a:prstDash val="solid"/>
            <a:miter/>
            <a:headEnd type="none" w="med" len="med"/>
            <a:tailEnd type="none" w="med" len="med"/>
          </a:ln>
        </p:spPr>
      </p:cxnSp>
      <p:sp>
        <p:nvSpPr>
          <p:cNvPr id="48" name="BackShape">
            <a:extLst>
              <a:ext uri="{FF2B5EF4-FFF2-40B4-BE49-F238E27FC236}">
                <a16:creationId xmlns:a16="http://schemas.microsoft.com/office/drawing/2014/main" xmlns="" id="{9FEDFC0A-7BAE-457D-9203-49392F33B9C0}"/>
              </a:ext>
            </a:extLst>
          </p:cNvPr>
          <p:cNvSpPr/>
          <p:nvPr/>
        </p:nvSpPr>
        <p:spPr>
          <a:xfrm>
            <a:off x="6408507" y="21596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49" name="ValueShape">
            <a:extLst>
              <a:ext uri="{FF2B5EF4-FFF2-40B4-BE49-F238E27FC236}">
                <a16:creationId xmlns:a16="http://schemas.microsoft.com/office/drawing/2014/main" xmlns="" id="{982435ED-5405-45BB-8FCE-B84871C2CE22}"/>
              </a:ext>
            </a:extLst>
          </p:cNvPr>
          <p:cNvSpPr/>
          <p:nvPr/>
        </p:nvSpPr>
        <p:spPr>
          <a:xfrm>
            <a:off x="6370078" y="2095501"/>
            <a:ext cx="1909295" cy="1909294"/>
          </a:xfrm>
          <a:prstGeom prst="pie">
            <a:avLst>
              <a:gd name="adj1" fmla="val 16200000"/>
              <a:gd name="adj2" fmla="val 11880000"/>
            </a:avLst>
          </a:prstGeom>
          <a:solidFill>
            <a:schemeClr val="accent1"/>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0" name="ValueBack">
            <a:extLst>
              <a:ext uri="{FF2B5EF4-FFF2-40B4-BE49-F238E27FC236}">
                <a16:creationId xmlns:a16="http://schemas.microsoft.com/office/drawing/2014/main" xmlns="" id="{9DA9EF8A-2C44-4AA7-BA2B-DC1B88B2E8D1}"/>
              </a:ext>
            </a:extLst>
          </p:cNvPr>
          <p:cNvSpPr/>
          <p:nvPr/>
        </p:nvSpPr>
        <p:spPr>
          <a:xfrm>
            <a:off x="6709888" y="2464507"/>
            <a:ext cx="1171283" cy="1171282"/>
          </a:xfrm>
          <a:prstGeom prst="ellipse">
            <a:avLst/>
          </a:prstGeom>
          <a:solidFill>
            <a:schemeClr val="bg1"/>
          </a:solidFill>
          <a:ln w="127000">
            <a:solidFill>
              <a:schemeClr val="accent1">
                <a:lumMod val="40000"/>
                <a:lumOff val="60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51" name="LineShape">
            <a:extLst>
              <a:ext uri="{FF2B5EF4-FFF2-40B4-BE49-F238E27FC236}">
                <a16:creationId xmlns:a16="http://schemas.microsoft.com/office/drawing/2014/main" xmlns="" id="{04D89579-9C3C-4384-B6FE-D3FF8A530C36}"/>
              </a:ext>
            </a:extLst>
          </p:cNvPr>
          <p:cNvCxnSpPr/>
          <p:nvPr/>
        </p:nvCxnSpPr>
        <p:spPr>
          <a:xfrm flipH="1">
            <a:off x="6488951" y="4190666"/>
            <a:ext cx="1671551" cy="0"/>
          </a:xfrm>
          <a:prstGeom prst="straightConnector1">
            <a:avLst/>
          </a:prstGeom>
          <a:noFill/>
          <a:ln w="12700" cap="flat" cmpd="sng">
            <a:solidFill>
              <a:srgbClr val="D8D8D8"/>
            </a:solidFill>
            <a:prstDash val="solid"/>
            <a:miter/>
            <a:headEnd type="none" w="med" len="med"/>
            <a:tailEnd type="none" w="med" len="med"/>
          </a:ln>
        </p:spPr>
      </p:cxnSp>
      <p:sp>
        <p:nvSpPr>
          <p:cNvPr id="52" name="BackShape">
            <a:extLst>
              <a:ext uri="{FF2B5EF4-FFF2-40B4-BE49-F238E27FC236}">
                <a16:creationId xmlns:a16="http://schemas.microsoft.com/office/drawing/2014/main" xmlns="" id="{B869C1A5-ED2A-4A85-9041-63E6139BFBAB}"/>
              </a:ext>
            </a:extLst>
          </p:cNvPr>
          <p:cNvSpPr/>
          <p:nvPr/>
        </p:nvSpPr>
        <p:spPr>
          <a:xfrm>
            <a:off x="8865956" y="2159693"/>
            <a:ext cx="1780909" cy="178091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3" name="ValueShape">
            <a:extLst>
              <a:ext uri="{FF2B5EF4-FFF2-40B4-BE49-F238E27FC236}">
                <a16:creationId xmlns:a16="http://schemas.microsoft.com/office/drawing/2014/main" xmlns="" id="{AC74DA77-58A6-40F6-933C-257BE2904D9D}"/>
              </a:ext>
            </a:extLst>
          </p:cNvPr>
          <p:cNvSpPr/>
          <p:nvPr/>
        </p:nvSpPr>
        <p:spPr>
          <a:xfrm>
            <a:off x="8827529" y="2095501"/>
            <a:ext cx="1909295" cy="1909294"/>
          </a:xfrm>
          <a:prstGeom prst="pie">
            <a:avLst>
              <a:gd name="adj1" fmla="val 16200000"/>
              <a:gd name="adj2" fmla="val 13608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sp>
        <p:nvSpPr>
          <p:cNvPr id="54" name="ValueBack">
            <a:extLst>
              <a:ext uri="{FF2B5EF4-FFF2-40B4-BE49-F238E27FC236}">
                <a16:creationId xmlns:a16="http://schemas.microsoft.com/office/drawing/2014/main" xmlns="" id="{74A8CB3E-F1C1-466C-92A8-2AD030F79C1B}"/>
              </a:ext>
            </a:extLst>
          </p:cNvPr>
          <p:cNvSpPr/>
          <p:nvPr/>
        </p:nvSpPr>
        <p:spPr>
          <a:xfrm>
            <a:off x="9167337" y="2464507"/>
            <a:ext cx="1171283" cy="1171282"/>
          </a:xfrm>
          <a:prstGeom prst="ellipse">
            <a:avLst/>
          </a:prstGeom>
          <a:solidFill>
            <a:schemeClr val="bg1"/>
          </a:solidFill>
          <a:ln w="127000">
            <a:solidFill>
              <a:schemeClr val="bg1">
                <a:lumMod val="8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latin typeface="思源黑体 Normal" panose="020B0400000000000000" pitchFamily="34" charset="-122"/>
              <a:ea typeface="思源黑体 Normal" panose="020B0400000000000000" pitchFamily="34" charset="-122"/>
            </a:endParaRPr>
          </a:p>
        </p:txBody>
      </p:sp>
      <p:cxnSp>
        <p:nvCxnSpPr>
          <p:cNvPr id="55" name="LineShape">
            <a:extLst>
              <a:ext uri="{FF2B5EF4-FFF2-40B4-BE49-F238E27FC236}">
                <a16:creationId xmlns:a16="http://schemas.microsoft.com/office/drawing/2014/main" xmlns="" id="{F1F907EF-C871-41E3-B146-FF7634B0DEF8}"/>
              </a:ext>
            </a:extLst>
          </p:cNvPr>
          <p:cNvCxnSpPr/>
          <p:nvPr/>
        </p:nvCxnSpPr>
        <p:spPr>
          <a:xfrm flipH="1">
            <a:off x="8946402" y="4190666"/>
            <a:ext cx="1671551" cy="0"/>
          </a:xfrm>
          <a:prstGeom prst="straightConnector1">
            <a:avLst/>
          </a:prstGeom>
          <a:noFill/>
          <a:ln w="12700" cap="flat" cmpd="sng">
            <a:solidFill>
              <a:srgbClr val="D8D8D8"/>
            </a:solidFill>
            <a:prstDash val="solid"/>
            <a:miter/>
            <a:headEnd type="none" w="med" len="med"/>
            <a:tailEnd type="none" w="med" len="med"/>
          </a:ln>
        </p:spPr>
      </p:cxnSp>
      <p:grpSp>
        <p:nvGrpSpPr>
          <p:cNvPr id="56" name="组合 55">
            <a:extLst>
              <a:ext uri="{FF2B5EF4-FFF2-40B4-BE49-F238E27FC236}">
                <a16:creationId xmlns:a16="http://schemas.microsoft.com/office/drawing/2014/main" xmlns="" id="{C7EFDA9D-8F90-4BBF-800C-D9D03762869A}"/>
              </a:ext>
            </a:extLst>
          </p:cNvPr>
          <p:cNvGrpSpPr/>
          <p:nvPr/>
        </p:nvGrpSpPr>
        <p:grpSpPr>
          <a:xfrm>
            <a:off x="1455173" y="4376539"/>
            <a:ext cx="1909300" cy="1756640"/>
            <a:chOff x="1918240" y="2349127"/>
            <a:chExt cx="1909300" cy="1756640"/>
          </a:xfrm>
        </p:grpSpPr>
        <p:sp>
          <p:nvSpPr>
            <p:cNvPr id="57" name="文本框 56">
              <a:extLst>
                <a:ext uri="{FF2B5EF4-FFF2-40B4-BE49-F238E27FC236}">
                  <a16:creationId xmlns:a16="http://schemas.microsoft.com/office/drawing/2014/main" xmlns="" id="{1582E5E4-0F5F-4B65-AB89-B85EE09DCA73}"/>
                </a:ext>
              </a:extLst>
            </p:cNvPr>
            <p:cNvSpPr txBox="1"/>
            <p:nvPr/>
          </p:nvSpPr>
          <p:spPr>
            <a:xfrm>
              <a:off x="2037113" y="2349127"/>
              <a:ext cx="1671556" cy="42473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58" name="文本框 57">
              <a:extLst>
                <a:ext uri="{FF2B5EF4-FFF2-40B4-BE49-F238E27FC236}">
                  <a16:creationId xmlns:a16="http://schemas.microsoft.com/office/drawing/2014/main" xmlns="" id="{9211AC41-17AC-4363-96C3-41CD1AADB9EF}"/>
                </a:ext>
              </a:extLst>
            </p:cNvPr>
            <p:cNvSpPr txBox="1"/>
            <p:nvPr/>
          </p:nvSpPr>
          <p:spPr>
            <a:xfrm flipH="1">
              <a:off x="1918240" y="2686404"/>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59" name="组合 58">
            <a:extLst>
              <a:ext uri="{FF2B5EF4-FFF2-40B4-BE49-F238E27FC236}">
                <a16:creationId xmlns:a16="http://schemas.microsoft.com/office/drawing/2014/main" xmlns="" id="{1673BCE2-26D8-4D68-A4BC-332067E8E2CD}"/>
              </a:ext>
            </a:extLst>
          </p:cNvPr>
          <p:cNvGrpSpPr/>
          <p:nvPr/>
        </p:nvGrpSpPr>
        <p:grpSpPr>
          <a:xfrm>
            <a:off x="3890571" y="4376539"/>
            <a:ext cx="1909300" cy="1784875"/>
            <a:chOff x="1925382" y="2349127"/>
            <a:chExt cx="1909300" cy="1784875"/>
          </a:xfrm>
        </p:grpSpPr>
        <p:sp>
          <p:nvSpPr>
            <p:cNvPr id="60" name="文本框 59">
              <a:extLst>
                <a:ext uri="{FF2B5EF4-FFF2-40B4-BE49-F238E27FC236}">
                  <a16:creationId xmlns:a16="http://schemas.microsoft.com/office/drawing/2014/main" xmlns="" id="{038C5DE0-EFEC-41E7-AC4F-1341339B25E9}"/>
                </a:ext>
              </a:extLst>
            </p:cNvPr>
            <p:cNvSpPr txBox="1"/>
            <p:nvPr/>
          </p:nvSpPr>
          <p:spPr>
            <a:xfrm>
              <a:off x="2037113" y="2349127"/>
              <a:ext cx="1671556" cy="42473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1" name="文本框 60">
              <a:extLst>
                <a:ext uri="{FF2B5EF4-FFF2-40B4-BE49-F238E27FC236}">
                  <a16:creationId xmlns:a16="http://schemas.microsoft.com/office/drawing/2014/main" xmlns="" id="{D1D50899-1B78-4D5C-89FD-EB53C0192095}"/>
                </a:ext>
              </a:extLst>
            </p:cNvPr>
            <p:cNvSpPr txBox="1"/>
            <p:nvPr/>
          </p:nvSpPr>
          <p:spPr>
            <a:xfrm>
              <a:off x="1925382" y="271463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62" name="组合 61">
            <a:extLst>
              <a:ext uri="{FF2B5EF4-FFF2-40B4-BE49-F238E27FC236}">
                <a16:creationId xmlns:a16="http://schemas.microsoft.com/office/drawing/2014/main" xmlns="" id="{CDE8BE4B-F6BE-4FD1-8457-F5C68C124333}"/>
              </a:ext>
            </a:extLst>
          </p:cNvPr>
          <p:cNvGrpSpPr/>
          <p:nvPr/>
        </p:nvGrpSpPr>
        <p:grpSpPr>
          <a:xfrm>
            <a:off x="6311687" y="4376539"/>
            <a:ext cx="1909300" cy="1768215"/>
            <a:chOff x="1918240" y="2349127"/>
            <a:chExt cx="1909300" cy="1768215"/>
          </a:xfrm>
        </p:grpSpPr>
        <p:sp>
          <p:nvSpPr>
            <p:cNvPr id="63" name="文本框 62">
              <a:extLst>
                <a:ext uri="{FF2B5EF4-FFF2-40B4-BE49-F238E27FC236}">
                  <a16:creationId xmlns:a16="http://schemas.microsoft.com/office/drawing/2014/main" xmlns="" id="{9A5BD05A-84EC-42C8-9CF0-036491202AAD}"/>
                </a:ext>
              </a:extLst>
            </p:cNvPr>
            <p:cNvSpPr txBox="1"/>
            <p:nvPr/>
          </p:nvSpPr>
          <p:spPr>
            <a:xfrm>
              <a:off x="2037113" y="2349127"/>
              <a:ext cx="1671556" cy="42473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4" name="文本框 63">
              <a:extLst>
                <a:ext uri="{FF2B5EF4-FFF2-40B4-BE49-F238E27FC236}">
                  <a16:creationId xmlns:a16="http://schemas.microsoft.com/office/drawing/2014/main" xmlns="" id="{6070382D-5EB7-401F-859F-4626ED36CFFE}"/>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grpSp>
        <p:nvGrpSpPr>
          <p:cNvPr id="65" name="组合 64">
            <a:extLst>
              <a:ext uri="{FF2B5EF4-FFF2-40B4-BE49-F238E27FC236}">
                <a16:creationId xmlns:a16="http://schemas.microsoft.com/office/drawing/2014/main" xmlns="" id="{9023639A-1890-4CE8-BB69-40244E294F91}"/>
              </a:ext>
            </a:extLst>
          </p:cNvPr>
          <p:cNvGrpSpPr/>
          <p:nvPr/>
        </p:nvGrpSpPr>
        <p:grpSpPr>
          <a:xfrm>
            <a:off x="8865957" y="4376539"/>
            <a:ext cx="1909300" cy="1768215"/>
            <a:chOff x="1918240" y="2349127"/>
            <a:chExt cx="1909300" cy="1768215"/>
          </a:xfrm>
        </p:grpSpPr>
        <p:sp>
          <p:nvSpPr>
            <p:cNvPr id="66" name="文本框 65">
              <a:extLst>
                <a:ext uri="{FF2B5EF4-FFF2-40B4-BE49-F238E27FC236}">
                  <a16:creationId xmlns:a16="http://schemas.microsoft.com/office/drawing/2014/main" xmlns="" id="{021E6D33-88D5-4AAF-8682-9C5D75F702F7}"/>
                </a:ext>
              </a:extLst>
            </p:cNvPr>
            <p:cNvSpPr txBox="1"/>
            <p:nvPr/>
          </p:nvSpPr>
          <p:spPr>
            <a:xfrm>
              <a:off x="2037113" y="2349127"/>
              <a:ext cx="1671556" cy="42473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添加标题</a:t>
              </a:r>
            </a:p>
          </p:txBody>
        </p:sp>
        <p:sp>
          <p:nvSpPr>
            <p:cNvPr id="67" name="文本框 66">
              <a:extLst>
                <a:ext uri="{FF2B5EF4-FFF2-40B4-BE49-F238E27FC236}">
                  <a16:creationId xmlns:a16="http://schemas.microsoft.com/office/drawing/2014/main" xmlns="" id="{D322E2CA-9F18-4F63-A319-557E1FC94988}"/>
                </a:ext>
              </a:extLst>
            </p:cNvPr>
            <p:cNvSpPr txBox="1"/>
            <p:nvPr/>
          </p:nvSpPr>
          <p:spPr>
            <a:xfrm>
              <a:off x="1918240" y="2697979"/>
              <a:ext cx="1909300" cy="1419363"/>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en-US" altLang="zh-CN"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grpSp>
      <p:sp>
        <p:nvSpPr>
          <p:cNvPr id="68" name="文本框 67">
            <a:extLst>
              <a:ext uri="{FF2B5EF4-FFF2-40B4-BE49-F238E27FC236}">
                <a16:creationId xmlns:a16="http://schemas.microsoft.com/office/drawing/2014/main" xmlns="" id="{0A6458C4-7562-483F-8CEC-F9AEA4D6793C}"/>
              </a:ext>
            </a:extLst>
          </p:cNvPr>
          <p:cNvSpPr txBox="1"/>
          <p:nvPr/>
        </p:nvSpPr>
        <p:spPr>
          <a:xfrm>
            <a:off x="2037787" y="2858919"/>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63%</a:t>
            </a:r>
            <a:endParaRPr lang="zh-CN" altLang="en-US" sz="2000" dirty="0">
              <a:latin typeface="思源黑体 Normal" panose="020B0400000000000000" pitchFamily="34" charset="-122"/>
              <a:ea typeface="思源黑体 Normal" panose="020B0400000000000000" pitchFamily="34" charset="-122"/>
            </a:endParaRPr>
          </a:p>
        </p:txBody>
      </p:sp>
      <p:sp>
        <p:nvSpPr>
          <p:cNvPr id="69" name="文本框 68">
            <a:extLst>
              <a:ext uri="{FF2B5EF4-FFF2-40B4-BE49-F238E27FC236}">
                <a16:creationId xmlns:a16="http://schemas.microsoft.com/office/drawing/2014/main" xmlns="" id="{225201A6-4E2A-4AB3-AAF3-092ECAE219A0}"/>
              </a:ext>
            </a:extLst>
          </p:cNvPr>
          <p:cNvSpPr txBox="1"/>
          <p:nvPr/>
        </p:nvSpPr>
        <p:spPr>
          <a:xfrm>
            <a:off x="4495241" y="2858919"/>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42%</a:t>
            </a:r>
            <a:endParaRPr lang="zh-CN" altLang="en-US" sz="2000" dirty="0">
              <a:latin typeface="思源黑体 Normal" panose="020B0400000000000000" pitchFamily="34" charset="-122"/>
              <a:ea typeface="思源黑体 Normal" panose="020B0400000000000000" pitchFamily="34" charset="-122"/>
            </a:endParaRPr>
          </a:p>
        </p:txBody>
      </p:sp>
      <p:sp>
        <p:nvSpPr>
          <p:cNvPr id="70" name="文本框 69">
            <a:extLst>
              <a:ext uri="{FF2B5EF4-FFF2-40B4-BE49-F238E27FC236}">
                <a16:creationId xmlns:a16="http://schemas.microsoft.com/office/drawing/2014/main" xmlns="" id="{86942B2B-73DF-43F6-9D67-16C305190060}"/>
              </a:ext>
            </a:extLst>
          </p:cNvPr>
          <p:cNvSpPr txBox="1"/>
          <p:nvPr/>
        </p:nvSpPr>
        <p:spPr>
          <a:xfrm>
            <a:off x="6952690" y="2858919"/>
            <a:ext cx="744071"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80%</a:t>
            </a:r>
            <a:endParaRPr lang="zh-CN" altLang="en-US" sz="2000" dirty="0">
              <a:latin typeface="思源黑体 Normal" panose="020B0400000000000000" pitchFamily="34" charset="-122"/>
              <a:ea typeface="思源黑体 Normal" panose="020B0400000000000000" pitchFamily="34" charset="-122"/>
            </a:endParaRPr>
          </a:p>
        </p:txBody>
      </p:sp>
      <p:sp>
        <p:nvSpPr>
          <p:cNvPr id="71" name="文本框 70">
            <a:extLst>
              <a:ext uri="{FF2B5EF4-FFF2-40B4-BE49-F238E27FC236}">
                <a16:creationId xmlns:a16="http://schemas.microsoft.com/office/drawing/2014/main" xmlns="" id="{BAFE76CD-430A-45BA-8938-B55F9A8E8FF6}"/>
              </a:ext>
            </a:extLst>
          </p:cNvPr>
          <p:cNvSpPr txBox="1"/>
          <p:nvPr/>
        </p:nvSpPr>
        <p:spPr>
          <a:xfrm>
            <a:off x="9457618" y="2849132"/>
            <a:ext cx="762148" cy="400110"/>
          </a:xfrm>
          <a:prstGeom prst="rect">
            <a:avLst/>
          </a:prstGeom>
          <a:noFill/>
        </p:spPr>
        <p:txBody>
          <a:bodyPr wrap="square" rtlCol="0">
            <a:spAutoFit/>
          </a:bodyPr>
          <a:lstStyle/>
          <a:p>
            <a:r>
              <a:rPr lang="en-US" altLang="zh-CN" sz="2000" dirty="0">
                <a:latin typeface="思源黑体 Normal" panose="020B0400000000000000" pitchFamily="34" charset="-122"/>
                <a:ea typeface="思源黑体 Normal" panose="020B0400000000000000" pitchFamily="34" charset="-122"/>
              </a:rPr>
              <a:t>88%</a:t>
            </a:r>
            <a:endParaRPr lang="zh-CN" altLang="en-US" sz="2000" dirty="0">
              <a:latin typeface="思源黑体 Normal" panose="020B0400000000000000" pitchFamily="34" charset="-122"/>
              <a:ea typeface="思源黑体 Normal" panose="020B04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heel(1)">
                                      <p:cBhvr>
                                        <p:cTn id="10" dur="2000"/>
                                        <p:tgtEl>
                                          <p:spTgt spid="4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heel(1)">
                                      <p:cBhvr>
                                        <p:cTn id="16" dur="2000"/>
                                        <p:tgtEl>
                                          <p:spTgt spid="4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heel(1)">
                                      <p:cBhvr>
                                        <p:cTn id="19" dur="2000"/>
                                        <p:tgtEl>
                                          <p:spTgt spid="4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2000"/>
                                        <p:tgtEl>
                                          <p:spTgt spid="4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par>
                                <p:cTn id="26" presetID="21" presetClass="entr" presetSubtype="1"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heel(1)">
                                      <p:cBhvr>
                                        <p:cTn id="28" dur="2000"/>
                                        <p:tgtEl>
                                          <p:spTgt spid="4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2000"/>
                                        <p:tgtEl>
                                          <p:spTgt spid="4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heel(1)">
                                      <p:cBhvr>
                                        <p:cTn id="34" dur="2000"/>
                                        <p:tgtEl>
                                          <p:spTgt spid="4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heel(1)">
                                      <p:cBhvr>
                                        <p:cTn id="37" dur="2000"/>
                                        <p:tgtEl>
                                          <p:spTgt spid="50"/>
                                        </p:tgtEl>
                                      </p:cBhvr>
                                    </p:animEffect>
                                  </p:childTnLst>
                                </p:cTn>
                              </p:par>
                              <p:par>
                                <p:cTn id="38" presetID="21" presetClass="entr" presetSubtype="1"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heel(1)">
                                      <p:cBhvr>
                                        <p:cTn id="40" dur="2000"/>
                                        <p:tgtEl>
                                          <p:spTgt spid="5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heel(1)">
                                      <p:cBhvr>
                                        <p:cTn id="43" dur="2000"/>
                                        <p:tgtEl>
                                          <p:spTgt spid="5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heel(1)">
                                      <p:cBhvr>
                                        <p:cTn id="46" dur="2000"/>
                                        <p:tgtEl>
                                          <p:spTgt spid="5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heel(1)">
                                      <p:cBhvr>
                                        <p:cTn id="49" dur="2000"/>
                                        <p:tgtEl>
                                          <p:spTgt spid="54"/>
                                        </p:tgtEl>
                                      </p:cBhvr>
                                    </p:animEffect>
                                  </p:childTnLst>
                                </p:cTn>
                              </p:par>
                              <p:par>
                                <p:cTn id="50" presetID="21" presetClass="entr" presetSubtype="1"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heel(1)">
                                      <p:cBhvr>
                                        <p:cTn id="52" dur="2000"/>
                                        <p:tgtEl>
                                          <p:spTgt spid="55"/>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animEffect transition="in" filter="fade">
                                      <p:cBhvr>
                                        <p:cTn id="58" dur="500"/>
                                        <p:tgtEl>
                                          <p:spTgt spid="56"/>
                                        </p:tgtEl>
                                      </p:cBhvr>
                                    </p:animEffect>
                                  </p:childTnLst>
                                </p:cTn>
                              </p:par>
                              <p:par>
                                <p:cTn id="59" presetID="53" presetClass="entr" presetSubtype="16"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par>
                                <p:cTn id="64" presetID="53" presetClass="entr" presetSubtype="16"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par>
                                <p:cTn id="69" presetID="53" presetClass="entr" presetSubtype="16"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4" grpId="0" animBg="1"/>
      <p:bldP spid="45" grpId="0" animBg="1"/>
      <p:bldP spid="46" grpId="0" animBg="1"/>
      <p:bldP spid="48" grpId="0" animBg="1"/>
      <p:bldP spid="49" grpId="0" animBg="1"/>
      <p:bldP spid="50"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8" name="组合 747">
            <a:extLst>
              <a:ext uri="{FF2B5EF4-FFF2-40B4-BE49-F238E27FC236}">
                <a16:creationId xmlns:a16="http://schemas.microsoft.com/office/drawing/2014/main" xmlns="" id="{4C3D366E-0574-463A-8E51-A9AA1FEA84E0}"/>
              </a:ext>
            </a:extLst>
          </p:cNvPr>
          <p:cNvGrpSpPr/>
          <p:nvPr/>
        </p:nvGrpSpPr>
        <p:grpSpPr>
          <a:xfrm>
            <a:off x="530772" y="416625"/>
            <a:ext cx="2727541" cy="690854"/>
            <a:chOff x="530771" y="416625"/>
            <a:chExt cx="2727541" cy="690854"/>
          </a:xfrm>
        </p:grpSpPr>
        <p:pic>
          <p:nvPicPr>
            <p:cNvPr id="749" name="图片 748">
              <a:extLst>
                <a:ext uri="{FF2B5EF4-FFF2-40B4-BE49-F238E27FC236}">
                  <a16:creationId xmlns:a16="http://schemas.microsoft.com/office/drawing/2014/main" xmlns="" id="{861994F3-2CB0-483D-897C-0E1114BC4AA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750" name="文本框 749">
              <a:extLst>
                <a:ext uri="{FF2B5EF4-FFF2-40B4-BE49-F238E27FC236}">
                  <a16:creationId xmlns:a16="http://schemas.microsoft.com/office/drawing/2014/main" xmlns="" id="{497E968B-957F-4AC0-94BD-F8BBC9BED3DB}"/>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grpSp>
        <p:nvGrpSpPr>
          <p:cNvPr id="751" name="组合 82">
            <a:extLst>
              <a:ext uri="{FF2B5EF4-FFF2-40B4-BE49-F238E27FC236}">
                <a16:creationId xmlns:a16="http://schemas.microsoft.com/office/drawing/2014/main" xmlns="" id="{DA587D6A-8D7B-4D99-8EDF-F909EB9EA540}"/>
              </a:ext>
            </a:extLst>
          </p:cNvPr>
          <p:cNvGrpSpPr/>
          <p:nvPr/>
        </p:nvGrpSpPr>
        <p:grpSpPr>
          <a:xfrm>
            <a:off x="9043205" y="2788682"/>
            <a:ext cx="1065603" cy="1208546"/>
            <a:chOff x="8434811" y="2608031"/>
            <a:chExt cx="1166390" cy="1322855"/>
          </a:xfrm>
        </p:grpSpPr>
        <p:sp>
          <p:nvSpPr>
            <p:cNvPr id="752" name="íṩļíḓê">
              <a:extLst>
                <a:ext uri="{FF2B5EF4-FFF2-40B4-BE49-F238E27FC236}">
                  <a16:creationId xmlns:a16="http://schemas.microsoft.com/office/drawing/2014/main" xmlns="" id="{CC253BC6-A491-4DF4-8500-B990775F38E3}"/>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53" name="íṣľíḑè">
              <a:extLst>
                <a:ext uri="{FF2B5EF4-FFF2-40B4-BE49-F238E27FC236}">
                  <a16:creationId xmlns:a16="http://schemas.microsoft.com/office/drawing/2014/main" xmlns="" id="{1B8BF2FC-AF87-4C13-8471-2DD48EC9E3A5}"/>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54" name="ïşḷîḋè">
              <a:extLst>
                <a:ext uri="{FF2B5EF4-FFF2-40B4-BE49-F238E27FC236}">
                  <a16:creationId xmlns:a16="http://schemas.microsoft.com/office/drawing/2014/main" xmlns="" id="{C7340D50-99B2-4908-9000-0F41F75CB114}"/>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755" name="组合 85">
            <a:extLst>
              <a:ext uri="{FF2B5EF4-FFF2-40B4-BE49-F238E27FC236}">
                <a16:creationId xmlns:a16="http://schemas.microsoft.com/office/drawing/2014/main" xmlns="" id="{978BD738-7D19-4948-B91B-4399B25119D5}"/>
              </a:ext>
            </a:extLst>
          </p:cNvPr>
          <p:cNvGrpSpPr/>
          <p:nvPr/>
        </p:nvGrpSpPr>
        <p:grpSpPr>
          <a:xfrm>
            <a:off x="2095591" y="2978810"/>
            <a:ext cx="1065603" cy="1233024"/>
            <a:chOff x="2603197" y="2764496"/>
            <a:chExt cx="1166390" cy="1349647"/>
          </a:xfrm>
        </p:grpSpPr>
        <p:sp>
          <p:nvSpPr>
            <p:cNvPr id="756" name="iṣ1îḋe">
              <a:extLst>
                <a:ext uri="{FF2B5EF4-FFF2-40B4-BE49-F238E27FC236}">
                  <a16:creationId xmlns:a16="http://schemas.microsoft.com/office/drawing/2014/main" xmlns="" id="{0F7FA445-3E26-4243-A6F3-91DCA114E283}"/>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57" name="ï$ľîḋè">
              <a:extLst>
                <a:ext uri="{FF2B5EF4-FFF2-40B4-BE49-F238E27FC236}">
                  <a16:creationId xmlns:a16="http://schemas.microsoft.com/office/drawing/2014/main" xmlns="" id="{1E604567-B9E3-4A2D-95FB-555665C12841}"/>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58" name="íŝlîḑé">
              <a:extLst>
                <a:ext uri="{FF2B5EF4-FFF2-40B4-BE49-F238E27FC236}">
                  <a16:creationId xmlns:a16="http://schemas.microsoft.com/office/drawing/2014/main" xmlns="" id="{03348A07-F713-450E-94AD-7F7BE9FAB808}"/>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759" name="组合 83">
            <a:extLst>
              <a:ext uri="{FF2B5EF4-FFF2-40B4-BE49-F238E27FC236}">
                <a16:creationId xmlns:a16="http://schemas.microsoft.com/office/drawing/2014/main" xmlns="" id="{5FDB3F53-FFCD-4B5B-8FE1-12404770F854}"/>
              </a:ext>
            </a:extLst>
          </p:cNvPr>
          <p:cNvGrpSpPr/>
          <p:nvPr/>
        </p:nvGrpSpPr>
        <p:grpSpPr>
          <a:xfrm>
            <a:off x="6760421" y="2978810"/>
            <a:ext cx="1065603" cy="1233024"/>
            <a:chOff x="6518711" y="2764496"/>
            <a:chExt cx="1166390" cy="1349647"/>
          </a:xfrm>
        </p:grpSpPr>
        <p:sp>
          <p:nvSpPr>
            <p:cNvPr id="760" name="ïṣlïḋè">
              <a:extLst>
                <a:ext uri="{FF2B5EF4-FFF2-40B4-BE49-F238E27FC236}">
                  <a16:creationId xmlns:a16="http://schemas.microsoft.com/office/drawing/2014/main" xmlns="" id="{F8A6464D-3B8B-48B6-A633-DD2E3069514A}"/>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61" name="ïśļíḑê">
              <a:extLst>
                <a:ext uri="{FF2B5EF4-FFF2-40B4-BE49-F238E27FC236}">
                  <a16:creationId xmlns:a16="http://schemas.microsoft.com/office/drawing/2014/main" xmlns="" id="{150422FF-618B-412D-91B6-794FF01F1F6A}"/>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62" name="íślïďê">
              <a:extLst>
                <a:ext uri="{FF2B5EF4-FFF2-40B4-BE49-F238E27FC236}">
                  <a16:creationId xmlns:a16="http://schemas.microsoft.com/office/drawing/2014/main" xmlns="" id="{76F39927-52EB-4A7F-8D5F-EB0D96E028CB}"/>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763" name="组合 84">
            <a:extLst>
              <a:ext uri="{FF2B5EF4-FFF2-40B4-BE49-F238E27FC236}">
                <a16:creationId xmlns:a16="http://schemas.microsoft.com/office/drawing/2014/main" xmlns="" id="{33BD3CD7-2440-4F8F-A9FD-E281966808E3}"/>
              </a:ext>
            </a:extLst>
          </p:cNvPr>
          <p:cNvGrpSpPr/>
          <p:nvPr/>
        </p:nvGrpSpPr>
        <p:grpSpPr>
          <a:xfrm>
            <a:off x="4420912" y="2788682"/>
            <a:ext cx="1065603" cy="1208546"/>
            <a:chOff x="4555000" y="2608031"/>
            <a:chExt cx="1166390" cy="1322855"/>
          </a:xfrm>
        </p:grpSpPr>
        <p:sp>
          <p:nvSpPr>
            <p:cNvPr id="764" name="íṧ1íḑê">
              <a:extLst>
                <a:ext uri="{FF2B5EF4-FFF2-40B4-BE49-F238E27FC236}">
                  <a16:creationId xmlns:a16="http://schemas.microsoft.com/office/drawing/2014/main" xmlns="" id="{9CCEF858-0792-4D7E-8E94-9481221AE282}"/>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65" name="iṩlíḓê">
              <a:extLst>
                <a:ext uri="{FF2B5EF4-FFF2-40B4-BE49-F238E27FC236}">
                  <a16:creationId xmlns:a16="http://schemas.microsoft.com/office/drawing/2014/main" xmlns="" id="{3BE08D35-1796-45D5-AC14-50CB5B6AFFEA}"/>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Normal" panose="020B0400000000000000" pitchFamily="34" charset="-122"/>
              </a:endParaRPr>
            </a:p>
          </p:txBody>
        </p:sp>
        <p:sp>
          <p:nvSpPr>
            <p:cNvPr id="766" name="is1iḍè">
              <a:extLst>
                <a:ext uri="{FF2B5EF4-FFF2-40B4-BE49-F238E27FC236}">
                  <a16:creationId xmlns:a16="http://schemas.microsoft.com/office/drawing/2014/main" xmlns="" id="{142F2F68-1A9E-4E54-A025-8383B6CC50B8}"/>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Normal" panose="020B0400000000000000" pitchFamily="34" charset="-122"/>
              </a:endParaRPr>
            </a:p>
          </p:txBody>
        </p:sp>
      </p:grpSp>
      <p:grpSp>
        <p:nvGrpSpPr>
          <p:cNvPr id="767" name="组合 90">
            <a:extLst>
              <a:ext uri="{FF2B5EF4-FFF2-40B4-BE49-F238E27FC236}">
                <a16:creationId xmlns:a16="http://schemas.microsoft.com/office/drawing/2014/main" xmlns="" id="{00A8A20F-D1E4-4F33-ABDC-5637A441B3EC}"/>
              </a:ext>
            </a:extLst>
          </p:cNvPr>
          <p:cNvGrpSpPr/>
          <p:nvPr/>
        </p:nvGrpSpPr>
        <p:grpSpPr>
          <a:xfrm>
            <a:off x="1117162" y="4599952"/>
            <a:ext cx="3022460" cy="1054135"/>
            <a:chOff x="4457820" y="2412339"/>
            <a:chExt cx="3022460" cy="1054135"/>
          </a:xfrm>
        </p:grpSpPr>
        <p:sp>
          <p:nvSpPr>
            <p:cNvPr id="768" name="文本框 767">
              <a:extLst>
                <a:ext uri="{FF2B5EF4-FFF2-40B4-BE49-F238E27FC236}">
                  <a16:creationId xmlns:a16="http://schemas.microsoft.com/office/drawing/2014/main" xmlns="" id="{CDB99366-326F-410D-B8F2-C810E310ECB9}"/>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769" name="文本框 768">
              <a:extLst>
                <a:ext uri="{FF2B5EF4-FFF2-40B4-BE49-F238E27FC236}">
                  <a16:creationId xmlns:a16="http://schemas.microsoft.com/office/drawing/2014/main" xmlns="" id="{43F8A826-B067-4646-A81B-36D2AFFD28AA}"/>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770" name="组合 93">
            <a:extLst>
              <a:ext uri="{FF2B5EF4-FFF2-40B4-BE49-F238E27FC236}">
                <a16:creationId xmlns:a16="http://schemas.microsoft.com/office/drawing/2014/main" xmlns="" id="{2F8D2964-D106-4FE5-8016-C888414FCC74}"/>
              </a:ext>
            </a:extLst>
          </p:cNvPr>
          <p:cNvGrpSpPr/>
          <p:nvPr/>
        </p:nvGrpSpPr>
        <p:grpSpPr>
          <a:xfrm>
            <a:off x="5781990" y="4599952"/>
            <a:ext cx="3022460" cy="1054135"/>
            <a:chOff x="4457820" y="2412339"/>
            <a:chExt cx="3022460" cy="1054135"/>
          </a:xfrm>
        </p:grpSpPr>
        <p:sp>
          <p:nvSpPr>
            <p:cNvPr id="771" name="文本框 770">
              <a:extLst>
                <a:ext uri="{FF2B5EF4-FFF2-40B4-BE49-F238E27FC236}">
                  <a16:creationId xmlns:a16="http://schemas.microsoft.com/office/drawing/2014/main" xmlns="" id="{7C12B9FA-A352-42F8-B97F-2C213A3CCDF4}"/>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772" name="文本框 771">
              <a:extLst>
                <a:ext uri="{FF2B5EF4-FFF2-40B4-BE49-F238E27FC236}">
                  <a16:creationId xmlns:a16="http://schemas.microsoft.com/office/drawing/2014/main" xmlns="" id="{508359BA-F060-409D-96CA-30D1AA864609}"/>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773" name="组合 96">
            <a:extLst>
              <a:ext uri="{FF2B5EF4-FFF2-40B4-BE49-F238E27FC236}">
                <a16:creationId xmlns:a16="http://schemas.microsoft.com/office/drawing/2014/main" xmlns="" id="{4AD6B473-19EE-469E-969E-B3FF927409DD}"/>
              </a:ext>
            </a:extLst>
          </p:cNvPr>
          <p:cNvGrpSpPr/>
          <p:nvPr/>
        </p:nvGrpSpPr>
        <p:grpSpPr>
          <a:xfrm>
            <a:off x="3442482" y="1536306"/>
            <a:ext cx="3022460" cy="1054135"/>
            <a:chOff x="4457820" y="2412339"/>
            <a:chExt cx="3022460" cy="1054135"/>
          </a:xfrm>
        </p:grpSpPr>
        <p:sp>
          <p:nvSpPr>
            <p:cNvPr id="774" name="文本框 773">
              <a:extLst>
                <a:ext uri="{FF2B5EF4-FFF2-40B4-BE49-F238E27FC236}">
                  <a16:creationId xmlns:a16="http://schemas.microsoft.com/office/drawing/2014/main" xmlns="" id="{E493823A-13BE-4DAB-96A8-77315BC41192}"/>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775" name="文本框 774">
              <a:extLst>
                <a:ext uri="{FF2B5EF4-FFF2-40B4-BE49-F238E27FC236}">
                  <a16:creationId xmlns:a16="http://schemas.microsoft.com/office/drawing/2014/main" xmlns="" id="{D77C7887-F3B3-4465-AF7A-A3A86757E2CD}"/>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grpSp>
        <p:nvGrpSpPr>
          <p:cNvPr id="776" name="组合 99">
            <a:extLst>
              <a:ext uri="{FF2B5EF4-FFF2-40B4-BE49-F238E27FC236}">
                <a16:creationId xmlns:a16="http://schemas.microsoft.com/office/drawing/2014/main" xmlns="" id="{8B5BCC12-06CB-4FA4-85DA-2CD6AF019D40}"/>
              </a:ext>
            </a:extLst>
          </p:cNvPr>
          <p:cNvGrpSpPr/>
          <p:nvPr/>
        </p:nvGrpSpPr>
        <p:grpSpPr>
          <a:xfrm>
            <a:off x="8060165" y="1536306"/>
            <a:ext cx="3022460" cy="1054135"/>
            <a:chOff x="4457820" y="2412339"/>
            <a:chExt cx="3022460" cy="1054135"/>
          </a:xfrm>
        </p:grpSpPr>
        <p:sp>
          <p:nvSpPr>
            <p:cNvPr id="777" name="文本框 776">
              <a:extLst>
                <a:ext uri="{FF2B5EF4-FFF2-40B4-BE49-F238E27FC236}">
                  <a16:creationId xmlns:a16="http://schemas.microsoft.com/office/drawing/2014/main" xmlns="" id="{B38D82AF-D7E8-4869-944A-1C8A9F46F840}"/>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思源黑体 Medium" panose="020B0600000000000000" pitchFamily="34" charset="-122"/>
                  <a:ea typeface="思源黑体 Medium" panose="020B0600000000000000" pitchFamily="34" charset="-122"/>
                </a:rPr>
                <a:t>标题文字添加</a:t>
              </a:r>
            </a:p>
          </p:txBody>
        </p:sp>
        <p:sp>
          <p:nvSpPr>
            <p:cNvPr id="778" name="文本框 777">
              <a:extLst>
                <a:ext uri="{FF2B5EF4-FFF2-40B4-BE49-F238E27FC236}">
                  <a16:creationId xmlns:a16="http://schemas.microsoft.com/office/drawing/2014/main" xmlns="" id="{381BB0C0-86BE-4579-AD1B-C4456D7E9D6D}"/>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Century Gothic" panose="020B0502020202020204" pitchFamily="34" charset="0"/>
                  <a:ea typeface="思源黑体 Normal" panose="020B0400000000000000" pitchFamily="34" charset="-122"/>
                </a:rPr>
                <a:t>点击输入简要文字内容，文字内容需概括精炼，言简意赅的说明分项内容言简意赅的说明分项内容点击输入简要文字内容，</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51"/>
                                        </p:tgtEl>
                                        <p:attrNameLst>
                                          <p:attrName>style.visibility</p:attrName>
                                        </p:attrNameLst>
                                      </p:cBhvr>
                                      <p:to>
                                        <p:strVal val="visible"/>
                                      </p:to>
                                    </p:set>
                                    <p:anim calcmode="lin" valueType="num">
                                      <p:cBhvr>
                                        <p:cTn id="7" dur="500" fill="hold"/>
                                        <p:tgtEl>
                                          <p:spTgt spid="751"/>
                                        </p:tgtEl>
                                        <p:attrNameLst>
                                          <p:attrName>ppt_w</p:attrName>
                                        </p:attrNameLst>
                                      </p:cBhvr>
                                      <p:tavLst>
                                        <p:tav tm="0">
                                          <p:val>
                                            <p:fltVal val="0"/>
                                          </p:val>
                                        </p:tav>
                                        <p:tav tm="100000">
                                          <p:val>
                                            <p:strVal val="#ppt_w"/>
                                          </p:val>
                                        </p:tav>
                                      </p:tavLst>
                                    </p:anim>
                                    <p:anim calcmode="lin" valueType="num">
                                      <p:cBhvr>
                                        <p:cTn id="8" dur="500" fill="hold"/>
                                        <p:tgtEl>
                                          <p:spTgt spid="751"/>
                                        </p:tgtEl>
                                        <p:attrNameLst>
                                          <p:attrName>ppt_h</p:attrName>
                                        </p:attrNameLst>
                                      </p:cBhvr>
                                      <p:tavLst>
                                        <p:tav tm="0">
                                          <p:val>
                                            <p:fltVal val="0"/>
                                          </p:val>
                                        </p:tav>
                                        <p:tav tm="100000">
                                          <p:val>
                                            <p:strVal val="#ppt_h"/>
                                          </p:val>
                                        </p:tav>
                                      </p:tavLst>
                                    </p:anim>
                                    <p:animEffect transition="in" filter="fade">
                                      <p:cBhvr>
                                        <p:cTn id="9" dur="500"/>
                                        <p:tgtEl>
                                          <p:spTgt spid="751"/>
                                        </p:tgtEl>
                                      </p:cBhvr>
                                    </p:animEffect>
                                  </p:childTnLst>
                                </p:cTn>
                              </p:par>
                              <p:par>
                                <p:cTn id="10" presetID="53" presetClass="entr" presetSubtype="16" fill="hold" nodeType="withEffect">
                                  <p:stCondLst>
                                    <p:cond delay="0"/>
                                  </p:stCondLst>
                                  <p:childTnLst>
                                    <p:set>
                                      <p:cBhvr>
                                        <p:cTn id="11" dur="1" fill="hold">
                                          <p:stCondLst>
                                            <p:cond delay="0"/>
                                          </p:stCondLst>
                                        </p:cTn>
                                        <p:tgtEl>
                                          <p:spTgt spid="755"/>
                                        </p:tgtEl>
                                        <p:attrNameLst>
                                          <p:attrName>style.visibility</p:attrName>
                                        </p:attrNameLst>
                                      </p:cBhvr>
                                      <p:to>
                                        <p:strVal val="visible"/>
                                      </p:to>
                                    </p:set>
                                    <p:anim calcmode="lin" valueType="num">
                                      <p:cBhvr>
                                        <p:cTn id="12" dur="500" fill="hold"/>
                                        <p:tgtEl>
                                          <p:spTgt spid="755"/>
                                        </p:tgtEl>
                                        <p:attrNameLst>
                                          <p:attrName>ppt_w</p:attrName>
                                        </p:attrNameLst>
                                      </p:cBhvr>
                                      <p:tavLst>
                                        <p:tav tm="0">
                                          <p:val>
                                            <p:fltVal val="0"/>
                                          </p:val>
                                        </p:tav>
                                        <p:tav tm="100000">
                                          <p:val>
                                            <p:strVal val="#ppt_w"/>
                                          </p:val>
                                        </p:tav>
                                      </p:tavLst>
                                    </p:anim>
                                    <p:anim calcmode="lin" valueType="num">
                                      <p:cBhvr>
                                        <p:cTn id="13" dur="500" fill="hold"/>
                                        <p:tgtEl>
                                          <p:spTgt spid="755"/>
                                        </p:tgtEl>
                                        <p:attrNameLst>
                                          <p:attrName>ppt_h</p:attrName>
                                        </p:attrNameLst>
                                      </p:cBhvr>
                                      <p:tavLst>
                                        <p:tav tm="0">
                                          <p:val>
                                            <p:fltVal val="0"/>
                                          </p:val>
                                        </p:tav>
                                        <p:tav tm="100000">
                                          <p:val>
                                            <p:strVal val="#ppt_h"/>
                                          </p:val>
                                        </p:tav>
                                      </p:tavLst>
                                    </p:anim>
                                    <p:animEffect transition="in" filter="fade">
                                      <p:cBhvr>
                                        <p:cTn id="14" dur="500"/>
                                        <p:tgtEl>
                                          <p:spTgt spid="755"/>
                                        </p:tgtEl>
                                      </p:cBhvr>
                                    </p:animEffect>
                                  </p:childTnLst>
                                </p:cTn>
                              </p:par>
                              <p:par>
                                <p:cTn id="15" presetID="53" presetClass="entr" presetSubtype="16" fill="hold" nodeType="withEffect">
                                  <p:stCondLst>
                                    <p:cond delay="0"/>
                                  </p:stCondLst>
                                  <p:childTnLst>
                                    <p:set>
                                      <p:cBhvr>
                                        <p:cTn id="16" dur="1" fill="hold">
                                          <p:stCondLst>
                                            <p:cond delay="0"/>
                                          </p:stCondLst>
                                        </p:cTn>
                                        <p:tgtEl>
                                          <p:spTgt spid="759"/>
                                        </p:tgtEl>
                                        <p:attrNameLst>
                                          <p:attrName>style.visibility</p:attrName>
                                        </p:attrNameLst>
                                      </p:cBhvr>
                                      <p:to>
                                        <p:strVal val="visible"/>
                                      </p:to>
                                    </p:set>
                                    <p:anim calcmode="lin" valueType="num">
                                      <p:cBhvr>
                                        <p:cTn id="17" dur="500" fill="hold"/>
                                        <p:tgtEl>
                                          <p:spTgt spid="759"/>
                                        </p:tgtEl>
                                        <p:attrNameLst>
                                          <p:attrName>ppt_w</p:attrName>
                                        </p:attrNameLst>
                                      </p:cBhvr>
                                      <p:tavLst>
                                        <p:tav tm="0">
                                          <p:val>
                                            <p:fltVal val="0"/>
                                          </p:val>
                                        </p:tav>
                                        <p:tav tm="100000">
                                          <p:val>
                                            <p:strVal val="#ppt_w"/>
                                          </p:val>
                                        </p:tav>
                                      </p:tavLst>
                                    </p:anim>
                                    <p:anim calcmode="lin" valueType="num">
                                      <p:cBhvr>
                                        <p:cTn id="18" dur="500" fill="hold"/>
                                        <p:tgtEl>
                                          <p:spTgt spid="759"/>
                                        </p:tgtEl>
                                        <p:attrNameLst>
                                          <p:attrName>ppt_h</p:attrName>
                                        </p:attrNameLst>
                                      </p:cBhvr>
                                      <p:tavLst>
                                        <p:tav tm="0">
                                          <p:val>
                                            <p:fltVal val="0"/>
                                          </p:val>
                                        </p:tav>
                                        <p:tav tm="100000">
                                          <p:val>
                                            <p:strVal val="#ppt_h"/>
                                          </p:val>
                                        </p:tav>
                                      </p:tavLst>
                                    </p:anim>
                                    <p:animEffect transition="in" filter="fade">
                                      <p:cBhvr>
                                        <p:cTn id="19" dur="500"/>
                                        <p:tgtEl>
                                          <p:spTgt spid="759"/>
                                        </p:tgtEl>
                                      </p:cBhvr>
                                    </p:animEffect>
                                  </p:childTnLst>
                                </p:cTn>
                              </p:par>
                              <p:par>
                                <p:cTn id="20" presetID="53" presetClass="entr" presetSubtype="16" fill="hold" nodeType="withEffect">
                                  <p:stCondLst>
                                    <p:cond delay="0"/>
                                  </p:stCondLst>
                                  <p:childTnLst>
                                    <p:set>
                                      <p:cBhvr>
                                        <p:cTn id="21" dur="1" fill="hold">
                                          <p:stCondLst>
                                            <p:cond delay="0"/>
                                          </p:stCondLst>
                                        </p:cTn>
                                        <p:tgtEl>
                                          <p:spTgt spid="763"/>
                                        </p:tgtEl>
                                        <p:attrNameLst>
                                          <p:attrName>style.visibility</p:attrName>
                                        </p:attrNameLst>
                                      </p:cBhvr>
                                      <p:to>
                                        <p:strVal val="visible"/>
                                      </p:to>
                                    </p:set>
                                    <p:anim calcmode="lin" valueType="num">
                                      <p:cBhvr>
                                        <p:cTn id="22" dur="500" fill="hold"/>
                                        <p:tgtEl>
                                          <p:spTgt spid="763"/>
                                        </p:tgtEl>
                                        <p:attrNameLst>
                                          <p:attrName>ppt_w</p:attrName>
                                        </p:attrNameLst>
                                      </p:cBhvr>
                                      <p:tavLst>
                                        <p:tav tm="0">
                                          <p:val>
                                            <p:fltVal val="0"/>
                                          </p:val>
                                        </p:tav>
                                        <p:tav tm="100000">
                                          <p:val>
                                            <p:strVal val="#ppt_w"/>
                                          </p:val>
                                        </p:tav>
                                      </p:tavLst>
                                    </p:anim>
                                    <p:anim calcmode="lin" valueType="num">
                                      <p:cBhvr>
                                        <p:cTn id="23" dur="500" fill="hold"/>
                                        <p:tgtEl>
                                          <p:spTgt spid="763"/>
                                        </p:tgtEl>
                                        <p:attrNameLst>
                                          <p:attrName>ppt_h</p:attrName>
                                        </p:attrNameLst>
                                      </p:cBhvr>
                                      <p:tavLst>
                                        <p:tav tm="0">
                                          <p:val>
                                            <p:fltVal val="0"/>
                                          </p:val>
                                        </p:tav>
                                        <p:tav tm="100000">
                                          <p:val>
                                            <p:strVal val="#ppt_h"/>
                                          </p:val>
                                        </p:tav>
                                      </p:tavLst>
                                    </p:anim>
                                    <p:animEffect transition="in" filter="fade">
                                      <p:cBhvr>
                                        <p:cTn id="24" dur="500"/>
                                        <p:tgtEl>
                                          <p:spTgt spid="76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67"/>
                                        </p:tgtEl>
                                        <p:attrNameLst>
                                          <p:attrName>style.visibility</p:attrName>
                                        </p:attrNameLst>
                                      </p:cBhvr>
                                      <p:to>
                                        <p:strVal val="visible"/>
                                      </p:to>
                                    </p:set>
                                    <p:animEffect transition="in" filter="fade">
                                      <p:cBhvr>
                                        <p:cTn id="28" dur="500"/>
                                        <p:tgtEl>
                                          <p:spTgt spid="767"/>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73"/>
                                        </p:tgtEl>
                                        <p:attrNameLst>
                                          <p:attrName>style.visibility</p:attrName>
                                        </p:attrNameLst>
                                      </p:cBhvr>
                                      <p:to>
                                        <p:strVal val="visible"/>
                                      </p:to>
                                    </p:set>
                                    <p:animEffect transition="in" filter="fade">
                                      <p:cBhvr>
                                        <p:cTn id="32" dur="500"/>
                                        <p:tgtEl>
                                          <p:spTgt spid="773"/>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770"/>
                                        </p:tgtEl>
                                        <p:attrNameLst>
                                          <p:attrName>style.visibility</p:attrName>
                                        </p:attrNameLst>
                                      </p:cBhvr>
                                      <p:to>
                                        <p:strVal val="visible"/>
                                      </p:to>
                                    </p:set>
                                    <p:animEffect transition="in" filter="fade">
                                      <p:cBhvr>
                                        <p:cTn id="36" dur="500"/>
                                        <p:tgtEl>
                                          <p:spTgt spid="770"/>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776"/>
                                        </p:tgtEl>
                                        <p:attrNameLst>
                                          <p:attrName>style.visibility</p:attrName>
                                        </p:attrNameLst>
                                      </p:cBhvr>
                                      <p:to>
                                        <p:strVal val="visible"/>
                                      </p:to>
                                    </p:set>
                                    <p:animEffect transition="in" filter="fade">
                                      <p:cBhvr>
                                        <p:cTn id="4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9F2C9F13-76D1-4C4F-A6E6-81496D6402CC}"/>
              </a:ext>
            </a:extLst>
          </p:cNvPr>
          <p:cNvSpPr/>
          <p:nvPr/>
        </p:nvSpPr>
        <p:spPr>
          <a:xfrm>
            <a:off x="0" y="1733550"/>
            <a:ext cx="12192000" cy="407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文本框 14">
            <a:extLst>
              <a:ext uri="{FF2B5EF4-FFF2-40B4-BE49-F238E27FC236}">
                <a16:creationId xmlns:a16="http://schemas.microsoft.com/office/drawing/2014/main" xmlns="" id="{680208FD-7168-4476-B9AB-88759719A0F6}"/>
              </a:ext>
            </a:extLst>
          </p:cNvPr>
          <p:cNvSpPr txBox="1"/>
          <p:nvPr/>
        </p:nvSpPr>
        <p:spPr>
          <a:xfrm>
            <a:off x="1567414" y="2703684"/>
            <a:ext cx="9057175" cy="1107996"/>
          </a:xfrm>
          <a:prstGeom prst="rect">
            <a:avLst/>
          </a:prstGeom>
          <a:noFill/>
        </p:spPr>
        <p:txBody>
          <a:bodyPr wrap="square" rtlCol="0">
            <a:spAutoFit/>
          </a:bodyPr>
          <a:lstStyle/>
          <a:p>
            <a:pPr algn="ctr"/>
            <a:r>
              <a:rPr lang="zh-CN" altLang="en-US" sz="6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感谢您的观看</a:t>
            </a:r>
            <a:endParaRPr lang="en-US" altLang="zh-CN" sz="66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文本框 15">
            <a:extLst>
              <a:ext uri="{FF2B5EF4-FFF2-40B4-BE49-F238E27FC236}">
                <a16:creationId xmlns:a16="http://schemas.microsoft.com/office/drawing/2014/main" xmlns="" id="{F8BB9CA4-AC67-4005-BB79-255B5B422DEE}"/>
              </a:ext>
            </a:extLst>
          </p:cNvPr>
          <p:cNvSpPr txBox="1"/>
          <p:nvPr/>
        </p:nvSpPr>
        <p:spPr>
          <a:xfrm>
            <a:off x="4300116" y="3821420"/>
            <a:ext cx="3712029" cy="338554"/>
          </a:xfrm>
          <a:prstGeom prst="rect">
            <a:avLst/>
          </a:prstGeom>
          <a:noFill/>
        </p:spPr>
        <p:txBody>
          <a:bodyPr wrap="square" rtlCol="0">
            <a:spAutoFit/>
          </a:bodyPr>
          <a:lstStyle/>
          <a:p>
            <a:pPr algn="ctr"/>
            <a:r>
              <a:rPr lang="en-US" altLang="zh-CN" sz="1600" spc="600" dirty="0">
                <a:solidFill>
                  <a:schemeClr val="bg1"/>
                </a:solidFill>
                <a:latin typeface="思源黑体" panose="020B0500000000000000" pitchFamily="34" charset="-122"/>
                <a:ea typeface="思源黑体" panose="020B0500000000000000" pitchFamily="34" charset="-122"/>
                <a:cs typeface="Arial" pitchFamily="34" charset="0"/>
                <a:sym typeface="思源黑体" panose="020B0500000000000000" pitchFamily="34" charset="-122"/>
              </a:rPr>
              <a:t>WORK SUMMARY</a:t>
            </a:r>
          </a:p>
        </p:txBody>
      </p:sp>
      <p:cxnSp>
        <p:nvCxnSpPr>
          <p:cNvPr id="17" name="直接连接符 16">
            <a:extLst>
              <a:ext uri="{FF2B5EF4-FFF2-40B4-BE49-F238E27FC236}">
                <a16:creationId xmlns:a16="http://schemas.microsoft.com/office/drawing/2014/main" xmlns="" id="{00620970-12D2-4C53-8BAF-DCDD344405ED}"/>
              </a:ext>
            </a:extLst>
          </p:cNvPr>
          <p:cNvCxnSpPr/>
          <p:nvPr/>
        </p:nvCxnSpPr>
        <p:spPr>
          <a:xfrm>
            <a:off x="1928814" y="4002424"/>
            <a:ext cx="262867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xmlns="" id="{9A6180B4-848D-43E3-B072-1789A42D7DA5}"/>
              </a:ext>
            </a:extLst>
          </p:cNvPr>
          <p:cNvSpPr txBox="1"/>
          <p:nvPr/>
        </p:nvSpPr>
        <p:spPr>
          <a:xfrm>
            <a:off x="2394859" y="4365748"/>
            <a:ext cx="7402285" cy="461665"/>
          </a:xfrm>
          <a:prstGeom prst="rect">
            <a:avLst/>
          </a:prstGeom>
          <a:noFill/>
        </p:spPr>
        <p:txBody>
          <a:bodyPr wrap="square" rtlCol="0">
            <a:spAutoFit/>
          </a:bodyPr>
          <a:lstStyle/>
          <a:p>
            <a:pPr algn="ctr">
              <a:lnSpc>
                <a:spcPct val="120000"/>
              </a:lnSpc>
            </a:pP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汇报人</a:t>
            </a:r>
            <a:r>
              <a:rPr lang="zh-CN" altLang="en-US" sz="2000"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优品</a:t>
            </a:r>
            <a:r>
              <a:rPr lang="en-US" altLang="zh-CN" sz="2000" dirty="0" smtClean="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PPT</a:t>
            </a: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19" name="直接连接符 18">
            <a:extLst>
              <a:ext uri="{FF2B5EF4-FFF2-40B4-BE49-F238E27FC236}">
                <a16:creationId xmlns:a16="http://schemas.microsoft.com/office/drawing/2014/main" xmlns="" id="{C1643022-C664-4408-87A4-A9908C2EB5DC}"/>
              </a:ext>
            </a:extLst>
          </p:cNvPr>
          <p:cNvCxnSpPr/>
          <p:nvPr/>
        </p:nvCxnSpPr>
        <p:spPr>
          <a:xfrm>
            <a:off x="7729311" y="4002424"/>
            <a:ext cx="254340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xmlns="" id="{6A210F1C-65AE-4CF3-AEA7-E9D0D540B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714" y="609600"/>
            <a:ext cx="2314375" cy="647700"/>
          </a:xfrm>
          <a:prstGeom prst="rect">
            <a:avLst/>
          </a:prstGeom>
        </p:spPr>
      </p:pic>
    </p:spTree>
    <p:extLst>
      <p:ext uri="{BB962C8B-B14F-4D97-AF65-F5344CB8AC3E}">
        <p14:creationId xmlns:p14="http://schemas.microsoft.com/office/powerpoint/2010/main" val="21773756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1250"/>
                                  </p:stCondLst>
                                  <p:iterate type="lt">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2" presetClass="entr" presetSubtype="2" fill="hold"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par>
                                <p:cTn id="17" presetID="22" presetClass="entr" presetSubtype="8" fill="hold" nodeType="withEffect">
                                  <p:stCondLst>
                                    <p:cond delay="15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6" presetClass="entr" presetSubtype="37" fill="hold" grpId="0" nodeType="withEffect">
                                  <p:stCondLst>
                                    <p:cond delay="2000"/>
                                  </p:stCondLst>
                                  <p:iterate type="lt">
                                    <p:tmPct val="10000"/>
                                  </p:iterate>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2297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F3EE6076-67B6-4E9D-88C4-E5CAC62D3B83}"/>
              </a:ext>
            </a:extLst>
          </p:cNvPr>
          <p:cNvGrpSpPr/>
          <p:nvPr/>
        </p:nvGrpSpPr>
        <p:grpSpPr>
          <a:xfrm>
            <a:off x="0" y="1654630"/>
            <a:ext cx="12192003" cy="1671462"/>
            <a:chOff x="0" y="1349830"/>
            <a:chExt cx="12192002" cy="1671462"/>
          </a:xfrm>
        </p:grpSpPr>
        <p:grpSp>
          <p:nvGrpSpPr>
            <p:cNvPr id="2" name="组合 1">
              <a:extLst>
                <a:ext uri="{FF2B5EF4-FFF2-40B4-BE49-F238E27FC236}">
                  <a16:creationId xmlns:a16="http://schemas.microsoft.com/office/drawing/2014/main" xmlns="" id="{5F211282-8DF1-4113-BCD7-4D361A63406D}"/>
                </a:ext>
              </a:extLst>
            </p:cNvPr>
            <p:cNvGrpSpPr/>
            <p:nvPr/>
          </p:nvGrpSpPr>
          <p:grpSpPr>
            <a:xfrm rot="5400000">
              <a:off x="5260270" y="-3910440"/>
              <a:ext cx="1671462" cy="12192002"/>
              <a:chOff x="3379662" y="-2667000"/>
              <a:chExt cx="1251657" cy="12192002"/>
            </a:xfrm>
          </p:grpSpPr>
          <p:sp>
            <p:nvSpPr>
              <p:cNvPr id="32" name="矩形 31"/>
              <p:cNvSpPr/>
              <p:nvPr/>
            </p:nvSpPr>
            <p:spPr>
              <a:xfrm>
                <a:off x="3379662" y="-2667000"/>
                <a:ext cx="1120280"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等腰三角形 32"/>
              <p:cNvSpPr/>
              <p:nvPr/>
            </p:nvSpPr>
            <p:spPr>
              <a:xfrm rot="5400000" flipH="1">
                <a:off x="4415106" y="3360425"/>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 name="文本框 3"/>
            <p:cNvSpPr txBox="1"/>
            <p:nvPr/>
          </p:nvSpPr>
          <p:spPr>
            <a:xfrm>
              <a:off x="4030233" y="1653394"/>
              <a:ext cx="4131534" cy="923330"/>
            </a:xfrm>
            <a:prstGeom prst="rect">
              <a:avLst/>
            </a:prstGeom>
            <a:noFill/>
          </p:spPr>
          <p:txBody>
            <a:bodyPr wrap="square" rtlCol="0">
              <a:spAutoFit/>
            </a:bodyPr>
            <a:lstStyle/>
            <a:p>
              <a:pPr algn="ctr"/>
              <a:r>
                <a:rPr lang="en-US" altLang="zh-CN"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PART  01</a:t>
              </a:r>
              <a:endParaRPr lang="zh-CN" altLang="en-US"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sp>
        <p:nvSpPr>
          <p:cNvPr id="22" name="文本框 21">
            <a:extLst>
              <a:ext uri="{FF2B5EF4-FFF2-40B4-BE49-F238E27FC236}">
                <a16:creationId xmlns:a16="http://schemas.microsoft.com/office/drawing/2014/main" xmlns="" id="{60838E10-5A4E-4C7B-91FF-AA33A4E7B973}"/>
              </a:ext>
            </a:extLst>
          </p:cNvPr>
          <p:cNvSpPr txBox="1"/>
          <p:nvPr/>
        </p:nvSpPr>
        <p:spPr>
          <a:xfrm>
            <a:off x="4157008" y="3517400"/>
            <a:ext cx="3877985"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sp>
        <p:nvSpPr>
          <p:cNvPr id="23" name="矩形 22">
            <a:extLst>
              <a:ext uri="{FF2B5EF4-FFF2-40B4-BE49-F238E27FC236}">
                <a16:creationId xmlns:a16="http://schemas.microsoft.com/office/drawing/2014/main" xmlns="" id="{23E421D2-FC3E-4188-98A4-9CC1A8AAAA07}"/>
              </a:ext>
            </a:extLst>
          </p:cNvPr>
          <p:cNvSpPr/>
          <p:nvPr/>
        </p:nvSpPr>
        <p:spPr>
          <a:xfrm>
            <a:off x="2274596" y="4400182"/>
            <a:ext cx="7642811" cy="854080"/>
          </a:xfrm>
          <a:prstGeom prst="rect">
            <a:avLst/>
          </a:prstGeom>
        </p:spPr>
        <p:txBody>
          <a:bodyPr wrap="square">
            <a:spAutoFit/>
          </a:bodyPr>
          <a:lstStyle/>
          <a:p>
            <a:pPr algn="ctr">
              <a:lnSpc>
                <a:spcPct val="150000"/>
              </a:lnSpc>
            </a:pPr>
            <a:r>
              <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Tree>
    <p:extLst>
      <p:ext uri="{BB962C8B-B14F-4D97-AF65-F5344CB8AC3E}">
        <p14:creationId xmlns:p14="http://schemas.microsoft.com/office/powerpoint/2010/main" val="30031282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000" fill="hold"/>
                                        <p:tgtEl>
                                          <p:spTgt spid="23"/>
                                        </p:tgtEl>
                                        <p:attrNameLst>
                                          <p:attrName>ppt_x</p:attrName>
                                        </p:attrNameLst>
                                      </p:cBhvr>
                                      <p:tavLst>
                                        <p:tav tm="0">
                                          <p:val>
                                            <p:strVal val="#ppt_x"/>
                                          </p:val>
                                        </p:tav>
                                        <p:tav tm="100000">
                                          <p:val>
                                            <p:strVal val="#ppt_x"/>
                                          </p:val>
                                        </p:tav>
                                      </p:tavLst>
                                    </p:anim>
                                    <p:anim calcmode="lin" valueType="num">
                                      <p:cBhvr additive="base">
                                        <p:cTn id="17"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0FD89D9F-4D05-49F8-998C-D086B77C5DC7}"/>
              </a:ext>
            </a:extLst>
          </p:cNvPr>
          <p:cNvGrpSpPr/>
          <p:nvPr/>
        </p:nvGrpSpPr>
        <p:grpSpPr>
          <a:xfrm>
            <a:off x="530772" y="416625"/>
            <a:ext cx="2727541" cy="690854"/>
            <a:chOff x="530771" y="416625"/>
            <a:chExt cx="2727541" cy="690854"/>
          </a:xfrm>
        </p:grpSpPr>
        <p:pic>
          <p:nvPicPr>
            <p:cNvPr id="10" name="图片 9">
              <a:extLst>
                <a:ext uri="{FF2B5EF4-FFF2-40B4-BE49-F238E27FC236}">
                  <a16:creationId xmlns:a16="http://schemas.microsoft.com/office/drawing/2014/main" xmlns="" id="{3B502ECD-8781-48D5-AEDB-7D7FF50DB26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11" name="文本框 10">
              <a:extLst>
                <a:ext uri="{FF2B5EF4-FFF2-40B4-BE49-F238E27FC236}">
                  <a16:creationId xmlns:a16="http://schemas.microsoft.com/office/drawing/2014/main" xmlns="" id="{996E92A1-C146-4160-9A80-7FE5385E196B}"/>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pic>
        <p:nvPicPr>
          <p:cNvPr id="12" name="图片 11">
            <a:extLst>
              <a:ext uri="{FF2B5EF4-FFF2-40B4-BE49-F238E27FC236}">
                <a16:creationId xmlns:a16="http://schemas.microsoft.com/office/drawing/2014/main" xmlns="" id="{AA3D77FD-4082-4B0F-A739-2454C1F8AC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5325" y="2354472"/>
            <a:ext cx="5400675" cy="3600450"/>
          </a:xfrm>
          <a:prstGeom prst="rect">
            <a:avLst/>
          </a:prstGeom>
        </p:spPr>
      </p:pic>
      <p:grpSp>
        <p:nvGrpSpPr>
          <p:cNvPr id="13" name="组合 12">
            <a:extLst>
              <a:ext uri="{FF2B5EF4-FFF2-40B4-BE49-F238E27FC236}">
                <a16:creationId xmlns:a16="http://schemas.microsoft.com/office/drawing/2014/main" xmlns="" id="{49D0DA57-11C0-4E53-BF95-C9D5C5646E3E}"/>
              </a:ext>
            </a:extLst>
          </p:cNvPr>
          <p:cNvGrpSpPr/>
          <p:nvPr/>
        </p:nvGrpSpPr>
        <p:grpSpPr>
          <a:xfrm>
            <a:off x="8702351" y="1022050"/>
            <a:ext cx="2794324" cy="1163219"/>
            <a:chOff x="8702351" y="1547832"/>
            <a:chExt cx="2794324" cy="1163219"/>
          </a:xfrm>
        </p:grpSpPr>
        <p:sp>
          <p:nvSpPr>
            <p:cNvPr id="14" name="文本框 13">
              <a:extLst>
                <a:ext uri="{FF2B5EF4-FFF2-40B4-BE49-F238E27FC236}">
                  <a16:creationId xmlns:a16="http://schemas.microsoft.com/office/drawing/2014/main" xmlns="" id="{D0511559-1080-4D35-AF63-5AAE02B09B83}"/>
                </a:ext>
              </a:extLst>
            </p:cNvPr>
            <p:cNvSpPr txBox="1"/>
            <p:nvPr/>
          </p:nvSpPr>
          <p:spPr>
            <a:xfrm>
              <a:off x="8702351" y="1547832"/>
              <a:ext cx="2794324" cy="1083374"/>
            </a:xfrm>
            <a:prstGeom prst="rect">
              <a:avLst/>
            </a:prstGeom>
            <a:noFill/>
          </p:spPr>
          <p:txBody>
            <a:bodyPr wrap="square" rtlCol="0">
              <a:spAutoFit/>
            </a:bodyPr>
            <a:lstStyle/>
            <a:p>
              <a:pPr marL="0" marR="0" lvl="0" indent="0" algn="r" defTabSz="914400" eaLnBrk="1" fontAlgn="auto" latinLnBrk="0" hangingPunct="1">
                <a:lnSpc>
                  <a:spcPct val="14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chemeClr val="tx1">
                      <a:lumMod val="50000"/>
                      <a:lumOff val="50000"/>
                    </a:schemeClr>
                  </a:solidFill>
                  <a:effectLst/>
                  <a:uLnTx/>
                  <a:uFillTx/>
                  <a:latin typeface="思源黑体 Normal" panose="020B0400000000000000" pitchFamily="34" charset="-122"/>
                  <a:ea typeface="思源黑体 Normal" panose="020B0400000000000000" pitchFamily="34" charset="-122"/>
                </a:rPr>
                <a:t>此处添加标题</a:t>
              </a:r>
              <a:endParaRPr kumimoji="0" lang="en-US" altLang="zh-CN" sz="3200" b="0" i="0" u="none" strike="noStrike" kern="0" cap="none" spc="0" normalizeH="0" baseline="0" noProof="0" dirty="0">
                <a:ln>
                  <a:noFill/>
                </a:ln>
                <a:solidFill>
                  <a:schemeClr val="tx1">
                    <a:lumMod val="50000"/>
                    <a:lumOff val="50000"/>
                  </a:schemeClr>
                </a:solidFill>
                <a:effectLst/>
                <a:uLnTx/>
                <a:uFillTx/>
                <a:latin typeface="思源黑体 Normal" panose="020B0400000000000000" pitchFamily="34" charset="-122"/>
                <a:ea typeface="思源黑体 Normal" panose="020B0400000000000000" pitchFamily="34" charset="-122"/>
              </a:endParaRPr>
            </a:p>
            <a:p>
              <a:pPr marL="0" marR="0" lvl="0" indent="0" algn="r" defTabSz="914400" eaLnBrk="1" fontAlgn="auto" latinLnBrk="0" hangingPunct="1">
                <a:lnSpc>
                  <a:spcPct val="14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chemeClr val="tx1">
                      <a:lumMod val="50000"/>
                      <a:lumOff val="50000"/>
                    </a:schemeClr>
                  </a:solidFill>
                  <a:effectLst/>
                  <a:uLnTx/>
                  <a:uFillTx/>
                  <a:latin typeface="思源黑体 Normal" panose="020B0400000000000000" pitchFamily="34" charset="-122"/>
                  <a:ea typeface="思源黑体 Normal" panose="020B0400000000000000" pitchFamily="34" charset="-122"/>
                </a:rPr>
                <a:t>ADD THE TITLE HERE</a:t>
              </a:r>
              <a:endParaRPr kumimoji="0" lang="zh-CN" altLang="en-US" sz="1400" b="0" i="0" u="none" strike="noStrike" kern="0" cap="none" spc="0" normalizeH="0" baseline="0" noProof="0" dirty="0">
                <a:ln>
                  <a:noFill/>
                </a:ln>
                <a:solidFill>
                  <a:schemeClr val="tx1">
                    <a:lumMod val="50000"/>
                    <a:lumOff val="50000"/>
                  </a:schemeClr>
                </a:solidFill>
                <a:effectLst/>
                <a:uLnTx/>
                <a:uFillTx/>
                <a:latin typeface="思源黑体 Normal" panose="020B0400000000000000" pitchFamily="34" charset="-122"/>
                <a:ea typeface="思源黑体 Normal" panose="020B0400000000000000" pitchFamily="34" charset="-122"/>
              </a:endParaRPr>
            </a:p>
          </p:txBody>
        </p:sp>
        <p:cxnSp>
          <p:nvCxnSpPr>
            <p:cNvPr id="15" name="直接连接符 14">
              <a:extLst>
                <a:ext uri="{FF2B5EF4-FFF2-40B4-BE49-F238E27FC236}">
                  <a16:creationId xmlns:a16="http://schemas.microsoft.com/office/drawing/2014/main" xmlns="" id="{73596532-E4AC-4FBB-A300-38C9CFD495B4}"/>
                </a:ext>
              </a:extLst>
            </p:cNvPr>
            <p:cNvCxnSpPr>
              <a:cxnSpLocks/>
            </p:cNvCxnSpPr>
            <p:nvPr/>
          </p:nvCxnSpPr>
          <p:spPr>
            <a:xfrm>
              <a:off x="10632710" y="2711051"/>
              <a:ext cx="723977" cy="0"/>
            </a:xfrm>
            <a:prstGeom prst="line">
              <a:avLst/>
            </a:prstGeom>
            <a:noFill/>
            <a:ln w="6350" cap="flat" cmpd="sng" algn="ctr">
              <a:solidFill>
                <a:schemeClr val="bg1">
                  <a:lumMod val="65000"/>
                </a:schemeClr>
              </a:solidFill>
              <a:prstDash val="solid"/>
              <a:miter lim="800000"/>
            </a:ln>
            <a:effectLst/>
          </p:spPr>
        </p:cxnSp>
      </p:grpSp>
      <p:grpSp>
        <p:nvGrpSpPr>
          <p:cNvPr id="16" name="组合 15">
            <a:extLst>
              <a:ext uri="{FF2B5EF4-FFF2-40B4-BE49-F238E27FC236}">
                <a16:creationId xmlns:a16="http://schemas.microsoft.com/office/drawing/2014/main" xmlns="" id="{D794DEC4-9745-4A77-A458-2B955F32408B}"/>
              </a:ext>
            </a:extLst>
          </p:cNvPr>
          <p:cNvGrpSpPr/>
          <p:nvPr/>
        </p:nvGrpSpPr>
        <p:grpSpPr>
          <a:xfrm>
            <a:off x="6390945" y="2347034"/>
            <a:ext cx="2405392" cy="3615327"/>
            <a:chOff x="6390945" y="2347033"/>
            <a:chExt cx="2405392" cy="3615327"/>
          </a:xfrm>
        </p:grpSpPr>
        <p:grpSp>
          <p:nvGrpSpPr>
            <p:cNvPr id="17" name="组合 16">
              <a:extLst>
                <a:ext uri="{FF2B5EF4-FFF2-40B4-BE49-F238E27FC236}">
                  <a16:creationId xmlns:a16="http://schemas.microsoft.com/office/drawing/2014/main" xmlns="" id="{924FAAED-2B31-4FC5-A395-1957ADBCE895}"/>
                </a:ext>
              </a:extLst>
            </p:cNvPr>
            <p:cNvGrpSpPr/>
            <p:nvPr/>
          </p:nvGrpSpPr>
          <p:grpSpPr>
            <a:xfrm>
              <a:off x="6390945" y="2347033"/>
              <a:ext cx="2405392" cy="3615327"/>
              <a:chOff x="6390945" y="2693397"/>
              <a:chExt cx="2405392" cy="3615327"/>
            </a:xfrm>
            <a:solidFill>
              <a:srgbClr val="D19F62"/>
            </a:solidFill>
          </p:grpSpPr>
          <p:sp>
            <p:nvSpPr>
              <p:cNvPr id="19" name="矩形 18">
                <a:extLst>
                  <a:ext uri="{FF2B5EF4-FFF2-40B4-BE49-F238E27FC236}">
                    <a16:creationId xmlns:a16="http://schemas.microsoft.com/office/drawing/2014/main" xmlns="" id="{EAF5B7E6-0EFB-4F3D-8C5C-1F11FF602F8F}"/>
                  </a:ext>
                </a:extLst>
              </p:cNvPr>
              <p:cNvSpPr/>
              <p:nvPr/>
            </p:nvSpPr>
            <p:spPr>
              <a:xfrm>
                <a:off x="6390945" y="2693397"/>
                <a:ext cx="2405392" cy="361532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0" name="组合 19">
                <a:extLst>
                  <a:ext uri="{FF2B5EF4-FFF2-40B4-BE49-F238E27FC236}">
                    <a16:creationId xmlns:a16="http://schemas.microsoft.com/office/drawing/2014/main" xmlns="" id="{DFFC3DE8-F7B2-48EE-8B51-3069243BBEA2}"/>
                  </a:ext>
                </a:extLst>
              </p:cNvPr>
              <p:cNvGrpSpPr/>
              <p:nvPr/>
            </p:nvGrpSpPr>
            <p:grpSpPr>
              <a:xfrm>
                <a:off x="6575188" y="3545560"/>
                <a:ext cx="2036906" cy="2448216"/>
                <a:chOff x="6575188" y="3685782"/>
                <a:chExt cx="2036906" cy="2448216"/>
              </a:xfrm>
              <a:grpFill/>
            </p:grpSpPr>
            <p:sp>
              <p:nvSpPr>
                <p:cNvPr id="21" name="文本框 20">
                  <a:extLst>
                    <a:ext uri="{FF2B5EF4-FFF2-40B4-BE49-F238E27FC236}">
                      <a16:creationId xmlns:a16="http://schemas.microsoft.com/office/drawing/2014/main" xmlns="" id="{1F9F11B8-58C5-472C-9211-C554E338D8D1}"/>
                    </a:ext>
                  </a:extLst>
                </p:cNvPr>
                <p:cNvSpPr txBox="1"/>
                <p:nvPr/>
              </p:nvSpPr>
              <p:spPr>
                <a:xfrm>
                  <a:off x="6575188"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在这里添加你的详细小段落文本内容，与标题相关并符合整体语言风格内容请简洁，将你需要表达的意思表述清楚完整，保持美观大方。在这里添加你的详细小段落文本内容。</a:t>
                  </a:r>
                </a:p>
              </p:txBody>
            </p:sp>
            <p:sp>
              <p:nvSpPr>
                <p:cNvPr id="22" name="文本框 21">
                  <a:extLst>
                    <a:ext uri="{FF2B5EF4-FFF2-40B4-BE49-F238E27FC236}">
                      <a16:creationId xmlns:a16="http://schemas.microsoft.com/office/drawing/2014/main" xmlns="" id="{1451D79E-B2ED-48DA-A3EC-AF672309DE5D}"/>
                    </a:ext>
                  </a:extLst>
                </p:cNvPr>
                <p:cNvSpPr txBox="1"/>
                <p:nvPr/>
              </p:nvSpPr>
              <p:spPr>
                <a:xfrm>
                  <a:off x="6910221" y="3685782"/>
                  <a:ext cx="136684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rPr>
                    <a:t>添加标题</a:t>
                  </a:r>
                </a:p>
              </p:txBody>
            </p:sp>
          </p:grpSp>
        </p:grpSp>
        <p:sp>
          <p:nvSpPr>
            <p:cNvPr id="18" name="Oval 9">
              <a:extLst>
                <a:ext uri="{FF2B5EF4-FFF2-40B4-BE49-F238E27FC236}">
                  <a16:creationId xmlns:a16="http://schemas.microsoft.com/office/drawing/2014/main" xmlns="" id="{F3A69B28-DD99-4F7C-823A-98EC929756E9}"/>
                </a:ext>
              </a:extLst>
            </p:cNvPr>
            <p:cNvSpPr/>
            <p:nvPr/>
          </p:nvSpPr>
          <p:spPr>
            <a:xfrm>
              <a:off x="7444694" y="2782598"/>
              <a:ext cx="297894" cy="29737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Humanst521 BT"/>
                <a:ea typeface="字魂59号-创粗黑"/>
                <a:cs typeface="+mn-cs"/>
              </a:endParaRPr>
            </a:p>
          </p:txBody>
        </p:sp>
      </p:grpSp>
      <p:grpSp>
        <p:nvGrpSpPr>
          <p:cNvPr id="23" name="组合 22">
            <a:extLst>
              <a:ext uri="{FF2B5EF4-FFF2-40B4-BE49-F238E27FC236}">
                <a16:creationId xmlns:a16="http://schemas.microsoft.com/office/drawing/2014/main" xmlns="" id="{EC23FCC4-1238-4407-A270-8E887530F3F1}"/>
              </a:ext>
            </a:extLst>
          </p:cNvPr>
          <p:cNvGrpSpPr/>
          <p:nvPr/>
        </p:nvGrpSpPr>
        <p:grpSpPr>
          <a:xfrm>
            <a:off x="9091283" y="2347034"/>
            <a:ext cx="2405392" cy="3615327"/>
            <a:chOff x="9091283" y="2347033"/>
            <a:chExt cx="2405392" cy="3615327"/>
          </a:xfrm>
        </p:grpSpPr>
        <p:grpSp>
          <p:nvGrpSpPr>
            <p:cNvPr id="24" name="组合 23">
              <a:extLst>
                <a:ext uri="{FF2B5EF4-FFF2-40B4-BE49-F238E27FC236}">
                  <a16:creationId xmlns:a16="http://schemas.microsoft.com/office/drawing/2014/main" xmlns="" id="{B9F10FC1-1369-4D6B-A440-BAC77C943481}"/>
                </a:ext>
              </a:extLst>
            </p:cNvPr>
            <p:cNvGrpSpPr/>
            <p:nvPr/>
          </p:nvGrpSpPr>
          <p:grpSpPr>
            <a:xfrm>
              <a:off x="9091283" y="2347033"/>
              <a:ext cx="2405392" cy="3615327"/>
              <a:chOff x="9091283" y="2693397"/>
              <a:chExt cx="2405392" cy="3615327"/>
            </a:xfrm>
          </p:grpSpPr>
          <p:sp>
            <p:nvSpPr>
              <p:cNvPr id="26" name="矩形 25">
                <a:extLst>
                  <a:ext uri="{FF2B5EF4-FFF2-40B4-BE49-F238E27FC236}">
                    <a16:creationId xmlns:a16="http://schemas.microsoft.com/office/drawing/2014/main" xmlns="" id="{0400235B-A90F-4C50-9F00-37BD24E5F638}"/>
                  </a:ext>
                </a:extLst>
              </p:cNvPr>
              <p:cNvSpPr/>
              <p:nvPr/>
            </p:nvSpPr>
            <p:spPr>
              <a:xfrm>
                <a:off x="9091283" y="2693397"/>
                <a:ext cx="2405392" cy="3615327"/>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7" name="组合 26">
                <a:extLst>
                  <a:ext uri="{FF2B5EF4-FFF2-40B4-BE49-F238E27FC236}">
                    <a16:creationId xmlns:a16="http://schemas.microsoft.com/office/drawing/2014/main" xmlns="" id="{9A9DCA34-0D4D-4861-9B15-2C1FF89073C2}"/>
                  </a:ext>
                </a:extLst>
              </p:cNvPr>
              <p:cNvGrpSpPr/>
              <p:nvPr/>
            </p:nvGrpSpPr>
            <p:grpSpPr>
              <a:xfrm>
                <a:off x="9315613" y="3588277"/>
                <a:ext cx="2036906" cy="2405499"/>
                <a:chOff x="6615275" y="3728499"/>
                <a:chExt cx="2036906" cy="2405499"/>
              </a:xfrm>
            </p:grpSpPr>
            <p:sp>
              <p:nvSpPr>
                <p:cNvPr id="28" name="文本框 27">
                  <a:extLst>
                    <a:ext uri="{FF2B5EF4-FFF2-40B4-BE49-F238E27FC236}">
                      <a16:creationId xmlns:a16="http://schemas.microsoft.com/office/drawing/2014/main" xmlns="" id="{741EF1A5-494B-4641-BF4B-8BF6847B061F}"/>
                    </a:ext>
                  </a:extLst>
                </p:cNvPr>
                <p:cNvSpPr txBox="1"/>
                <p:nvPr/>
              </p:nvSpPr>
              <p:spPr>
                <a:xfrm>
                  <a:off x="6615275"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rPr>
                    <a:t>在这里添加你的详细小段落文本内容，与标题相关并符合整体语言风格内容请简洁，将你需要表达的意思表述清楚完整，保持美观大方。在这里添加你的详细小段落文本内容。</a:t>
                  </a:r>
                </a:p>
              </p:txBody>
            </p:sp>
            <p:sp>
              <p:nvSpPr>
                <p:cNvPr id="35" name="文本框 34">
                  <a:extLst>
                    <a:ext uri="{FF2B5EF4-FFF2-40B4-BE49-F238E27FC236}">
                      <a16:creationId xmlns:a16="http://schemas.microsoft.com/office/drawing/2014/main" xmlns="" id="{0CE432A0-237C-4C1E-9242-B82B7520601F}"/>
                    </a:ext>
                  </a:extLst>
                </p:cNvPr>
                <p:cNvSpPr txBox="1"/>
                <p:nvPr/>
              </p:nvSpPr>
              <p:spPr>
                <a:xfrm>
                  <a:off x="6780047" y="3728499"/>
                  <a:ext cx="155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思源黑体 Normal" panose="020B0400000000000000" pitchFamily="34" charset="-122"/>
                      <a:ea typeface="思源黑体 Normal" panose="020B0400000000000000" pitchFamily="34" charset="-122"/>
                    </a:rPr>
                    <a:t>添加标题</a:t>
                  </a:r>
                </a:p>
              </p:txBody>
            </p:sp>
          </p:grpSp>
        </p:grpSp>
        <p:sp>
          <p:nvSpPr>
            <p:cNvPr id="25" name="Oval 12">
              <a:extLst>
                <a:ext uri="{FF2B5EF4-FFF2-40B4-BE49-F238E27FC236}">
                  <a16:creationId xmlns:a16="http://schemas.microsoft.com/office/drawing/2014/main" xmlns="" id="{DFEA4D80-8F13-4550-9019-9F3F21FEFDED}"/>
                </a:ext>
              </a:extLst>
            </p:cNvPr>
            <p:cNvSpPr/>
            <p:nvPr/>
          </p:nvSpPr>
          <p:spPr>
            <a:xfrm>
              <a:off x="10196271" y="2759148"/>
              <a:ext cx="297895" cy="297442"/>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88862 h 440259"/>
                <a:gd name="T27" fmla="*/ 88862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7" h="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Humanst521 BT"/>
                <a:ea typeface="字魂59号-创粗黑"/>
                <a:cs typeface="+mn-cs"/>
              </a:endParaRPr>
            </a:p>
          </p:txBody>
        </p:sp>
      </p:grpSp>
    </p:spTree>
    <p:extLst>
      <p:ext uri="{BB962C8B-B14F-4D97-AF65-F5344CB8AC3E}">
        <p14:creationId xmlns:p14="http://schemas.microsoft.com/office/powerpoint/2010/main" val="23760742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fill="hold"/>
                                        <p:tgtEl>
                                          <p:spTgt spid="12"/>
                                        </p:tgtEl>
                                        <p:attrNameLst>
                                          <p:attrName>ppt_x</p:attrName>
                                        </p:attrNameLst>
                                      </p:cBhvr>
                                      <p:tavLst>
                                        <p:tav tm="0">
                                          <p:val>
                                            <p:strVal val="0-#ppt_w/2"/>
                                          </p:val>
                                        </p:tav>
                                        <p:tav tm="100000">
                                          <p:val>
                                            <p:strVal val="#ppt_x"/>
                                          </p:val>
                                        </p:tav>
                                      </p:tavLst>
                                    </p:anim>
                                    <p:anim calcmode="lin" valueType="num">
                                      <p:cBhvr additive="base">
                                        <p:cTn id="14" dur="1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500" fill="hold"/>
                                        <p:tgtEl>
                                          <p:spTgt spid="16"/>
                                        </p:tgtEl>
                                        <p:attrNameLst>
                                          <p:attrName>ppt_x</p:attrName>
                                        </p:attrNameLst>
                                      </p:cBhvr>
                                      <p:tavLst>
                                        <p:tav tm="0">
                                          <p:val>
                                            <p:strVal val="1+#ppt_w/2"/>
                                          </p:val>
                                        </p:tav>
                                        <p:tav tm="100000">
                                          <p:val>
                                            <p:strVal val="#ppt_x"/>
                                          </p:val>
                                        </p:tav>
                                      </p:tavLst>
                                    </p:anim>
                                    <p:anim calcmode="lin" valueType="num">
                                      <p:cBhvr additive="base">
                                        <p:cTn id="18" dur="1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500" fill="hold"/>
                                        <p:tgtEl>
                                          <p:spTgt spid="23"/>
                                        </p:tgtEl>
                                        <p:attrNameLst>
                                          <p:attrName>ppt_x</p:attrName>
                                        </p:attrNameLst>
                                      </p:cBhvr>
                                      <p:tavLst>
                                        <p:tav tm="0">
                                          <p:val>
                                            <p:strVal val="1+#ppt_w/2"/>
                                          </p:val>
                                        </p:tav>
                                        <p:tav tm="100000">
                                          <p:val>
                                            <p:strVal val="#ppt_x"/>
                                          </p:val>
                                        </p:tav>
                                      </p:tavLst>
                                    </p:anim>
                                    <p:anim calcmode="lin" valueType="num">
                                      <p:cBhvr additive="base">
                                        <p:cTn id="22"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F289ED7A-4293-407F-A172-18DEF0667A46}"/>
              </a:ext>
            </a:extLst>
          </p:cNvPr>
          <p:cNvGrpSpPr/>
          <p:nvPr/>
        </p:nvGrpSpPr>
        <p:grpSpPr>
          <a:xfrm>
            <a:off x="530772" y="416625"/>
            <a:ext cx="2727541" cy="690854"/>
            <a:chOff x="530771" y="416625"/>
            <a:chExt cx="2727541" cy="690854"/>
          </a:xfrm>
        </p:grpSpPr>
        <p:pic>
          <p:nvPicPr>
            <p:cNvPr id="25" name="图片 24">
              <a:extLst>
                <a:ext uri="{FF2B5EF4-FFF2-40B4-BE49-F238E27FC236}">
                  <a16:creationId xmlns:a16="http://schemas.microsoft.com/office/drawing/2014/main" xmlns="" id="{58588F3E-A0DD-425B-8A7F-B64998F92D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26" name="文本框 25">
              <a:extLst>
                <a:ext uri="{FF2B5EF4-FFF2-40B4-BE49-F238E27FC236}">
                  <a16:creationId xmlns:a16="http://schemas.microsoft.com/office/drawing/2014/main" xmlns="" id="{F58AC9D3-12D5-4AF9-AB69-E34ADD70B934}"/>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cxnSp>
        <p:nvCxnSpPr>
          <p:cNvPr id="27" name="Straight Connector 23">
            <a:extLst>
              <a:ext uri="{FF2B5EF4-FFF2-40B4-BE49-F238E27FC236}">
                <a16:creationId xmlns:a16="http://schemas.microsoft.com/office/drawing/2014/main" xmlns="" id="{A1ADBFA0-B3B7-4535-AC00-C93DA6AF0133}"/>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28" name="Straight Connector 24">
            <a:extLst>
              <a:ext uri="{FF2B5EF4-FFF2-40B4-BE49-F238E27FC236}">
                <a16:creationId xmlns:a16="http://schemas.microsoft.com/office/drawing/2014/main" xmlns="" id="{3BA89618-5232-4DF0-B0E6-77209697CAC6}"/>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9" name="组合 28">
            <a:extLst>
              <a:ext uri="{FF2B5EF4-FFF2-40B4-BE49-F238E27FC236}">
                <a16:creationId xmlns:a16="http://schemas.microsoft.com/office/drawing/2014/main" xmlns="" id="{80D258E9-80DA-4C0F-9EB9-6333A5A22E14}"/>
              </a:ext>
            </a:extLst>
          </p:cNvPr>
          <p:cNvGrpSpPr/>
          <p:nvPr/>
        </p:nvGrpSpPr>
        <p:grpSpPr>
          <a:xfrm>
            <a:off x="1943868" y="2123981"/>
            <a:ext cx="1369704" cy="1356360"/>
            <a:chOff x="1943868" y="2123981"/>
            <a:chExt cx="1369704" cy="1356360"/>
          </a:xfrm>
        </p:grpSpPr>
        <p:sp>
          <p:nvSpPr>
            <p:cNvPr id="30" name="Oval 25">
              <a:extLst>
                <a:ext uri="{FF2B5EF4-FFF2-40B4-BE49-F238E27FC236}">
                  <a16:creationId xmlns:a16="http://schemas.microsoft.com/office/drawing/2014/main" xmlns="" id="{2B86FD9C-BB99-4959-A6C8-700B8C209F3F}"/>
                </a:ext>
              </a:extLst>
            </p:cNvPr>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31" name="Shape 2605">
              <a:extLst>
                <a:ext uri="{FF2B5EF4-FFF2-40B4-BE49-F238E27FC236}">
                  <a16:creationId xmlns:a16="http://schemas.microsoft.com/office/drawing/2014/main" xmlns="" id="{26AA5175-31D0-42C9-8FBE-7449B4DFA0E9}"/>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Arial" panose="020B0604020202020204" pitchFamily="34" charset="0"/>
                <a:ea typeface="思源黑体 Normal" panose="020B0400000000000000" pitchFamily="34" charset="-122"/>
                <a:cs typeface="+mn-ea"/>
                <a:sym typeface="Arial" panose="020B0604020202020204" pitchFamily="34" charset="0"/>
              </a:endParaRPr>
            </a:p>
          </p:txBody>
        </p:sp>
      </p:grpSp>
      <p:grpSp>
        <p:nvGrpSpPr>
          <p:cNvPr id="32" name="组合 31">
            <a:extLst>
              <a:ext uri="{FF2B5EF4-FFF2-40B4-BE49-F238E27FC236}">
                <a16:creationId xmlns:a16="http://schemas.microsoft.com/office/drawing/2014/main" xmlns="" id="{46825166-DF15-4ABC-B84D-0985A1D9D39D}"/>
              </a:ext>
            </a:extLst>
          </p:cNvPr>
          <p:cNvGrpSpPr/>
          <p:nvPr/>
        </p:nvGrpSpPr>
        <p:grpSpPr>
          <a:xfrm>
            <a:off x="5462967" y="2123032"/>
            <a:ext cx="1369704" cy="1358265"/>
            <a:chOff x="5462967" y="2123030"/>
            <a:chExt cx="1369704" cy="1358265"/>
          </a:xfrm>
        </p:grpSpPr>
        <p:sp>
          <p:nvSpPr>
            <p:cNvPr id="33" name="Oval 26">
              <a:extLst>
                <a:ext uri="{FF2B5EF4-FFF2-40B4-BE49-F238E27FC236}">
                  <a16:creationId xmlns:a16="http://schemas.microsoft.com/office/drawing/2014/main" xmlns="" id="{CE71C9C6-BF1A-4D56-A9FF-210A7143B775}"/>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34" name="Shape 2551">
              <a:extLst>
                <a:ext uri="{FF2B5EF4-FFF2-40B4-BE49-F238E27FC236}">
                  <a16:creationId xmlns:a16="http://schemas.microsoft.com/office/drawing/2014/main" xmlns="" id="{8D165E75-5180-4C09-84ED-4D40D34F5132}"/>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Arial" panose="020B0604020202020204" pitchFamily="34" charset="0"/>
                <a:ea typeface="思源黑体 Normal" panose="020B0400000000000000" pitchFamily="34" charset="-122"/>
                <a:cs typeface="+mn-ea"/>
                <a:sym typeface="Arial" panose="020B0604020202020204" pitchFamily="34" charset="0"/>
              </a:endParaRPr>
            </a:p>
          </p:txBody>
        </p:sp>
      </p:grpSp>
      <p:grpSp>
        <p:nvGrpSpPr>
          <p:cNvPr id="35" name="组合 34">
            <a:extLst>
              <a:ext uri="{FF2B5EF4-FFF2-40B4-BE49-F238E27FC236}">
                <a16:creationId xmlns:a16="http://schemas.microsoft.com/office/drawing/2014/main" xmlns="" id="{EBDA7F10-092C-48C3-B384-3D8A41FB1071}"/>
              </a:ext>
            </a:extLst>
          </p:cNvPr>
          <p:cNvGrpSpPr/>
          <p:nvPr/>
        </p:nvGrpSpPr>
        <p:grpSpPr>
          <a:xfrm>
            <a:off x="9015925" y="2123032"/>
            <a:ext cx="1369704" cy="1358265"/>
            <a:chOff x="9015925" y="2123030"/>
            <a:chExt cx="1369704" cy="1358265"/>
          </a:xfrm>
        </p:grpSpPr>
        <p:sp>
          <p:nvSpPr>
            <p:cNvPr id="36" name="Oval 36">
              <a:extLst>
                <a:ext uri="{FF2B5EF4-FFF2-40B4-BE49-F238E27FC236}">
                  <a16:creationId xmlns:a16="http://schemas.microsoft.com/office/drawing/2014/main" xmlns="" id="{6C9FDF5A-5B9B-400E-B297-B9145F428814}"/>
                </a:ext>
              </a:extLst>
            </p:cNvPr>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latin typeface="Arial" panose="020B0604020202020204" pitchFamily="34" charset="0"/>
                <a:ea typeface="思源黑体 Normal" panose="020B0400000000000000" pitchFamily="34" charset="-122"/>
                <a:cs typeface="+mn-ea"/>
                <a:sym typeface="Arial" panose="020B0604020202020204" pitchFamily="34" charset="0"/>
              </a:endParaRPr>
            </a:p>
          </p:txBody>
        </p:sp>
        <p:sp>
          <p:nvSpPr>
            <p:cNvPr id="37" name="Shape 2562">
              <a:extLst>
                <a:ext uri="{FF2B5EF4-FFF2-40B4-BE49-F238E27FC236}">
                  <a16:creationId xmlns:a16="http://schemas.microsoft.com/office/drawing/2014/main" xmlns="" id="{0568CF09-24B0-460B-96B8-62603DC255D0}"/>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Arial" panose="020B0604020202020204" pitchFamily="34" charset="0"/>
                <a:ea typeface="思源黑体 Normal" panose="020B0400000000000000" pitchFamily="34" charset="-122"/>
                <a:cs typeface="+mn-ea"/>
                <a:sym typeface="Arial" panose="020B0604020202020204" pitchFamily="34" charset="0"/>
              </a:endParaRPr>
            </a:p>
          </p:txBody>
        </p:sp>
      </p:grpSp>
      <p:sp>
        <p:nvSpPr>
          <p:cNvPr id="38" name="Text Placeholder 8">
            <a:extLst>
              <a:ext uri="{FF2B5EF4-FFF2-40B4-BE49-F238E27FC236}">
                <a16:creationId xmlns:a16="http://schemas.microsoft.com/office/drawing/2014/main" xmlns="" id="{56FEEA50-27BB-431C-9AAB-CC61ECEBB590}"/>
              </a:ext>
            </a:extLst>
          </p:cNvPr>
          <p:cNvSpPr txBox="1"/>
          <p:nvPr/>
        </p:nvSpPr>
        <p:spPr>
          <a:xfrm>
            <a:off x="1678037"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604020202020204" pitchFamily="34" charset="0"/>
              </a:rPr>
              <a:t>标题文字添加</a:t>
            </a:r>
          </a:p>
        </p:txBody>
      </p:sp>
      <p:sp>
        <p:nvSpPr>
          <p:cNvPr id="39" name="Text Placeholder 9">
            <a:extLst>
              <a:ext uri="{FF2B5EF4-FFF2-40B4-BE49-F238E27FC236}">
                <a16:creationId xmlns:a16="http://schemas.microsoft.com/office/drawing/2014/main" xmlns="" id="{AF5D9FC2-2040-411F-9FE9-E5D593818168}"/>
              </a:ext>
            </a:extLst>
          </p:cNvPr>
          <p:cNvSpPr txBox="1"/>
          <p:nvPr/>
        </p:nvSpPr>
        <p:spPr>
          <a:xfrm>
            <a:off x="1422767"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endParaRPr>
          </a:p>
          <a:p>
            <a:endParaRPr lang="en-AU"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sym typeface="Arial" panose="020B0604020202020204" pitchFamily="34" charset="0"/>
            </a:endParaRPr>
          </a:p>
        </p:txBody>
      </p:sp>
      <p:sp>
        <p:nvSpPr>
          <p:cNvPr id="40" name="Text Placeholder 8">
            <a:extLst>
              <a:ext uri="{FF2B5EF4-FFF2-40B4-BE49-F238E27FC236}">
                <a16:creationId xmlns:a16="http://schemas.microsoft.com/office/drawing/2014/main" xmlns="" id="{E6A94AA4-734D-4A49-B502-536687D467D8}"/>
              </a:ext>
            </a:extLst>
          </p:cNvPr>
          <p:cNvSpPr txBox="1"/>
          <p:nvPr/>
        </p:nvSpPr>
        <p:spPr>
          <a:xfrm>
            <a:off x="5347702"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latin typeface="思源黑体 Normal" panose="020B0400000000000000" pitchFamily="34" charset="-122"/>
                <a:ea typeface="思源黑体 Normal" panose="020B0400000000000000" pitchFamily="34" charset="-122"/>
                <a:sym typeface="Arial" panose="020B0604020202020204" pitchFamily="34" charset="0"/>
              </a:rPr>
              <a:t>标题文字添加</a:t>
            </a:r>
          </a:p>
        </p:txBody>
      </p:sp>
      <p:sp>
        <p:nvSpPr>
          <p:cNvPr id="41" name="Text Placeholder 9">
            <a:extLst>
              <a:ext uri="{FF2B5EF4-FFF2-40B4-BE49-F238E27FC236}">
                <a16:creationId xmlns:a16="http://schemas.microsoft.com/office/drawing/2014/main" xmlns="" id="{EC333706-B176-4F89-90EF-A242383B191C}"/>
              </a:ext>
            </a:extLst>
          </p:cNvPr>
          <p:cNvSpPr txBox="1"/>
          <p:nvPr/>
        </p:nvSpPr>
        <p:spPr>
          <a:xfrm>
            <a:off x="4985117"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endParaRPr>
          </a:p>
          <a:p>
            <a:endParaRPr lang="en-AU"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sym typeface="Arial" panose="020B0604020202020204" pitchFamily="34" charset="0"/>
            </a:endParaRPr>
          </a:p>
        </p:txBody>
      </p:sp>
      <p:sp>
        <p:nvSpPr>
          <p:cNvPr id="42" name="Text Placeholder 8">
            <a:extLst>
              <a:ext uri="{FF2B5EF4-FFF2-40B4-BE49-F238E27FC236}">
                <a16:creationId xmlns:a16="http://schemas.microsoft.com/office/drawing/2014/main" xmlns="" id="{F5BCB7B4-CA47-4DD2-9212-25A25D4E3DB1}"/>
              </a:ext>
            </a:extLst>
          </p:cNvPr>
          <p:cNvSpPr txBox="1"/>
          <p:nvPr/>
        </p:nvSpPr>
        <p:spPr>
          <a:xfrm>
            <a:off x="8802737"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latin typeface="思源黑体 Normal" panose="020B0400000000000000" pitchFamily="34" charset="-122"/>
                <a:ea typeface="思源黑体 Normal" panose="020B0400000000000000" pitchFamily="34" charset="-122"/>
                <a:sym typeface="Arial" panose="020B0604020202020204" pitchFamily="34" charset="0"/>
              </a:rPr>
              <a:t>标题文字添加</a:t>
            </a:r>
          </a:p>
        </p:txBody>
      </p:sp>
      <p:sp>
        <p:nvSpPr>
          <p:cNvPr id="43" name="Text Placeholder 9">
            <a:extLst>
              <a:ext uri="{FF2B5EF4-FFF2-40B4-BE49-F238E27FC236}">
                <a16:creationId xmlns:a16="http://schemas.microsoft.com/office/drawing/2014/main" xmlns="" id="{5EA7EB6F-5526-4DDF-B256-0B4D5C57D350}"/>
              </a:ext>
            </a:extLst>
          </p:cNvPr>
          <p:cNvSpPr txBox="1"/>
          <p:nvPr/>
        </p:nvSpPr>
        <p:spPr>
          <a:xfrm>
            <a:off x="8547467"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latin typeface="思源黑体 Light" panose="020B0300000000000000" pitchFamily="34" charset="-122"/>
              <a:ea typeface="思源黑体 Light" panose="020B0300000000000000" pitchFamily="34" charset="-122"/>
              <a:sym typeface="Arial" panose="020B0604020202020204" pitchFamily="34" charset="0"/>
            </a:endParaRPr>
          </a:p>
          <a:p>
            <a:endParaRPr lang="en-AU" altLang="zh-CN" sz="1200" dirty="0">
              <a:solidFill>
                <a:schemeClr val="tx1">
                  <a:lumMod val="65000"/>
                  <a:lumOff val="35000"/>
                </a:schemeClr>
              </a:solidFill>
              <a:latin typeface="思源黑体 Normal" panose="020B0400000000000000" pitchFamily="34" charset="-122"/>
              <a:ea typeface="思源黑体 Normal" panose="020B0400000000000000" pitchFamily="34" charset="-122"/>
              <a:sym typeface="Arial" panose="020B0604020202020204" pitchFamily="34" charset="0"/>
            </a:endParaRPr>
          </a:p>
        </p:txBody>
      </p:sp>
    </p:spTree>
    <p:extLst>
      <p:ext uri="{BB962C8B-B14F-4D97-AF65-F5344CB8AC3E}">
        <p14:creationId xmlns:p14="http://schemas.microsoft.com/office/powerpoint/2010/main" val="41176159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8">
                                            <p:txEl>
                                              <p:pRg st="0" end="0"/>
                                            </p:txEl>
                                          </p:spTgt>
                                        </p:tgtEl>
                                        <p:attrNameLst>
                                          <p:attrName>style.visibility</p:attrName>
                                        </p:attrNameLst>
                                      </p:cBhvr>
                                      <p:to>
                                        <p:strVal val="visible"/>
                                      </p:to>
                                    </p:set>
                                    <p:anim calcmode="lin" valueType="num">
                                      <p:cBhvr>
                                        <p:cTn id="33"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8">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9">
                                            <p:txEl>
                                              <p:pRg st="0" end="0"/>
                                            </p:txEl>
                                          </p:spTgt>
                                        </p:tgtEl>
                                        <p:attrNameLst>
                                          <p:attrName>style.visibility</p:attrName>
                                        </p:attrNameLst>
                                      </p:cBhvr>
                                      <p:to>
                                        <p:strVal val="visible"/>
                                      </p:to>
                                    </p:set>
                                    <p:animEffect transition="in" filter="wipe(down)">
                                      <p:cBhvr>
                                        <p:cTn id="39" dur="500"/>
                                        <p:tgtEl>
                                          <p:spTgt spid="39">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0">
                                            <p:txEl>
                                              <p:pRg st="0" end="0"/>
                                            </p:txEl>
                                          </p:spTgt>
                                        </p:tgtEl>
                                        <p:attrNameLst>
                                          <p:attrName>style.visibility</p:attrName>
                                        </p:attrNameLst>
                                      </p:cBhvr>
                                      <p:to>
                                        <p:strVal val="visible"/>
                                      </p:to>
                                    </p:set>
                                    <p:anim calcmode="lin" valueType="num">
                                      <p:cBhvr>
                                        <p:cTn id="4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0">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41">
                                            <p:txEl>
                                              <p:pRg st="0" end="0"/>
                                            </p:txEl>
                                          </p:spTgt>
                                        </p:tgtEl>
                                        <p:attrNameLst>
                                          <p:attrName>style.visibility</p:attrName>
                                        </p:attrNameLst>
                                      </p:cBhvr>
                                      <p:to>
                                        <p:strVal val="visible"/>
                                      </p:to>
                                    </p:set>
                                    <p:animEffect transition="in" filter="wipe(down)">
                                      <p:cBhvr>
                                        <p:cTn id="49" dur="500"/>
                                        <p:tgtEl>
                                          <p:spTgt spid="41">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42">
                                            <p:txEl>
                                              <p:pRg st="0" end="0"/>
                                            </p:txEl>
                                          </p:spTgt>
                                        </p:tgtEl>
                                        <p:attrNameLst>
                                          <p:attrName>style.visibility</p:attrName>
                                        </p:attrNameLst>
                                      </p:cBhvr>
                                      <p:to>
                                        <p:strVal val="visible"/>
                                      </p:to>
                                    </p:set>
                                    <p:anim calcmode="lin" valueType="num">
                                      <p:cBhvr>
                                        <p:cTn id="53"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42">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43">
                                            <p:txEl>
                                              <p:pRg st="0" end="0"/>
                                            </p:txEl>
                                          </p:spTgt>
                                        </p:tgtEl>
                                        <p:attrNameLst>
                                          <p:attrName>style.visibility</p:attrName>
                                        </p:attrNameLst>
                                      </p:cBhvr>
                                      <p:to>
                                        <p:strVal val="visible"/>
                                      </p:to>
                                    </p:set>
                                    <p:animEffect transition="in" filter="wipe(down)">
                                      <p:cBhvr>
                                        <p:cTn id="5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9" grpId="0" build="p"/>
      <p:bldP spid="40" grpId="0" build="p"/>
      <p:bldP spid="41" grpId="0" build="p"/>
      <p:bldP spid="42" grpId="0" build="p"/>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 id="{57610B8A-5FA0-48D6-B26D-7DF6E236E748}"/>
              </a:ext>
            </a:extLst>
          </p:cNvPr>
          <p:cNvGrpSpPr/>
          <p:nvPr/>
        </p:nvGrpSpPr>
        <p:grpSpPr>
          <a:xfrm>
            <a:off x="530772" y="416625"/>
            <a:ext cx="2727541" cy="690854"/>
            <a:chOff x="530771" y="416625"/>
            <a:chExt cx="2727541" cy="690854"/>
          </a:xfrm>
        </p:grpSpPr>
        <p:pic>
          <p:nvPicPr>
            <p:cNvPr id="18" name="图片 17">
              <a:extLst>
                <a:ext uri="{FF2B5EF4-FFF2-40B4-BE49-F238E27FC236}">
                  <a16:creationId xmlns:a16="http://schemas.microsoft.com/office/drawing/2014/main" xmlns="" id="{935F8107-7C5D-4294-9880-ADA097F82E2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19" name="文本框 18">
              <a:extLst>
                <a:ext uri="{FF2B5EF4-FFF2-40B4-BE49-F238E27FC236}">
                  <a16:creationId xmlns:a16="http://schemas.microsoft.com/office/drawing/2014/main" xmlns="" id="{5ACFE401-7287-49D7-B00D-5CE9AB0BF86E}"/>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pic>
        <p:nvPicPr>
          <p:cNvPr id="30" name="图片占位符 33">
            <a:extLst>
              <a:ext uri="{FF2B5EF4-FFF2-40B4-BE49-F238E27FC236}">
                <a16:creationId xmlns:a16="http://schemas.microsoft.com/office/drawing/2014/main" xmlns="" id="{E2B71839-3578-40D0-B394-7550108639FD}"/>
              </a:ext>
            </a:extLst>
          </p:cNvPr>
          <p:cNvPicPr>
            <a:picLocks noGrp="1" noChangeAspect="1"/>
          </p:cNvPicPr>
          <p:nvPr/>
        </p:nvPicPr>
        <p:blipFill rotWithShape="1">
          <a:blip r:embed="rId4" cstate="print">
            <a:extLst>
              <a:ext uri="{28A0092B-C50C-407E-A947-70E740481C1C}">
                <a14:useLocalDpi xmlns:a14="http://schemas.microsoft.com/office/drawing/2010/main" val="0"/>
              </a:ext>
            </a:extLst>
          </a:blip>
          <a:srcRect l="12501" r="12501"/>
          <a:stretch>
            <a:fillRect/>
          </a:stretch>
        </p:blipFill>
        <p:spPr>
          <a:xfrm>
            <a:off x="1289083" y="1563757"/>
            <a:ext cx="2360424" cy="2360422"/>
          </a:xfrm>
          <a:prstGeom prst="ellipse">
            <a:avLst/>
          </a:prstGeom>
          <a:ln>
            <a:solidFill>
              <a:schemeClr val="bg1">
                <a:lumMod val="75000"/>
              </a:schemeClr>
            </a:solidFill>
          </a:ln>
        </p:spPr>
      </p:pic>
      <p:pic>
        <p:nvPicPr>
          <p:cNvPr id="31" name="图片占位符 35">
            <a:extLst>
              <a:ext uri="{FF2B5EF4-FFF2-40B4-BE49-F238E27FC236}">
                <a16:creationId xmlns:a16="http://schemas.microsoft.com/office/drawing/2014/main" xmlns="" id="{12EBC745-8D17-435E-B7E4-DD376F2C36F0}"/>
              </a:ext>
            </a:extLst>
          </p:cNvPr>
          <p:cNvPicPr>
            <a:picLocks noGrp="1" noChangeAspect="1"/>
          </p:cNvPicPr>
          <p:nvPr/>
        </p:nvPicPr>
        <p:blipFill rotWithShape="1">
          <a:blip r:embed="rId5" cstate="print">
            <a:extLst>
              <a:ext uri="{28A0092B-C50C-407E-A947-70E740481C1C}">
                <a14:useLocalDpi xmlns:a14="http://schemas.microsoft.com/office/drawing/2010/main" val="0"/>
              </a:ext>
            </a:extLst>
          </a:blip>
          <a:srcRect l="8868" r="8868"/>
          <a:stretch>
            <a:fillRect/>
          </a:stretch>
        </p:blipFill>
        <p:spPr>
          <a:xfrm>
            <a:off x="4915795" y="1563761"/>
            <a:ext cx="2360424" cy="2360422"/>
          </a:xfrm>
          <a:prstGeom prst="ellipse">
            <a:avLst/>
          </a:prstGeom>
          <a:ln>
            <a:solidFill>
              <a:schemeClr val="bg1">
                <a:lumMod val="75000"/>
              </a:schemeClr>
            </a:solidFill>
          </a:ln>
        </p:spPr>
      </p:pic>
      <p:pic>
        <p:nvPicPr>
          <p:cNvPr id="32" name="图片占位符 37">
            <a:extLst>
              <a:ext uri="{FF2B5EF4-FFF2-40B4-BE49-F238E27FC236}">
                <a16:creationId xmlns:a16="http://schemas.microsoft.com/office/drawing/2014/main" xmlns="" id="{D90CA22D-1E4E-4D63-9A0A-2A683527B4D8}"/>
              </a:ext>
            </a:extLst>
          </p:cNvPr>
          <p:cNvPicPr>
            <a:picLocks noGrp="1" noChangeAspect="1"/>
          </p:cNvPicPr>
          <p:nvPr/>
        </p:nvPicPr>
        <p:blipFill rotWithShape="1">
          <a:blip r:embed="rId6" cstate="print">
            <a:extLst>
              <a:ext uri="{28A0092B-C50C-407E-A947-70E740481C1C}">
                <a14:useLocalDpi xmlns:a14="http://schemas.microsoft.com/office/drawing/2010/main" val="0"/>
              </a:ext>
            </a:extLst>
          </a:blip>
          <a:srcRect l="8849" r="8849"/>
          <a:stretch>
            <a:fillRect/>
          </a:stretch>
        </p:blipFill>
        <p:spPr>
          <a:xfrm>
            <a:off x="8542503" y="1563761"/>
            <a:ext cx="2360424" cy="2360422"/>
          </a:xfrm>
          <a:prstGeom prst="ellipse">
            <a:avLst/>
          </a:prstGeom>
          <a:ln>
            <a:solidFill>
              <a:schemeClr val="bg1">
                <a:lumMod val="75000"/>
              </a:schemeClr>
            </a:solidFill>
          </a:ln>
        </p:spPr>
      </p:pic>
      <p:grpSp>
        <p:nvGrpSpPr>
          <p:cNvPr id="33" name="组合 32">
            <a:extLst>
              <a:ext uri="{FF2B5EF4-FFF2-40B4-BE49-F238E27FC236}">
                <a16:creationId xmlns:a16="http://schemas.microsoft.com/office/drawing/2014/main" xmlns="" id="{42470183-AF68-403E-A47C-A3FFDB18A30D}"/>
              </a:ext>
            </a:extLst>
          </p:cNvPr>
          <p:cNvGrpSpPr/>
          <p:nvPr/>
        </p:nvGrpSpPr>
        <p:grpSpPr>
          <a:xfrm>
            <a:off x="851483" y="3591533"/>
            <a:ext cx="3232575" cy="2141423"/>
            <a:chOff x="851483" y="3591531"/>
            <a:chExt cx="3232574" cy="2141423"/>
          </a:xfrm>
        </p:grpSpPr>
        <p:sp>
          <p:nvSpPr>
            <p:cNvPr id="34" name="椭圆 33">
              <a:extLst>
                <a:ext uri="{FF2B5EF4-FFF2-40B4-BE49-F238E27FC236}">
                  <a16:creationId xmlns:a16="http://schemas.microsoft.com/office/drawing/2014/main" xmlns="" id="{472784ED-05FC-4945-ACCF-DECB480FC50C}"/>
                </a:ext>
              </a:extLst>
            </p:cNvPr>
            <p:cNvSpPr/>
            <p:nvPr/>
          </p:nvSpPr>
          <p:spPr>
            <a:xfrm>
              <a:off x="2086770" y="3591531"/>
              <a:ext cx="762000" cy="76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grpSp>
          <p:nvGrpSpPr>
            <p:cNvPr id="35" name="组合 34">
              <a:extLst>
                <a:ext uri="{FF2B5EF4-FFF2-40B4-BE49-F238E27FC236}">
                  <a16:creationId xmlns:a16="http://schemas.microsoft.com/office/drawing/2014/main" xmlns="" id="{4B039B2C-D0B0-4B45-92FC-4F1BCE19E74D}"/>
                </a:ext>
              </a:extLst>
            </p:cNvPr>
            <p:cNvGrpSpPr/>
            <p:nvPr/>
          </p:nvGrpSpPr>
          <p:grpSpPr>
            <a:xfrm>
              <a:off x="851483" y="4770932"/>
              <a:ext cx="3232574" cy="962022"/>
              <a:chOff x="6302885" y="1678126"/>
              <a:chExt cx="3232574" cy="962022"/>
            </a:xfrm>
          </p:grpSpPr>
          <p:sp>
            <p:nvSpPr>
              <p:cNvPr id="37" name="矩形 36">
                <a:extLst>
                  <a:ext uri="{FF2B5EF4-FFF2-40B4-BE49-F238E27FC236}">
                    <a16:creationId xmlns:a16="http://schemas.microsoft.com/office/drawing/2014/main" xmlns="" id="{EB366BC1-C8AA-4242-98C6-CD7EE338221D}"/>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38" name="矩形 37">
                <a:extLst>
                  <a:ext uri="{FF2B5EF4-FFF2-40B4-BE49-F238E27FC236}">
                    <a16:creationId xmlns:a16="http://schemas.microsoft.com/office/drawing/2014/main" xmlns="" id="{B5804BDF-A4B9-46EC-AD0B-45567A683633}"/>
                  </a:ext>
                </a:extLst>
              </p:cNvPr>
              <p:cNvSpPr/>
              <p:nvPr/>
            </p:nvSpPr>
            <p:spPr>
              <a:xfrm>
                <a:off x="6798185"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sp>
          <p:nvSpPr>
            <p:cNvPr id="36" name="椭圆 41">
              <a:extLst>
                <a:ext uri="{FF2B5EF4-FFF2-40B4-BE49-F238E27FC236}">
                  <a16:creationId xmlns:a16="http://schemas.microsoft.com/office/drawing/2014/main" xmlns="" id="{2F16D4ED-EB21-4601-A340-EDF85740FFB4}"/>
                </a:ext>
              </a:extLst>
            </p:cNvPr>
            <p:cNvSpPr/>
            <p:nvPr/>
          </p:nvSpPr>
          <p:spPr>
            <a:xfrm>
              <a:off x="2289532" y="3747901"/>
              <a:ext cx="355206" cy="449260"/>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grpSp>
        <p:nvGrpSpPr>
          <p:cNvPr id="39" name="组合 38">
            <a:extLst>
              <a:ext uri="{FF2B5EF4-FFF2-40B4-BE49-F238E27FC236}">
                <a16:creationId xmlns:a16="http://schemas.microsoft.com/office/drawing/2014/main" xmlns="" id="{E07C7F01-7500-4EAF-B8C4-6CDBF831C050}"/>
              </a:ext>
            </a:extLst>
          </p:cNvPr>
          <p:cNvGrpSpPr/>
          <p:nvPr/>
        </p:nvGrpSpPr>
        <p:grpSpPr>
          <a:xfrm>
            <a:off x="4479714" y="3591533"/>
            <a:ext cx="3232575" cy="2141423"/>
            <a:chOff x="4479713" y="3591531"/>
            <a:chExt cx="3232574" cy="2141423"/>
          </a:xfrm>
        </p:grpSpPr>
        <p:sp>
          <p:nvSpPr>
            <p:cNvPr id="40" name="椭圆 39">
              <a:extLst>
                <a:ext uri="{FF2B5EF4-FFF2-40B4-BE49-F238E27FC236}">
                  <a16:creationId xmlns:a16="http://schemas.microsoft.com/office/drawing/2014/main" xmlns="" id="{683E2F84-5030-4ED4-9947-0A1F31A2A66C}"/>
                </a:ext>
              </a:extLst>
            </p:cNvPr>
            <p:cNvSpPr/>
            <p:nvPr/>
          </p:nvSpPr>
          <p:spPr>
            <a:xfrm>
              <a:off x="5716525" y="3591531"/>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41" name="椭圆 42">
              <a:extLst>
                <a:ext uri="{FF2B5EF4-FFF2-40B4-BE49-F238E27FC236}">
                  <a16:creationId xmlns:a16="http://schemas.microsoft.com/office/drawing/2014/main" xmlns="" id="{53962732-D8BB-465F-8727-25CBF7AF71CC}"/>
                </a:ext>
              </a:extLst>
            </p:cNvPr>
            <p:cNvSpPr/>
            <p:nvPr/>
          </p:nvSpPr>
          <p:spPr>
            <a:xfrm>
              <a:off x="5872895" y="3760556"/>
              <a:ext cx="449260" cy="423949"/>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nvGrpSpPr>
            <p:cNvPr id="47" name="组合 46">
              <a:extLst>
                <a:ext uri="{FF2B5EF4-FFF2-40B4-BE49-F238E27FC236}">
                  <a16:creationId xmlns:a16="http://schemas.microsoft.com/office/drawing/2014/main" xmlns="" id="{645E474E-633E-48BA-825E-861785A670D0}"/>
                </a:ext>
              </a:extLst>
            </p:cNvPr>
            <p:cNvGrpSpPr/>
            <p:nvPr/>
          </p:nvGrpSpPr>
          <p:grpSpPr>
            <a:xfrm>
              <a:off x="4479713" y="4770932"/>
              <a:ext cx="3232574" cy="962022"/>
              <a:chOff x="6302885" y="1678126"/>
              <a:chExt cx="3232574" cy="962022"/>
            </a:xfrm>
          </p:grpSpPr>
          <p:sp>
            <p:nvSpPr>
              <p:cNvPr id="48" name="矩形 47">
                <a:extLst>
                  <a:ext uri="{FF2B5EF4-FFF2-40B4-BE49-F238E27FC236}">
                    <a16:creationId xmlns:a16="http://schemas.microsoft.com/office/drawing/2014/main" xmlns="" id="{864D39DF-D07E-4272-89BE-BE7E2CF290CC}"/>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49" name="矩形 48">
                <a:extLst>
                  <a:ext uri="{FF2B5EF4-FFF2-40B4-BE49-F238E27FC236}">
                    <a16:creationId xmlns:a16="http://schemas.microsoft.com/office/drawing/2014/main" xmlns="" id="{267680BB-2D7B-4BEA-82FD-1D34B13911AB}"/>
                  </a:ext>
                </a:extLst>
              </p:cNvPr>
              <p:cNvSpPr/>
              <p:nvPr/>
            </p:nvSpPr>
            <p:spPr>
              <a:xfrm>
                <a:off x="6798185"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grpSp>
      <p:grpSp>
        <p:nvGrpSpPr>
          <p:cNvPr id="50" name="组合 49">
            <a:extLst>
              <a:ext uri="{FF2B5EF4-FFF2-40B4-BE49-F238E27FC236}">
                <a16:creationId xmlns:a16="http://schemas.microsoft.com/office/drawing/2014/main" xmlns="" id="{58E5D349-B912-4ECD-AED6-A31E4D3F61F8}"/>
              </a:ext>
            </a:extLst>
          </p:cNvPr>
          <p:cNvGrpSpPr/>
          <p:nvPr/>
        </p:nvGrpSpPr>
        <p:grpSpPr>
          <a:xfrm>
            <a:off x="8106426" y="3591533"/>
            <a:ext cx="3232575" cy="2141423"/>
            <a:chOff x="8106426" y="3591531"/>
            <a:chExt cx="3232574" cy="2141423"/>
          </a:xfrm>
        </p:grpSpPr>
        <p:sp>
          <p:nvSpPr>
            <p:cNvPr id="51" name="椭圆 50">
              <a:extLst>
                <a:ext uri="{FF2B5EF4-FFF2-40B4-BE49-F238E27FC236}">
                  <a16:creationId xmlns:a16="http://schemas.microsoft.com/office/drawing/2014/main" xmlns="" id="{F5C26033-4A98-4995-9453-6E741889B2E9}"/>
                </a:ext>
              </a:extLst>
            </p:cNvPr>
            <p:cNvSpPr/>
            <p:nvPr/>
          </p:nvSpPr>
          <p:spPr>
            <a:xfrm>
              <a:off x="9343237" y="3591531"/>
              <a:ext cx="762000" cy="76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Normal" panose="020B0400000000000000" pitchFamily="34" charset="-122"/>
                <a:ea typeface="思源黑体 Normal" panose="020B0400000000000000" pitchFamily="34" charset="-122"/>
              </a:endParaRPr>
            </a:p>
          </p:txBody>
        </p:sp>
        <p:sp>
          <p:nvSpPr>
            <p:cNvPr id="52" name="椭圆 43">
              <a:extLst>
                <a:ext uri="{FF2B5EF4-FFF2-40B4-BE49-F238E27FC236}">
                  <a16:creationId xmlns:a16="http://schemas.microsoft.com/office/drawing/2014/main" xmlns="" id="{9BD9F256-ACCB-45D6-AC02-E675D8A7634F}"/>
                </a:ext>
              </a:extLst>
            </p:cNvPr>
            <p:cNvSpPr/>
            <p:nvPr/>
          </p:nvSpPr>
          <p:spPr>
            <a:xfrm>
              <a:off x="9499607" y="3747902"/>
              <a:ext cx="449260" cy="44925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Normal" panose="020B0400000000000000" pitchFamily="34" charset="-122"/>
                <a:ea typeface="思源黑体 Normal" panose="020B0400000000000000" pitchFamily="34" charset="-122"/>
              </a:endParaRPr>
            </a:p>
          </p:txBody>
        </p:sp>
        <p:grpSp>
          <p:nvGrpSpPr>
            <p:cNvPr id="53" name="组合 52">
              <a:extLst>
                <a:ext uri="{FF2B5EF4-FFF2-40B4-BE49-F238E27FC236}">
                  <a16:creationId xmlns:a16="http://schemas.microsoft.com/office/drawing/2014/main" xmlns="" id="{D80A08CF-2F80-4A43-97D2-36B179B66CB7}"/>
                </a:ext>
              </a:extLst>
            </p:cNvPr>
            <p:cNvGrpSpPr/>
            <p:nvPr/>
          </p:nvGrpSpPr>
          <p:grpSpPr>
            <a:xfrm>
              <a:off x="8106426" y="4770932"/>
              <a:ext cx="3232574" cy="962022"/>
              <a:chOff x="6302885" y="1678126"/>
              <a:chExt cx="3232574" cy="962022"/>
            </a:xfrm>
          </p:grpSpPr>
          <p:sp>
            <p:nvSpPr>
              <p:cNvPr id="54" name="矩形 53">
                <a:extLst>
                  <a:ext uri="{FF2B5EF4-FFF2-40B4-BE49-F238E27FC236}">
                    <a16:creationId xmlns:a16="http://schemas.microsoft.com/office/drawing/2014/main" xmlns="" id="{8A8D4841-2EAA-4B05-86E5-EC271D99FDB4}"/>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sym typeface="+mn-lt"/>
                  </a:rPr>
                  <a:t>请替换文字内容复制你的内容到此请替换文字内容复制你的内容到此</a:t>
                </a:r>
                <a:endParaRPr lang="zh-CN" altLang="en-US" sz="1400" dirty="0">
                  <a:solidFill>
                    <a:schemeClr val="tx1">
                      <a:lumMod val="75000"/>
                      <a:lumOff val="25000"/>
                    </a:schemeClr>
                  </a:solidFill>
                  <a:latin typeface="思源黑体 Light" panose="020B0300000000000000" pitchFamily="34" charset="-122"/>
                  <a:ea typeface="思源黑体 Light" panose="020B0300000000000000" pitchFamily="34" charset="-122"/>
                </a:endParaRPr>
              </a:p>
            </p:txBody>
          </p:sp>
          <p:sp>
            <p:nvSpPr>
              <p:cNvPr id="55" name="矩形 54">
                <a:extLst>
                  <a:ext uri="{FF2B5EF4-FFF2-40B4-BE49-F238E27FC236}">
                    <a16:creationId xmlns:a16="http://schemas.microsoft.com/office/drawing/2014/main" xmlns="" id="{DE453210-7E7B-4C9B-A0CE-A5780D470372}"/>
                  </a:ext>
                </a:extLst>
              </p:cNvPr>
              <p:cNvSpPr/>
              <p:nvPr/>
            </p:nvSpPr>
            <p:spPr>
              <a:xfrm>
                <a:off x="6798185"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grpSp>
    </p:spTree>
    <p:extLst>
      <p:ext uri="{BB962C8B-B14F-4D97-AF65-F5344CB8AC3E}">
        <p14:creationId xmlns:p14="http://schemas.microsoft.com/office/powerpoint/2010/main" val="6785784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xmlns="" id="{20786DC9-D9C8-4720-8EDE-EA4DC5F9C965}"/>
              </a:ext>
            </a:extLst>
          </p:cNvPr>
          <p:cNvGrpSpPr/>
          <p:nvPr/>
        </p:nvGrpSpPr>
        <p:grpSpPr>
          <a:xfrm>
            <a:off x="530772" y="416625"/>
            <a:ext cx="2727541" cy="690854"/>
            <a:chOff x="530771" y="416625"/>
            <a:chExt cx="2727541" cy="690854"/>
          </a:xfrm>
        </p:grpSpPr>
        <p:pic>
          <p:nvPicPr>
            <p:cNvPr id="29" name="图片 28">
              <a:extLst>
                <a:ext uri="{FF2B5EF4-FFF2-40B4-BE49-F238E27FC236}">
                  <a16:creationId xmlns:a16="http://schemas.microsoft.com/office/drawing/2014/main" xmlns="" id="{8973AE3D-BA97-4BB8-99F0-357687878A2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42" name="文本框 41">
              <a:extLst>
                <a:ext uri="{FF2B5EF4-FFF2-40B4-BE49-F238E27FC236}">
                  <a16:creationId xmlns:a16="http://schemas.microsoft.com/office/drawing/2014/main" xmlns="" id="{26262214-4BDA-44F0-847E-B4C3CF50A177}"/>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43" name="Freeform 13">
            <a:extLst>
              <a:ext uri="{FF2B5EF4-FFF2-40B4-BE49-F238E27FC236}">
                <a16:creationId xmlns:a16="http://schemas.microsoft.com/office/drawing/2014/main" xmlns="" id="{226483B0-0974-414F-A3C6-00EB979361F5}"/>
              </a:ext>
            </a:extLst>
          </p:cNvPr>
          <p:cNvSpPr>
            <a:spLocks noEditPoints="1"/>
          </p:cNvSpPr>
          <p:nvPr/>
        </p:nvSpPr>
        <p:spPr bwMode="auto">
          <a:xfrm>
            <a:off x="1242103"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44" name="Freeform 16">
            <a:extLst>
              <a:ext uri="{FF2B5EF4-FFF2-40B4-BE49-F238E27FC236}">
                <a16:creationId xmlns:a16="http://schemas.microsoft.com/office/drawing/2014/main" xmlns="" id="{B15C1B2D-E176-42EF-AF53-692E4E0BD279}"/>
              </a:ext>
            </a:extLst>
          </p:cNvPr>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Arial" panose="020B0604020202020204" pitchFamily="34" charset="0"/>
              <a:ea typeface="思源黑体 Normal" panose="020B0400000000000000" pitchFamily="34" charset="-122"/>
              <a:sym typeface="Arial" panose="020B0604020202020204" pitchFamily="34" charset="0"/>
            </a:endParaRPr>
          </a:p>
        </p:txBody>
      </p:sp>
      <p:grpSp>
        <p:nvGrpSpPr>
          <p:cNvPr id="45" name="Group 12">
            <a:extLst>
              <a:ext uri="{FF2B5EF4-FFF2-40B4-BE49-F238E27FC236}">
                <a16:creationId xmlns:a16="http://schemas.microsoft.com/office/drawing/2014/main" xmlns="" id="{32CC1DAE-C292-4E94-B10E-779CBCF1A9A3}"/>
              </a:ext>
            </a:extLst>
          </p:cNvPr>
          <p:cNvGrpSpPr/>
          <p:nvPr/>
        </p:nvGrpSpPr>
        <p:grpSpPr>
          <a:xfrm>
            <a:off x="1551196" y="1762721"/>
            <a:ext cx="2300613" cy="2059155"/>
            <a:chOff x="8169276" y="952501"/>
            <a:chExt cx="3781424" cy="3384550"/>
          </a:xfrm>
          <a:solidFill>
            <a:srgbClr val="E9CCA9"/>
          </a:solidFill>
        </p:grpSpPr>
        <p:sp>
          <p:nvSpPr>
            <p:cNvPr id="46" name="Freeform 10">
              <a:extLst>
                <a:ext uri="{FF2B5EF4-FFF2-40B4-BE49-F238E27FC236}">
                  <a16:creationId xmlns:a16="http://schemas.microsoft.com/office/drawing/2014/main" xmlns="" id="{D22D79C2-0F89-42EB-945F-14CF8B2471FD}"/>
                </a:ext>
              </a:extLst>
            </p:cNvPr>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Arial" panose="020B0604020202020204" pitchFamily="34" charset="0"/>
                <a:ea typeface="思源黑体 Normal" panose="020B0400000000000000" pitchFamily="34" charset="-122"/>
                <a:sym typeface="Arial" panose="020B0604020202020204" pitchFamily="34" charset="0"/>
              </a:endParaRPr>
            </a:p>
          </p:txBody>
        </p:sp>
        <p:sp>
          <p:nvSpPr>
            <p:cNvPr id="61" name="Freeform 11">
              <a:extLst>
                <a:ext uri="{FF2B5EF4-FFF2-40B4-BE49-F238E27FC236}">
                  <a16:creationId xmlns:a16="http://schemas.microsoft.com/office/drawing/2014/main" xmlns="" id="{31390B10-5612-4BBF-8BA8-767C65BAADAC}"/>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Arial" panose="020B0604020202020204" pitchFamily="34" charset="0"/>
                <a:ea typeface="思源黑体 Normal" panose="020B0400000000000000" pitchFamily="34" charset="-122"/>
                <a:sym typeface="Arial" panose="020B0604020202020204" pitchFamily="34" charset="0"/>
              </a:endParaRPr>
            </a:p>
          </p:txBody>
        </p:sp>
      </p:grpSp>
      <p:grpSp>
        <p:nvGrpSpPr>
          <p:cNvPr id="62" name="组合 61">
            <a:extLst>
              <a:ext uri="{FF2B5EF4-FFF2-40B4-BE49-F238E27FC236}">
                <a16:creationId xmlns:a16="http://schemas.microsoft.com/office/drawing/2014/main" xmlns="" id="{64E0DD54-1C3E-48B4-8596-80CDD2E722B5}"/>
              </a:ext>
            </a:extLst>
          </p:cNvPr>
          <p:cNvGrpSpPr/>
          <p:nvPr/>
        </p:nvGrpSpPr>
        <p:grpSpPr>
          <a:xfrm>
            <a:off x="5749505" y="1562665"/>
            <a:ext cx="5037249" cy="1128883"/>
            <a:chOff x="5971177" y="1605306"/>
            <a:chExt cx="5037249" cy="1128883"/>
          </a:xfrm>
        </p:grpSpPr>
        <p:sp>
          <p:nvSpPr>
            <p:cNvPr id="63" name="Oval 4">
              <a:extLst>
                <a:ext uri="{FF2B5EF4-FFF2-40B4-BE49-F238E27FC236}">
                  <a16:creationId xmlns:a16="http://schemas.microsoft.com/office/drawing/2014/main" xmlns="" id="{097F9407-CDD1-4527-9080-B7D03EF76FA2}"/>
                </a:ext>
              </a:extLst>
            </p:cNvPr>
            <p:cNvSpPr/>
            <p:nvPr/>
          </p:nvSpPr>
          <p:spPr>
            <a:xfrm>
              <a:off x="5971177" y="1812130"/>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01</a:t>
              </a:r>
            </a:p>
          </p:txBody>
        </p:sp>
        <p:sp>
          <p:nvSpPr>
            <p:cNvPr id="64" name="文本框 63">
              <a:extLst>
                <a:ext uri="{FF2B5EF4-FFF2-40B4-BE49-F238E27FC236}">
                  <a16:creationId xmlns:a16="http://schemas.microsoft.com/office/drawing/2014/main" xmlns="" id="{E71CA54C-398D-418F-AC18-D067C2317E14}"/>
                </a:ext>
              </a:extLst>
            </p:cNvPr>
            <p:cNvSpPr txBox="1"/>
            <p:nvPr/>
          </p:nvSpPr>
          <p:spPr>
            <a:xfrm>
              <a:off x="6600832" y="1949359"/>
              <a:ext cx="4407594" cy="784830"/>
            </a:xfrm>
            <a:prstGeom prst="rect">
              <a:avLst/>
            </a:prstGeom>
            <a:noFill/>
          </p:spPr>
          <p:txBody>
            <a:bodyPr wrap="square" rtlCol="0">
              <a:spAutoFit/>
            </a:bodyPr>
            <a:lstStyle/>
            <a:p>
              <a:pPr>
                <a:lnSpc>
                  <a:spcPts val="1800"/>
                </a:lnSpc>
              </a:pPr>
              <a:r>
                <a:rPr kumimoji="0" lang="zh-CN" altLang="en-US" sz="130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65" name="文本框 64">
              <a:extLst>
                <a:ext uri="{FF2B5EF4-FFF2-40B4-BE49-F238E27FC236}">
                  <a16:creationId xmlns:a16="http://schemas.microsoft.com/office/drawing/2014/main" xmlns="" id="{682A68A4-DB78-4D12-B553-DEE87448FE5F}"/>
                </a:ext>
              </a:extLst>
            </p:cNvPr>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400" normalizeH="0" baseline="0" noProof="0" dirty="0">
                  <a:ln>
                    <a:noFill/>
                  </a:ln>
                  <a:solidFill>
                    <a:schemeClr val="tx1">
                      <a:lumMod val="75000"/>
                      <a:lumOff val="25000"/>
                    </a:schemeClr>
                  </a:solidFill>
                  <a:effectLst/>
                  <a:uLnTx/>
                  <a:uFillTx/>
                  <a:latin typeface="思源黑体 Normal" panose="020B0400000000000000" pitchFamily="34" charset="-122"/>
                  <a:ea typeface="思源黑体 Normal" panose="020B0400000000000000" pitchFamily="34" charset="-122"/>
                  <a:cs typeface="+mn-cs"/>
                </a:rPr>
                <a:t>添加标题</a:t>
              </a:r>
            </a:p>
          </p:txBody>
        </p:sp>
      </p:grpSp>
      <p:grpSp>
        <p:nvGrpSpPr>
          <p:cNvPr id="66" name="组合 65">
            <a:extLst>
              <a:ext uri="{FF2B5EF4-FFF2-40B4-BE49-F238E27FC236}">
                <a16:creationId xmlns:a16="http://schemas.microsoft.com/office/drawing/2014/main" xmlns="" id="{B56472A3-673D-4F8F-A2F6-997853DC9642}"/>
              </a:ext>
            </a:extLst>
          </p:cNvPr>
          <p:cNvGrpSpPr/>
          <p:nvPr/>
        </p:nvGrpSpPr>
        <p:grpSpPr>
          <a:xfrm>
            <a:off x="5749505" y="2686162"/>
            <a:ext cx="5037249" cy="1128883"/>
            <a:chOff x="5971177" y="2728803"/>
            <a:chExt cx="5037249" cy="1128883"/>
          </a:xfrm>
        </p:grpSpPr>
        <p:sp>
          <p:nvSpPr>
            <p:cNvPr id="67" name="Oval 19">
              <a:extLst>
                <a:ext uri="{FF2B5EF4-FFF2-40B4-BE49-F238E27FC236}">
                  <a16:creationId xmlns:a16="http://schemas.microsoft.com/office/drawing/2014/main" xmlns="" id="{7DA9F6DD-4A17-423A-83CC-0E2ECE597492}"/>
                </a:ext>
              </a:extLst>
            </p:cNvPr>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02</a:t>
              </a:r>
            </a:p>
          </p:txBody>
        </p:sp>
        <p:sp>
          <p:nvSpPr>
            <p:cNvPr id="68" name="文本框 67">
              <a:extLst>
                <a:ext uri="{FF2B5EF4-FFF2-40B4-BE49-F238E27FC236}">
                  <a16:creationId xmlns:a16="http://schemas.microsoft.com/office/drawing/2014/main" xmlns="" id="{15D2F3C3-FF20-4427-B861-15B79ED99CA7}"/>
                </a:ext>
              </a:extLst>
            </p:cNvPr>
            <p:cNvSpPr txBox="1"/>
            <p:nvPr/>
          </p:nvSpPr>
          <p:spPr>
            <a:xfrm>
              <a:off x="6600832" y="3072856"/>
              <a:ext cx="4407594" cy="784830"/>
            </a:xfrm>
            <a:prstGeom prst="rect">
              <a:avLst/>
            </a:prstGeom>
            <a:noFill/>
          </p:spPr>
          <p:txBody>
            <a:bodyPr wrap="square" rtlCol="0">
              <a:spAutoFit/>
            </a:bodyPr>
            <a:lstStyle/>
            <a:p>
              <a:pPr>
                <a:lnSpc>
                  <a:spcPts val="1800"/>
                </a:lnSpc>
              </a:pPr>
              <a:r>
                <a:rPr kumimoji="0" lang="zh-CN" altLang="en-US" sz="130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69" name="文本框 68">
              <a:extLst>
                <a:ext uri="{FF2B5EF4-FFF2-40B4-BE49-F238E27FC236}">
                  <a16:creationId xmlns:a16="http://schemas.microsoft.com/office/drawing/2014/main" xmlns="" id="{3367056C-01A9-4ACA-9DA8-774D13834CF0}"/>
                </a:ext>
              </a:extLst>
            </p:cNvPr>
            <p:cNvSpPr txBox="1"/>
            <p:nvPr/>
          </p:nvSpPr>
          <p:spPr>
            <a:xfrm>
              <a:off x="6626554" y="2728803"/>
              <a:ext cx="1828799" cy="369332"/>
            </a:xfrm>
            <a:prstGeom prst="rect">
              <a:avLst/>
            </a:prstGeom>
            <a:noFill/>
          </p:spPr>
          <p:txBody>
            <a:bodyPr wrap="square" rtlCol="0">
              <a:spAutoFit/>
            </a:bodyPr>
            <a:lstStyle/>
            <a:p>
              <a:pPr>
                <a:defRPr/>
              </a:pPr>
              <a:r>
                <a:rPr lang="zh-CN" altLang="en-US"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grpSp>
        <p:nvGrpSpPr>
          <p:cNvPr id="70" name="组合 69">
            <a:extLst>
              <a:ext uri="{FF2B5EF4-FFF2-40B4-BE49-F238E27FC236}">
                <a16:creationId xmlns:a16="http://schemas.microsoft.com/office/drawing/2014/main" xmlns="" id="{10F2369B-DC05-44B0-842D-3D0566B5AF72}"/>
              </a:ext>
            </a:extLst>
          </p:cNvPr>
          <p:cNvGrpSpPr/>
          <p:nvPr/>
        </p:nvGrpSpPr>
        <p:grpSpPr>
          <a:xfrm>
            <a:off x="5749505" y="3842100"/>
            <a:ext cx="5037249" cy="1128883"/>
            <a:chOff x="5971177" y="3884741"/>
            <a:chExt cx="5037249" cy="1128883"/>
          </a:xfrm>
        </p:grpSpPr>
        <p:sp>
          <p:nvSpPr>
            <p:cNvPr id="71" name="Oval 25">
              <a:extLst>
                <a:ext uri="{FF2B5EF4-FFF2-40B4-BE49-F238E27FC236}">
                  <a16:creationId xmlns:a16="http://schemas.microsoft.com/office/drawing/2014/main" xmlns="" id="{B91EF98E-E221-43ED-A434-5451B8893B57}"/>
                </a:ext>
              </a:extLst>
            </p:cNvPr>
            <p:cNvSpPr/>
            <p:nvPr/>
          </p:nvSpPr>
          <p:spPr>
            <a:xfrm>
              <a:off x="5971177" y="4054466"/>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03</a:t>
              </a:r>
            </a:p>
          </p:txBody>
        </p:sp>
        <p:sp>
          <p:nvSpPr>
            <p:cNvPr id="72" name="文本框 71">
              <a:extLst>
                <a:ext uri="{FF2B5EF4-FFF2-40B4-BE49-F238E27FC236}">
                  <a16:creationId xmlns:a16="http://schemas.microsoft.com/office/drawing/2014/main" xmlns="" id="{90ED84B1-6F48-4FA3-8CDF-F669306C2493}"/>
                </a:ext>
              </a:extLst>
            </p:cNvPr>
            <p:cNvSpPr txBox="1"/>
            <p:nvPr/>
          </p:nvSpPr>
          <p:spPr>
            <a:xfrm>
              <a:off x="6600832" y="4228794"/>
              <a:ext cx="4407594" cy="784830"/>
            </a:xfrm>
            <a:prstGeom prst="rect">
              <a:avLst/>
            </a:prstGeom>
            <a:noFill/>
          </p:spPr>
          <p:txBody>
            <a:bodyPr wrap="square" rtlCol="0">
              <a:spAutoFit/>
            </a:bodyPr>
            <a:lstStyle/>
            <a:p>
              <a:pPr>
                <a:lnSpc>
                  <a:spcPts val="1800"/>
                </a:lnSpc>
              </a:pPr>
              <a:r>
                <a:rPr kumimoji="0" lang="zh-CN" altLang="en-US" sz="130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73" name="文本框 72">
              <a:extLst>
                <a:ext uri="{FF2B5EF4-FFF2-40B4-BE49-F238E27FC236}">
                  <a16:creationId xmlns:a16="http://schemas.microsoft.com/office/drawing/2014/main" xmlns="" id="{071BD733-8879-4981-AA80-3A84ACEC9E93}"/>
                </a:ext>
              </a:extLst>
            </p:cNvPr>
            <p:cNvSpPr txBox="1"/>
            <p:nvPr/>
          </p:nvSpPr>
          <p:spPr>
            <a:xfrm>
              <a:off x="6626554" y="3884741"/>
              <a:ext cx="1828799" cy="369332"/>
            </a:xfrm>
            <a:prstGeom prst="rect">
              <a:avLst/>
            </a:prstGeom>
            <a:noFill/>
          </p:spPr>
          <p:txBody>
            <a:bodyPr wrap="square" rtlCol="0">
              <a:spAutoFit/>
            </a:bodyPr>
            <a:lstStyle/>
            <a:p>
              <a:pPr>
                <a:defRPr/>
              </a:pPr>
              <a:r>
                <a:rPr lang="zh-CN" altLang="en-US"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grpSp>
        <p:nvGrpSpPr>
          <p:cNvPr id="74" name="组合 73">
            <a:extLst>
              <a:ext uri="{FF2B5EF4-FFF2-40B4-BE49-F238E27FC236}">
                <a16:creationId xmlns:a16="http://schemas.microsoft.com/office/drawing/2014/main" xmlns="" id="{DF83CEC7-166A-4096-928D-07B40CC9D14C}"/>
              </a:ext>
            </a:extLst>
          </p:cNvPr>
          <p:cNvGrpSpPr/>
          <p:nvPr/>
        </p:nvGrpSpPr>
        <p:grpSpPr>
          <a:xfrm>
            <a:off x="5749505" y="4963358"/>
            <a:ext cx="5037249" cy="1128883"/>
            <a:chOff x="5971177" y="5005999"/>
            <a:chExt cx="5037249" cy="1128883"/>
          </a:xfrm>
        </p:grpSpPr>
        <p:sp>
          <p:nvSpPr>
            <p:cNvPr id="75" name="Oval 27">
              <a:extLst>
                <a:ext uri="{FF2B5EF4-FFF2-40B4-BE49-F238E27FC236}">
                  <a16:creationId xmlns:a16="http://schemas.microsoft.com/office/drawing/2014/main" xmlns="" id="{5CB19A44-CAF8-4039-BC75-314C9064E9A1}"/>
                </a:ext>
              </a:extLst>
            </p:cNvPr>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Arial" panose="020B0604020202020204" pitchFamily="34" charset="0"/>
                  <a:ea typeface="思源黑体 Normal" panose="020B0400000000000000" pitchFamily="34" charset="-122"/>
                  <a:sym typeface="Arial" panose="020B0604020202020204" pitchFamily="34" charset="0"/>
                </a:rPr>
                <a:t>04</a:t>
              </a:r>
            </a:p>
          </p:txBody>
        </p:sp>
        <p:sp>
          <p:nvSpPr>
            <p:cNvPr id="76" name="文本框 75">
              <a:extLst>
                <a:ext uri="{FF2B5EF4-FFF2-40B4-BE49-F238E27FC236}">
                  <a16:creationId xmlns:a16="http://schemas.microsoft.com/office/drawing/2014/main" xmlns="" id="{DF4BB56A-FD54-48E2-99C9-DA8D4987E377}"/>
                </a:ext>
              </a:extLst>
            </p:cNvPr>
            <p:cNvSpPr txBox="1"/>
            <p:nvPr/>
          </p:nvSpPr>
          <p:spPr>
            <a:xfrm>
              <a:off x="6600832" y="5350052"/>
              <a:ext cx="4407594" cy="784830"/>
            </a:xfrm>
            <a:prstGeom prst="rect">
              <a:avLst/>
            </a:prstGeom>
            <a:noFill/>
          </p:spPr>
          <p:txBody>
            <a:bodyPr wrap="square" rtlCol="0">
              <a:spAutoFit/>
            </a:bodyPr>
            <a:lstStyle/>
            <a:p>
              <a:pPr>
                <a:lnSpc>
                  <a:spcPts val="1800"/>
                </a:lnSpc>
              </a:pPr>
              <a:r>
                <a:rPr kumimoji="0" lang="zh-CN" altLang="en-US" sz="1300" i="0" u="none" strike="noStrike" kern="1200" cap="none" spc="0" normalizeH="0" baseline="0" noProof="0" dirty="0">
                  <a:ln>
                    <a:noFill/>
                  </a:ln>
                  <a:solidFill>
                    <a:srgbClr val="222A35"/>
                  </a:solidFill>
                  <a:effectLst/>
                  <a:uLnTx/>
                  <a:uFillTx/>
                  <a:latin typeface="思源黑体 Light" panose="020B0300000000000000" pitchFamily="34" charset="-122"/>
                  <a:ea typeface="思源黑体 Light" panose="020B0300000000000000" pitchFamily="34" charset="-122"/>
                </a:rPr>
                <a:t>单击此处添加标题内容，内容要与标题相符</a:t>
              </a:r>
              <a:r>
                <a:rPr lang="zh-CN" altLang="en-US" sz="1300" dirty="0">
                  <a:solidFill>
                    <a:srgbClr val="222A35"/>
                  </a:solidFill>
                  <a:latin typeface="思源黑体 Light" panose="020B0300000000000000" pitchFamily="34" charset="-122"/>
                  <a:ea typeface="思源黑体 Light" panose="020B03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i="0" u="none" strike="noStrike" kern="1200" cap="none" spc="0" normalizeH="0" baseline="0" noProof="0" dirty="0">
                <a:ln>
                  <a:noFill/>
                </a:ln>
                <a:solidFill>
                  <a:srgbClr val="222A35"/>
                </a:solidFill>
                <a:effectLst/>
                <a:uLnTx/>
                <a:uFillTx/>
                <a:latin typeface="思源黑体 Normal" panose="020B0400000000000000" pitchFamily="34" charset="-122"/>
                <a:ea typeface="思源黑体 Normal" panose="020B0400000000000000" pitchFamily="34" charset="-122"/>
                <a:cs typeface="+mn-cs"/>
              </a:endParaRPr>
            </a:p>
          </p:txBody>
        </p:sp>
        <p:sp>
          <p:nvSpPr>
            <p:cNvPr id="77" name="文本框 76">
              <a:extLst>
                <a:ext uri="{FF2B5EF4-FFF2-40B4-BE49-F238E27FC236}">
                  <a16:creationId xmlns:a16="http://schemas.microsoft.com/office/drawing/2014/main" xmlns="" id="{125C9425-3EB6-469E-9C59-A92A10023461}"/>
                </a:ext>
              </a:extLst>
            </p:cNvPr>
            <p:cNvSpPr txBox="1"/>
            <p:nvPr/>
          </p:nvSpPr>
          <p:spPr>
            <a:xfrm>
              <a:off x="6626554" y="5005999"/>
              <a:ext cx="1828799" cy="369332"/>
            </a:xfrm>
            <a:prstGeom prst="rect">
              <a:avLst/>
            </a:prstGeom>
            <a:noFill/>
          </p:spPr>
          <p:txBody>
            <a:bodyPr wrap="square" rtlCol="0">
              <a:spAutoFit/>
            </a:bodyPr>
            <a:lstStyle/>
            <a:p>
              <a:pPr>
                <a:defRPr/>
              </a:pPr>
              <a:r>
                <a:rPr lang="zh-CN" altLang="en-US" spc="400" dirty="0">
                  <a:solidFill>
                    <a:schemeClr val="tx1">
                      <a:lumMod val="75000"/>
                      <a:lumOff val="25000"/>
                    </a:schemeClr>
                  </a:solidFill>
                  <a:latin typeface="思源黑体 Normal" panose="020B0400000000000000" pitchFamily="34" charset="-122"/>
                  <a:ea typeface="思源黑体 Normal" panose="020B0400000000000000" pitchFamily="34" charset="-122"/>
                </a:rPr>
                <a:t>添加标题</a:t>
              </a:r>
            </a:p>
          </p:txBody>
        </p:sp>
      </p:grpSp>
    </p:spTree>
    <p:extLst>
      <p:ext uri="{BB962C8B-B14F-4D97-AF65-F5344CB8AC3E}">
        <p14:creationId xmlns:p14="http://schemas.microsoft.com/office/powerpoint/2010/main" val="41717593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14:bounceEnd="40000">
                                          <p:cBhvr additive="base">
                                            <p:cTn id="21" dur="500" fill="hold"/>
                                            <p:tgtEl>
                                              <p:spTgt spid="62"/>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6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14:bounceEnd="40000">
                                          <p:cBhvr additive="base">
                                            <p:cTn id="26" dur="5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6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14:bounceEnd="40000">
                                          <p:cBhvr additive="base">
                                            <p:cTn id="31" dur="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7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14:bounceEnd="40000">
                                          <p:cBhvr additive="base">
                                            <p:cTn id="36" dur="500" fill="hold"/>
                                            <p:tgtEl>
                                              <p:spTgt spid="74"/>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fltVal val="0"/>
                                              </p:val>
                                            </p:tav>
                                            <p:tav tm="100000">
                                              <p:val>
                                                <p:strVal val="#ppt_h"/>
                                              </p:val>
                                            </p:tav>
                                          </p:tavLst>
                                        </p:anim>
                                        <p:animEffect transition="in" filter="fade">
                                          <p:cBhvr>
                                            <p:cTn id="17" dur="500"/>
                                            <p:tgtEl>
                                              <p:spTgt spid="45"/>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1+#ppt_w/2"/>
                                              </p:val>
                                            </p:tav>
                                            <p:tav tm="100000">
                                              <p:val>
                                                <p:strVal val="#ppt_x"/>
                                              </p:val>
                                            </p:tav>
                                          </p:tavLst>
                                        </p:anim>
                                        <p:anim calcmode="lin" valueType="num">
                                          <p:cBhvr additive="base">
                                            <p:cTn id="22" dur="500" fill="hold"/>
                                            <p:tgtEl>
                                              <p:spTgt spid="6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1+#ppt_w/2"/>
                                              </p:val>
                                            </p:tav>
                                            <p:tav tm="100000">
                                              <p:val>
                                                <p:strVal val="#ppt_x"/>
                                              </p:val>
                                            </p:tav>
                                          </p:tavLst>
                                        </p:anim>
                                        <p:anim calcmode="lin" valueType="num">
                                          <p:cBhvr additive="base">
                                            <p:cTn id="27" dur="500" fill="hold"/>
                                            <p:tgtEl>
                                              <p:spTgt spid="6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1+#ppt_w/2"/>
                                              </p:val>
                                            </p:tav>
                                            <p:tav tm="100000">
                                              <p:val>
                                                <p:strVal val="#ppt_x"/>
                                              </p:val>
                                            </p:tav>
                                          </p:tavLst>
                                        </p:anim>
                                        <p:anim calcmode="lin" valueType="num">
                                          <p:cBhvr additive="base">
                                            <p:cTn id="32" dur="500" fill="hold"/>
                                            <p:tgtEl>
                                              <p:spTgt spid="7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1+#ppt_w/2"/>
                                              </p:val>
                                            </p:tav>
                                            <p:tav tm="100000">
                                              <p:val>
                                                <p:strVal val="#ppt_x"/>
                                              </p:val>
                                            </p:tav>
                                          </p:tavLst>
                                        </p:anim>
                                        <p:anim calcmode="lin" valueType="num">
                                          <p:cBhvr additive="base">
                                            <p:cTn id="3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CEE4304F-D764-44E4-969C-5298C1D5857E}"/>
              </a:ext>
            </a:extLst>
          </p:cNvPr>
          <p:cNvGrpSpPr/>
          <p:nvPr/>
        </p:nvGrpSpPr>
        <p:grpSpPr>
          <a:xfrm>
            <a:off x="0" y="1654630"/>
            <a:ext cx="12192003" cy="1671462"/>
            <a:chOff x="0" y="1349830"/>
            <a:chExt cx="12192002" cy="1671462"/>
          </a:xfrm>
        </p:grpSpPr>
        <p:grpSp>
          <p:nvGrpSpPr>
            <p:cNvPr id="10" name="组合 9">
              <a:extLst>
                <a:ext uri="{FF2B5EF4-FFF2-40B4-BE49-F238E27FC236}">
                  <a16:creationId xmlns:a16="http://schemas.microsoft.com/office/drawing/2014/main" xmlns="" id="{F5C641D5-84E7-451B-B932-C97D142F3271}"/>
                </a:ext>
              </a:extLst>
            </p:cNvPr>
            <p:cNvGrpSpPr/>
            <p:nvPr/>
          </p:nvGrpSpPr>
          <p:grpSpPr>
            <a:xfrm rot="5400000">
              <a:off x="5260270" y="-3910440"/>
              <a:ext cx="1671462" cy="12192002"/>
              <a:chOff x="3379662" y="-2667000"/>
              <a:chExt cx="1251657" cy="12192002"/>
            </a:xfrm>
          </p:grpSpPr>
          <p:sp>
            <p:nvSpPr>
              <p:cNvPr id="12" name="矩形 11">
                <a:extLst>
                  <a:ext uri="{FF2B5EF4-FFF2-40B4-BE49-F238E27FC236}">
                    <a16:creationId xmlns:a16="http://schemas.microsoft.com/office/drawing/2014/main" xmlns="" id="{7DB4CB8E-D284-4677-91A9-2E07A622EE66}"/>
                  </a:ext>
                </a:extLst>
              </p:cNvPr>
              <p:cNvSpPr/>
              <p:nvPr/>
            </p:nvSpPr>
            <p:spPr>
              <a:xfrm>
                <a:off x="3379662" y="-2667000"/>
                <a:ext cx="1120280"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等腰三角形 12">
                <a:extLst>
                  <a:ext uri="{FF2B5EF4-FFF2-40B4-BE49-F238E27FC236}">
                    <a16:creationId xmlns:a16="http://schemas.microsoft.com/office/drawing/2014/main" xmlns="" id="{88D502D5-334E-4CB0-8F1F-210CE46EBDA2}"/>
                  </a:ext>
                </a:extLst>
              </p:cNvPr>
              <p:cNvSpPr/>
              <p:nvPr/>
            </p:nvSpPr>
            <p:spPr>
              <a:xfrm rot="5400000" flipH="1">
                <a:off x="4415106" y="3360425"/>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1" name="文本框 10">
              <a:extLst>
                <a:ext uri="{FF2B5EF4-FFF2-40B4-BE49-F238E27FC236}">
                  <a16:creationId xmlns:a16="http://schemas.microsoft.com/office/drawing/2014/main" xmlns="" id="{E96CCD18-2875-4982-88ED-1D4785EBF4F4}"/>
                </a:ext>
              </a:extLst>
            </p:cNvPr>
            <p:cNvSpPr txBox="1"/>
            <p:nvPr/>
          </p:nvSpPr>
          <p:spPr>
            <a:xfrm>
              <a:off x="4030233" y="1653394"/>
              <a:ext cx="4131534" cy="923330"/>
            </a:xfrm>
            <a:prstGeom prst="rect">
              <a:avLst/>
            </a:prstGeom>
            <a:noFill/>
          </p:spPr>
          <p:txBody>
            <a:bodyPr wrap="square" rtlCol="0">
              <a:spAutoFit/>
            </a:bodyPr>
            <a:lstStyle/>
            <a:p>
              <a:pPr algn="ctr"/>
              <a:r>
                <a:rPr lang="en-US" altLang="zh-CN"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rPr>
                <a:t>PART  02</a:t>
              </a:r>
              <a:endParaRPr lang="zh-CN" altLang="en-US" sz="5400" b="1" spc="600" dirty="0">
                <a:solidFill>
                  <a:schemeClr val="bg1"/>
                </a:solidFill>
                <a:latin typeface="思源黑体" panose="020B0500000000000000" pitchFamily="34" charset="-122"/>
                <a:ea typeface="思源黑体" panose="020B0500000000000000" pitchFamily="34" charset="-122"/>
                <a:cs typeface="Arial" panose="020B0604020202020204" pitchFamily="34" charset="0"/>
                <a:sym typeface="思源黑体" panose="020B0500000000000000" pitchFamily="34" charset="-122"/>
              </a:endParaRPr>
            </a:p>
          </p:txBody>
        </p:sp>
      </p:grpSp>
      <p:sp>
        <p:nvSpPr>
          <p:cNvPr id="14" name="文本框 13">
            <a:extLst>
              <a:ext uri="{FF2B5EF4-FFF2-40B4-BE49-F238E27FC236}">
                <a16:creationId xmlns:a16="http://schemas.microsoft.com/office/drawing/2014/main" xmlns="" id="{F3F9A95E-0F08-4D39-B687-BECC32049D37}"/>
              </a:ext>
            </a:extLst>
          </p:cNvPr>
          <p:cNvSpPr txBox="1"/>
          <p:nvPr/>
        </p:nvSpPr>
        <p:spPr>
          <a:xfrm>
            <a:off x="4157008" y="3517400"/>
            <a:ext cx="3877985"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sp>
        <p:nvSpPr>
          <p:cNvPr id="15" name="矩形 14">
            <a:extLst>
              <a:ext uri="{FF2B5EF4-FFF2-40B4-BE49-F238E27FC236}">
                <a16:creationId xmlns:a16="http://schemas.microsoft.com/office/drawing/2014/main" xmlns="" id="{CBFBEA83-A248-434A-9E23-219DC38DE727}"/>
              </a:ext>
            </a:extLst>
          </p:cNvPr>
          <p:cNvSpPr/>
          <p:nvPr/>
        </p:nvSpPr>
        <p:spPr>
          <a:xfrm>
            <a:off x="2274596" y="4400182"/>
            <a:ext cx="7642811" cy="854080"/>
          </a:xfrm>
          <a:prstGeom prst="rect">
            <a:avLst/>
          </a:prstGeom>
        </p:spPr>
        <p:txBody>
          <a:bodyPr wrap="square">
            <a:spAutoFit/>
          </a:bodyPr>
          <a:lstStyle/>
          <a:p>
            <a:pPr algn="ctr">
              <a:lnSpc>
                <a:spcPct val="150000"/>
              </a:lnSpc>
            </a:pPr>
            <a:r>
              <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Your content to play here, or through your copy, paste in this box, and select only the text. Your content to play here, or through your copy, paste in this box, and select only the text. Your content to play here, or through your copy, paste in this box, and select only the text. </a:t>
            </a:r>
          </a:p>
        </p:txBody>
      </p:sp>
    </p:spTree>
    <p:extLst>
      <p:ext uri="{BB962C8B-B14F-4D97-AF65-F5344CB8AC3E}">
        <p14:creationId xmlns:p14="http://schemas.microsoft.com/office/powerpoint/2010/main" val="25569572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a:extLst>
              <a:ext uri="{FF2B5EF4-FFF2-40B4-BE49-F238E27FC236}">
                <a16:creationId xmlns:a16="http://schemas.microsoft.com/office/drawing/2014/main" xmlns="" id="{A0A69DF9-5571-4AD0-8F24-4D5C6A9C225E}"/>
              </a:ext>
            </a:extLst>
          </p:cNvPr>
          <p:cNvGrpSpPr/>
          <p:nvPr/>
        </p:nvGrpSpPr>
        <p:grpSpPr>
          <a:xfrm>
            <a:off x="530772" y="416625"/>
            <a:ext cx="2727541" cy="690854"/>
            <a:chOff x="530771" y="416625"/>
            <a:chExt cx="2727541" cy="690854"/>
          </a:xfrm>
        </p:grpSpPr>
        <p:pic>
          <p:nvPicPr>
            <p:cNvPr id="67" name="图片 66">
              <a:extLst>
                <a:ext uri="{FF2B5EF4-FFF2-40B4-BE49-F238E27FC236}">
                  <a16:creationId xmlns:a16="http://schemas.microsoft.com/office/drawing/2014/main" xmlns="" id="{C429B3B2-010F-473C-9EC1-6D0E5B98A34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30771" y="416625"/>
              <a:ext cx="773879" cy="690854"/>
            </a:xfrm>
            <a:prstGeom prst="rect">
              <a:avLst/>
            </a:prstGeom>
          </p:spPr>
        </p:pic>
        <p:sp>
          <p:nvSpPr>
            <p:cNvPr id="68" name="文本框 67">
              <a:extLst>
                <a:ext uri="{FF2B5EF4-FFF2-40B4-BE49-F238E27FC236}">
                  <a16:creationId xmlns:a16="http://schemas.microsoft.com/office/drawing/2014/main" xmlns="" id="{C8B4BBBA-52F1-4B47-AF77-9DC58EB89D0B}"/>
                </a:ext>
              </a:extLst>
            </p:cNvPr>
            <p:cNvSpPr txBox="1"/>
            <p:nvPr/>
          </p:nvSpPr>
          <p:spPr>
            <a:xfrm>
              <a:off x="1033272" y="577386"/>
              <a:ext cx="2225040" cy="369332"/>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ctr"/>
              <a:r>
                <a:rPr lang="zh-CN" altLang="en-US" dirty="0">
                  <a:solidFill>
                    <a:schemeClr val="tx1"/>
                  </a:solidFill>
                  <a:effectLst/>
                  <a:latin typeface="思源黑体" panose="020B0500000000000000" pitchFamily="34" charset="-122"/>
                  <a:ea typeface="思源黑体" panose="020B0500000000000000" pitchFamily="34" charset="-122"/>
                  <a:sym typeface="思源黑体" panose="020B0500000000000000" pitchFamily="34" charset="-122"/>
                </a:rPr>
                <a:t>输入您的标题</a:t>
              </a:r>
            </a:p>
          </p:txBody>
        </p:sp>
      </p:grpSp>
      <p:sp>
        <p:nvSpPr>
          <p:cNvPr id="69" name="Title 13">
            <a:extLst>
              <a:ext uri="{FF2B5EF4-FFF2-40B4-BE49-F238E27FC236}">
                <a16:creationId xmlns:a16="http://schemas.microsoft.com/office/drawing/2014/main" xmlns="" id="{5D27AD30-705D-4DCA-A664-BC59D5794080}"/>
              </a:ext>
            </a:extLst>
          </p:cNvPr>
          <p:cNvSpPr txBox="1"/>
          <p:nvPr/>
        </p:nvSpPr>
        <p:spPr bwMode="auto">
          <a:xfrm>
            <a:off x="1496773"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Normal" panose="020B0400000000000000" pitchFamily="34" charset="-122"/>
                <a:ea typeface="思源黑体 Normal" panose="020B0400000000000000" pitchFamily="34" charset="-122"/>
                <a:sym typeface="字魂58号-创中黑" panose="00000500000000000000" pitchFamily="2" charset="-122"/>
              </a:rPr>
              <a:t>Step 1</a:t>
            </a:r>
          </a:p>
        </p:txBody>
      </p:sp>
      <p:sp>
        <p:nvSpPr>
          <p:cNvPr id="70" name="Title 13">
            <a:extLst>
              <a:ext uri="{FF2B5EF4-FFF2-40B4-BE49-F238E27FC236}">
                <a16:creationId xmlns:a16="http://schemas.microsoft.com/office/drawing/2014/main" xmlns="" id="{67BF9322-0F1E-4BA2-9F89-054EE263F6DA}"/>
              </a:ext>
            </a:extLst>
          </p:cNvPr>
          <p:cNvSpPr txBox="1"/>
          <p:nvPr/>
        </p:nvSpPr>
        <p:spPr bwMode="auto">
          <a:xfrm>
            <a:off x="4557473"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Normal" panose="020B0400000000000000" pitchFamily="34" charset="-122"/>
                <a:ea typeface="思源黑体 Normal" panose="020B0400000000000000" pitchFamily="34" charset="-122"/>
                <a:sym typeface="字魂58号-创中黑" panose="00000500000000000000" pitchFamily="2" charset="-122"/>
              </a:rPr>
              <a:t>Step 2</a:t>
            </a:r>
          </a:p>
        </p:txBody>
      </p:sp>
      <p:sp>
        <p:nvSpPr>
          <p:cNvPr id="71" name="Title 13">
            <a:extLst>
              <a:ext uri="{FF2B5EF4-FFF2-40B4-BE49-F238E27FC236}">
                <a16:creationId xmlns:a16="http://schemas.microsoft.com/office/drawing/2014/main" xmlns="" id="{1C868F32-33F2-459E-B27D-E83ED951DB62}"/>
              </a:ext>
            </a:extLst>
          </p:cNvPr>
          <p:cNvSpPr txBox="1"/>
          <p:nvPr/>
        </p:nvSpPr>
        <p:spPr bwMode="auto">
          <a:xfrm>
            <a:off x="7613940"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Normal" panose="020B0400000000000000" pitchFamily="34" charset="-122"/>
                <a:ea typeface="思源黑体 Normal" panose="020B0400000000000000" pitchFamily="34" charset="-122"/>
                <a:sym typeface="字魂58号-创中黑" panose="00000500000000000000" pitchFamily="2" charset="-122"/>
              </a:rPr>
              <a:t>Step 3</a:t>
            </a:r>
          </a:p>
        </p:txBody>
      </p:sp>
      <p:grpSp>
        <p:nvGrpSpPr>
          <p:cNvPr id="72" name="组合 71">
            <a:extLst>
              <a:ext uri="{FF2B5EF4-FFF2-40B4-BE49-F238E27FC236}">
                <a16:creationId xmlns:a16="http://schemas.microsoft.com/office/drawing/2014/main" xmlns="" id="{3D883AA8-B065-460B-BA4B-C0536D6A58C7}"/>
              </a:ext>
            </a:extLst>
          </p:cNvPr>
          <p:cNvGrpSpPr/>
          <p:nvPr/>
        </p:nvGrpSpPr>
        <p:grpSpPr>
          <a:xfrm>
            <a:off x="2013241" y="1960816"/>
            <a:ext cx="1790700" cy="1792816"/>
            <a:chOff x="2013240" y="1960816"/>
            <a:chExt cx="1790700" cy="1792816"/>
          </a:xfrm>
        </p:grpSpPr>
        <p:sp>
          <p:nvSpPr>
            <p:cNvPr id="73" name="Oval 14">
              <a:extLst>
                <a:ext uri="{FF2B5EF4-FFF2-40B4-BE49-F238E27FC236}">
                  <a16:creationId xmlns:a16="http://schemas.microsoft.com/office/drawing/2014/main" xmlns="" id="{CAD2DC66-06A9-4692-9228-EB857C48B392}"/>
                </a:ext>
              </a:extLst>
            </p:cNvPr>
            <p:cNvSpPr/>
            <p:nvPr/>
          </p:nvSpPr>
          <p:spPr bwMode="auto">
            <a:xfrm>
              <a:off x="2013240" y="1960816"/>
              <a:ext cx="1790700" cy="1792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dirty="0">
                <a:solidFill>
                  <a:srgbClr val="FFFFFF"/>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74" name="Freeform 11">
              <a:extLst>
                <a:ext uri="{FF2B5EF4-FFF2-40B4-BE49-F238E27FC236}">
                  <a16:creationId xmlns:a16="http://schemas.microsoft.com/office/drawing/2014/main" xmlns="" id="{8C70481A-C382-4030-96E4-67E3ABF276C1}"/>
                </a:ext>
              </a:extLst>
            </p:cNvPr>
            <p:cNvSpPr>
              <a:spLocks noEditPoints="1"/>
            </p:cNvSpPr>
            <p:nvPr/>
          </p:nvSpPr>
          <p:spPr bwMode="auto">
            <a:xfrm>
              <a:off x="2694558" y="2380683"/>
              <a:ext cx="428061" cy="427428"/>
            </a:xfrm>
            <a:custGeom>
              <a:avLst/>
              <a:gdLst>
                <a:gd name="T0" fmla="*/ 7051 w 319"/>
                <a:gd name="T1" fmla="*/ 293269 h 318"/>
                <a:gd name="T2" fmla="*/ 26190 w 319"/>
                <a:gd name="T3" fmla="*/ 312417 h 318"/>
                <a:gd name="T4" fmla="*/ 53388 w 319"/>
                <a:gd name="T5" fmla="*/ 312417 h 318"/>
                <a:gd name="T6" fmla="*/ 129943 w 319"/>
                <a:gd name="T7" fmla="*/ 235824 h 318"/>
                <a:gd name="T8" fmla="*/ 192397 w 319"/>
                <a:gd name="T9" fmla="*/ 252957 h 318"/>
                <a:gd name="T10" fmla="*/ 321333 w 319"/>
                <a:gd name="T11" fmla="*/ 124967 h 318"/>
                <a:gd name="T12" fmla="*/ 196426 w 319"/>
                <a:gd name="T13" fmla="*/ 0 h 318"/>
                <a:gd name="T14" fmla="*/ 67490 w 319"/>
                <a:gd name="T15" fmla="*/ 127990 h 318"/>
                <a:gd name="T16" fmla="*/ 85622 w 319"/>
                <a:gd name="T17" fmla="*/ 193497 h 318"/>
                <a:gd name="T18" fmla="*/ 10073 w 319"/>
                <a:gd name="T19" fmla="*/ 269081 h 318"/>
                <a:gd name="T20" fmla="*/ 7051 w 319"/>
                <a:gd name="T21" fmla="*/ 293269 h 318"/>
                <a:gd name="T22" fmla="*/ 192397 w 319"/>
                <a:gd name="T23" fmla="*/ 214660 h 318"/>
                <a:gd name="T24" fmla="*/ 106775 w 319"/>
                <a:gd name="T25" fmla="*/ 127990 h 318"/>
                <a:gd name="T26" fmla="*/ 196426 w 319"/>
                <a:gd name="T27" fmla="*/ 38296 h 318"/>
                <a:gd name="T28" fmla="*/ 283055 w 319"/>
                <a:gd name="T29" fmla="*/ 124967 h 318"/>
                <a:gd name="T30" fmla="*/ 192397 w 319"/>
                <a:gd name="T31" fmla="*/ 214660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75" name="文本框 74">
              <a:extLst>
                <a:ext uri="{FF2B5EF4-FFF2-40B4-BE49-F238E27FC236}">
                  <a16:creationId xmlns:a16="http://schemas.microsoft.com/office/drawing/2014/main" xmlns="" id="{B3E8D4E7-9A6F-4CBE-B044-8964028901F4}"/>
                </a:ext>
              </a:extLst>
            </p:cNvPr>
            <p:cNvSpPr txBox="1"/>
            <p:nvPr/>
          </p:nvSpPr>
          <p:spPr>
            <a:xfrm>
              <a:off x="2212156" y="2917144"/>
              <a:ext cx="1361114" cy="461665"/>
            </a:xfrm>
            <a:prstGeom prst="rect">
              <a:avLst/>
            </a:prstGeom>
            <a:noFill/>
          </p:spPr>
          <p:txBody>
            <a:bodyPr wrap="square" rtlCol="0">
              <a:spAutoFit/>
            </a:bodyPr>
            <a:lstStyle/>
            <a:p>
              <a:pPr algn="ctr"/>
              <a:r>
                <a:rPr lang="en-US" altLang="zh-CN"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rPr>
                <a:t>text</a:t>
              </a:r>
              <a:endParaRPr lang="zh-CN" altLang="en-US"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grpSp>
      <p:grpSp>
        <p:nvGrpSpPr>
          <p:cNvPr id="76" name="组合 75">
            <a:extLst>
              <a:ext uri="{FF2B5EF4-FFF2-40B4-BE49-F238E27FC236}">
                <a16:creationId xmlns:a16="http://schemas.microsoft.com/office/drawing/2014/main" xmlns="" id="{FD889A8D-387A-4C1A-8004-D21D4141C6B1}"/>
              </a:ext>
            </a:extLst>
          </p:cNvPr>
          <p:cNvGrpSpPr/>
          <p:nvPr/>
        </p:nvGrpSpPr>
        <p:grpSpPr>
          <a:xfrm>
            <a:off x="4813591" y="1704701"/>
            <a:ext cx="2302933" cy="2305051"/>
            <a:chOff x="4813590" y="1704699"/>
            <a:chExt cx="2302933" cy="2305051"/>
          </a:xfrm>
        </p:grpSpPr>
        <p:sp>
          <p:nvSpPr>
            <p:cNvPr id="77" name="Oval 16">
              <a:extLst>
                <a:ext uri="{FF2B5EF4-FFF2-40B4-BE49-F238E27FC236}">
                  <a16:creationId xmlns:a16="http://schemas.microsoft.com/office/drawing/2014/main" xmlns="" id="{5EBA93BC-6CA0-412C-9E64-CA4F5FABF6C3}"/>
                </a:ext>
              </a:extLst>
            </p:cNvPr>
            <p:cNvSpPr/>
            <p:nvPr/>
          </p:nvSpPr>
          <p:spPr bwMode="auto">
            <a:xfrm>
              <a:off x="4813590" y="1704699"/>
              <a:ext cx="2302933" cy="23050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dirty="0">
                <a:solidFill>
                  <a:srgbClr val="FFFFFF"/>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a:p>
              <a:pPr algn="ctr"/>
              <a:endParaRPr lang="en-US" altLang="zh-CN" sz="1465" dirty="0">
                <a:solidFill>
                  <a:srgbClr val="FFFFFF"/>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78" name="Freeform 6">
              <a:extLst>
                <a:ext uri="{FF2B5EF4-FFF2-40B4-BE49-F238E27FC236}">
                  <a16:creationId xmlns:a16="http://schemas.microsoft.com/office/drawing/2014/main" xmlns="" id="{412AF62E-E9D5-466E-95D0-C6460C336400}"/>
                </a:ext>
              </a:extLst>
            </p:cNvPr>
            <p:cNvSpPr>
              <a:spLocks noEditPoints="1"/>
            </p:cNvSpPr>
            <p:nvPr/>
          </p:nvSpPr>
          <p:spPr bwMode="auto">
            <a:xfrm>
              <a:off x="5529635" y="2184918"/>
              <a:ext cx="807342" cy="826146"/>
            </a:xfrm>
            <a:custGeom>
              <a:avLst/>
              <a:gdLst>
                <a:gd name="T0" fmla="*/ 341634 w 360"/>
                <a:gd name="T1" fmla="*/ 456131 h 368"/>
                <a:gd name="T2" fmla="*/ 439244 w 360"/>
                <a:gd name="T3" fmla="*/ 339995 h 368"/>
                <a:gd name="T4" fmla="*/ 605854 w 360"/>
                <a:gd name="T5" fmla="*/ 85840 h 368"/>
                <a:gd name="T6" fmla="*/ 582293 w 360"/>
                <a:gd name="T7" fmla="*/ 62276 h 368"/>
                <a:gd name="T8" fmla="*/ 466171 w 360"/>
                <a:gd name="T9" fmla="*/ 62276 h 368"/>
                <a:gd name="T10" fmla="*/ 302927 w 360"/>
                <a:gd name="T11" fmla="*/ 0 h 368"/>
                <a:gd name="T12" fmla="*/ 139683 w 360"/>
                <a:gd name="T13" fmla="*/ 62276 h 368"/>
                <a:gd name="T14" fmla="*/ 23561 w 360"/>
                <a:gd name="T15" fmla="*/ 62276 h 368"/>
                <a:gd name="T16" fmla="*/ 0 w 360"/>
                <a:gd name="T17" fmla="*/ 85840 h 368"/>
                <a:gd name="T18" fmla="*/ 164927 w 360"/>
                <a:gd name="T19" fmla="*/ 339995 h 368"/>
                <a:gd name="T20" fmla="*/ 262537 w 360"/>
                <a:gd name="T21" fmla="*/ 456131 h 368"/>
                <a:gd name="T22" fmla="*/ 262537 w 360"/>
                <a:gd name="T23" fmla="*/ 499893 h 368"/>
                <a:gd name="T24" fmla="*/ 153146 w 360"/>
                <a:gd name="T25" fmla="*/ 558803 h 368"/>
                <a:gd name="T26" fmla="*/ 302927 w 360"/>
                <a:gd name="T27" fmla="*/ 619396 h 368"/>
                <a:gd name="T28" fmla="*/ 452708 w 360"/>
                <a:gd name="T29" fmla="*/ 558803 h 368"/>
                <a:gd name="T30" fmla="*/ 341634 w 360"/>
                <a:gd name="T31" fmla="*/ 499893 h 368"/>
                <a:gd name="T32" fmla="*/ 341634 w 360"/>
                <a:gd name="T33" fmla="*/ 456131 h 368"/>
                <a:gd name="T34" fmla="*/ 435878 w 360"/>
                <a:gd name="T35" fmla="*/ 286134 h 368"/>
                <a:gd name="T36" fmla="*/ 472903 w 360"/>
                <a:gd name="T37" fmla="*/ 109404 h 368"/>
                <a:gd name="T38" fmla="*/ 557049 w 360"/>
                <a:gd name="T39" fmla="*/ 109404 h 368"/>
                <a:gd name="T40" fmla="*/ 435878 w 360"/>
                <a:gd name="T41" fmla="*/ 286134 h 368"/>
                <a:gd name="T42" fmla="*/ 302927 w 360"/>
                <a:gd name="T43" fmla="*/ 40395 h 368"/>
                <a:gd name="T44" fmla="*/ 430830 w 360"/>
                <a:gd name="T45" fmla="*/ 92573 h 368"/>
                <a:gd name="T46" fmla="*/ 302927 w 360"/>
                <a:gd name="T47" fmla="*/ 144750 h 368"/>
                <a:gd name="T48" fmla="*/ 175024 w 360"/>
                <a:gd name="T49" fmla="*/ 92573 h 368"/>
                <a:gd name="T50" fmla="*/ 302927 w 360"/>
                <a:gd name="T51" fmla="*/ 40395 h 368"/>
                <a:gd name="T52" fmla="*/ 48805 w 360"/>
                <a:gd name="T53" fmla="*/ 109404 h 368"/>
                <a:gd name="T54" fmla="*/ 132951 w 360"/>
                <a:gd name="T55" fmla="*/ 109404 h 368"/>
                <a:gd name="T56" fmla="*/ 169976 w 360"/>
                <a:gd name="T57" fmla="*/ 286134 h 368"/>
                <a:gd name="T58" fmla="*/ 48805 w 360"/>
                <a:gd name="T59" fmla="*/ 10940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79" name="文本框 78">
              <a:extLst>
                <a:ext uri="{FF2B5EF4-FFF2-40B4-BE49-F238E27FC236}">
                  <a16:creationId xmlns:a16="http://schemas.microsoft.com/office/drawing/2014/main" xmlns="" id="{11B18408-80E9-40B6-AA85-EC1D42AE4D58}"/>
                </a:ext>
              </a:extLst>
            </p:cNvPr>
            <p:cNvSpPr txBox="1"/>
            <p:nvPr/>
          </p:nvSpPr>
          <p:spPr>
            <a:xfrm>
              <a:off x="5252748" y="3020356"/>
              <a:ext cx="1361114" cy="461665"/>
            </a:xfrm>
            <a:prstGeom prst="rect">
              <a:avLst/>
            </a:prstGeom>
            <a:noFill/>
          </p:spPr>
          <p:txBody>
            <a:bodyPr wrap="square" rtlCol="0">
              <a:spAutoFit/>
            </a:bodyPr>
            <a:lstStyle/>
            <a:p>
              <a:pPr algn="ctr"/>
              <a:r>
                <a:rPr lang="en-US" altLang="zh-CN"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rPr>
                <a:t>text</a:t>
              </a:r>
              <a:endParaRPr lang="zh-CN" altLang="en-US"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grpSp>
      <p:grpSp>
        <p:nvGrpSpPr>
          <p:cNvPr id="80" name="组合 79">
            <a:extLst>
              <a:ext uri="{FF2B5EF4-FFF2-40B4-BE49-F238E27FC236}">
                <a16:creationId xmlns:a16="http://schemas.microsoft.com/office/drawing/2014/main" xmlns="" id="{3C878BC5-ACCC-45E2-8E34-E81353CF6854}"/>
              </a:ext>
            </a:extLst>
          </p:cNvPr>
          <p:cNvGrpSpPr/>
          <p:nvPr/>
        </p:nvGrpSpPr>
        <p:grpSpPr>
          <a:xfrm>
            <a:off x="8126174" y="1960816"/>
            <a:ext cx="1790700" cy="1792816"/>
            <a:chOff x="8126173" y="1960816"/>
            <a:chExt cx="1790700" cy="1792816"/>
          </a:xfrm>
        </p:grpSpPr>
        <p:sp>
          <p:nvSpPr>
            <p:cNvPr id="81" name="Oval 19">
              <a:extLst>
                <a:ext uri="{FF2B5EF4-FFF2-40B4-BE49-F238E27FC236}">
                  <a16:creationId xmlns:a16="http://schemas.microsoft.com/office/drawing/2014/main" xmlns="" id="{0411FAB5-4F57-4AFE-B012-686242A3A619}"/>
                </a:ext>
              </a:extLst>
            </p:cNvPr>
            <p:cNvSpPr/>
            <p:nvPr/>
          </p:nvSpPr>
          <p:spPr bwMode="auto">
            <a:xfrm>
              <a:off x="8126173" y="1960816"/>
              <a:ext cx="1790700" cy="1792816"/>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dirty="0">
                <a:solidFill>
                  <a:srgbClr val="FFFFFF"/>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82" name="Freeform 16">
              <a:extLst>
                <a:ext uri="{FF2B5EF4-FFF2-40B4-BE49-F238E27FC236}">
                  <a16:creationId xmlns:a16="http://schemas.microsoft.com/office/drawing/2014/main" xmlns="" id="{F13E65E5-42FD-4FA6-86B4-8D6E4DDCCD6E}"/>
                </a:ext>
              </a:extLst>
            </p:cNvPr>
            <p:cNvSpPr>
              <a:spLocks noEditPoints="1"/>
            </p:cNvSpPr>
            <p:nvPr/>
          </p:nvSpPr>
          <p:spPr bwMode="auto">
            <a:xfrm>
              <a:off x="8814059" y="2386687"/>
              <a:ext cx="414925" cy="415415"/>
            </a:xfrm>
            <a:custGeom>
              <a:avLst/>
              <a:gdLst>
                <a:gd name="T0" fmla="*/ 276864 w 360"/>
                <a:gd name="T1" fmla="*/ 34608 h 360"/>
                <a:gd name="T2" fmla="*/ 261290 w 360"/>
                <a:gd name="T3" fmla="*/ 34608 h 360"/>
                <a:gd name="T4" fmla="*/ 261290 w 360"/>
                <a:gd name="T5" fmla="*/ 69216 h 360"/>
                <a:gd name="T6" fmla="*/ 205918 w 360"/>
                <a:gd name="T7" fmla="*/ 69216 h 360"/>
                <a:gd name="T8" fmla="*/ 205918 w 360"/>
                <a:gd name="T9" fmla="*/ 34608 h 360"/>
                <a:gd name="T10" fmla="*/ 105554 w 360"/>
                <a:gd name="T11" fmla="*/ 34608 h 360"/>
                <a:gd name="T12" fmla="*/ 105554 w 360"/>
                <a:gd name="T13" fmla="*/ 69216 h 360"/>
                <a:gd name="T14" fmla="*/ 50182 w 360"/>
                <a:gd name="T15" fmla="*/ 69216 h 360"/>
                <a:gd name="T16" fmla="*/ 50182 w 360"/>
                <a:gd name="T17" fmla="*/ 34608 h 360"/>
                <a:gd name="T18" fmla="*/ 34608 w 360"/>
                <a:gd name="T19" fmla="*/ 34608 h 360"/>
                <a:gd name="T20" fmla="*/ 0 w 360"/>
                <a:gd name="T21" fmla="*/ 69216 h 360"/>
                <a:gd name="T22" fmla="*/ 0 w 360"/>
                <a:gd name="T23" fmla="*/ 276864 h 360"/>
                <a:gd name="T24" fmla="*/ 34608 w 360"/>
                <a:gd name="T25" fmla="*/ 311472 h 360"/>
                <a:gd name="T26" fmla="*/ 276864 w 360"/>
                <a:gd name="T27" fmla="*/ 311472 h 360"/>
                <a:gd name="T28" fmla="*/ 311472 w 360"/>
                <a:gd name="T29" fmla="*/ 276864 h 360"/>
                <a:gd name="T30" fmla="*/ 311472 w 360"/>
                <a:gd name="T31" fmla="*/ 69216 h 360"/>
                <a:gd name="T32" fmla="*/ 276864 w 360"/>
                <a:gd name="T33" fmla="*/ 34608 h 360"/>
                <a:gd name="T34" fmla="*/ 276864 w 360"/>
                <a:gd name="T35" fmla="*/ 276864 h 360"/>
                <a:gd name="T36" fmla="*/ 34608 w 360"/>
                <a:gd name="T37" fmla="*/ 276864 h 360"/>
                <a:gd name="T38" fmla="*/ 34608 w 360"/>
                <a:gd name="T39" fmla="*/ 138432 h 360"/>
                <a:gd name="T40" fmla="*/ 276864 w 360"/>
                <a:gd name="T41" fmla="*/ 138432 h 360"/>
                <a:gd name="T42" fmla="*/ 276864 w 360"/>
                <a:gd name="T43" fmla="*/ 276864 h 360"/>
                <a:gd name="T44" fmla="*/ 89981 w 360"/>
                <a:gd name="T45" fmla="*/ 0 h 360"/>
                <a:gd name="T46" fmla="*/ 65755 w 360"/>
                <a:gd name="T47" fmla="*/ 0 h 360"/>
                <a:gd name="T48" fmla="*/ 65755 w 360"/>
                <a:gd name="T49" fmla="*/ 58834 h 360"/>
                <a:gd name="T50" fmla="*/ 89981 w 360"/>
                <a:gd name="T51" fmla="*/ 58834 h 360"/>
                <a:gd name="T52" fmla="*/ 89981 w 360"/>
                <a:gd name="T53" fmla="*/ 0 h 360"/>
                <a:gd name="T54" fmla="*/ 245717 w 360"/>
                <a:gd name="T55" fmla="*/ 0 h 360"/>
                <a:gd name="T56" fmla="*/ 221491 w 360"/>
                <a:gd name="T57" fmla="*/ 0 h 360"/>
                <a:gd name="T58" fmla="*/ 221491 w 360"/>
                <a:gd name="T59" fmla="*/ 58834 h 360"/>
                <a:gd name="T60" fmla="*/ 245717 w 360"/>
                <a:gd name="T61" fmla="*/ 58834 h 360"/>
                <a:gd name="T62" fmla="*/ 24571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sp>
          <p:nvSpPr>
            <p:cNvPr id="83" name="文本框 82">
              <a:extLst>
                <a:ext uri="{FF2B5EF4-FFF2-40B4-BE49-F238E27FC236}">
                  <a16:creationId xmlns:a16="http://schemas.microsoft.com/office/drawing/2014/main" xmlns="" id="{C80548CA-75F4-4476-A15E-5692896697FF}"/>
                </a:ext>
              </a:extLst>
            </p:cNvPr>
            <p:cNvSpPr txBox="1"/>
            <p:nvPr/>
          </p:nvSpPr>
          <p:spPr>
            <a:xfrm>
              <a:off x="8340964" y="2917144"/>
              <a:ext cx="1361114" cy="461665"/>
            </a:xfrm>
            <a:prstGeom prst="rect">
              <a:avLst/>
            </a:prstGeom>
            <a:noFill/>
          </p:spPr>
          <p:txBody>
            <a:bodyPr wrap="square" rtlCol="0">
              <a:spAutoFit/>
            </a:bodyPr>
            <a:lstStyle/>
            <a:p>
              <a:pPr algn="ctr"/>
              <a:r>
                <a:rPr lang="en-US" altLang="zh-CN"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rPr>
                <a:t>text</a:t>
              </a:r>
              <a:endParaRPr lang="zh-CN" altLang="en-US" sz="2400" dirty="0">
                <a:solidFill>
                  <a:schemeClr val="bg1"/>
                </a:solidFill>
                <a:latin typeface="思源黑体 Normal" panose="020B0400000000000000" pitchFamily="34" charset="-122"/>
                <a:ea typeface="思源黑体 Normal" panose="020B0400000000000000" pitchFamily="34" charset="-122"/>
                <a:sym typeface="字魂58号-创中黑" panose="00000500000000000000" pitchFamily="2" charset="-122"/>
              </a:endParaRPr>
            </a:p>
          </p:txBody>
        </p:sp>
      </p:grpSp>
      <p:grpSp>
        <p:nvGrpSpPr>
          <p:cNvPr id="84" name="PA-组合 2">
            <a:extLst>
              <a:ext uri="{FF2B5EF4-FFF2-40B4-BE49-F238E27FC236}">
                <a16:creationId xmlns:a16="http://schemas.microsoft.com/office/drawing/2014/main" xmlns="" id="{3E4E57FA-11BE-4DD4-BC74-15004101F1D1}"/>
              </a:ext>
            </a:extLst>
          </p:cNvPr>
          <p:cNvGrpSpPr/>
          <p:nvPr>
            <p:custDataLst>
              <p:tags r:id="rId1"/>
            </p:custDataLst>
          </p:nvPr>
        </p:nvGrpSpPr>
        <p:grpSpPr>
          <a:xfrm>
            <a:off x="2158258" y="4991888"/>
            <a:ext cx="2214397" cy="1037618"/>
            <a:chOff x="5926136" y="5087195"/>
            <a:chExt cx="2715044" cy="1037618"/>
          </a:xfrm>
        </p:grpSpPr>
        <p:sp>
          <p:nvSpPr>
            <p:cNvPr id="85" name="PA-文本框 6">
              <a:extLst>
                <a:ext uri="{FF2B5EF4-FFF2-40B4-BE49-F238E27FC236}">
                  <a16:creationId xmlns:a16="http://schemas.microsoft.com/office/drawing/2014/main" xmlns="" id="{33886AFB-31E7-4540-99A5-834F8F99373B}"/>
                </a:ext>
              </a:extLst>
            </p:cNvPr>
            <p:cNvSpPr txBox="1"/>
            <p:nvPr>
              <p:custDataLst>
                <p:tags r:id="rId8"/>
              </p:custDataLst>
            </p:nvPr>
          </p:nvSpPr>
          <p:spPr>
            <a:xfrm>
              <a:off x="5926136" y="5087195"/>
              <a:ext cx="1926667" cy="338554"/>
            </a:xfrm>
            <a:prstGeom prst="rect">
              <a:avLst/>
            </a:prstGeom>
            <a:noFill/>
          </p:spPr>
          <p:txBody>
            <a:bodyPr wrap="square" rtlCol="0">
              <a:spAutoFit/>
            </a:bodyPr>
            <a:lstStyle/>
            <a:p>
              <a:pPr algn="l"/>
              <a:r>
                <a:rPr lang="zh-CN" altLang="en-US" sz="1600" dirty="0">
                  <a:latin typeface="思源黑体 Normal" panose="020B0400000000000000" pitchFamily="34" charset="-122"/>
                  <a:ea typeface="思源黑体 Normal" panose="020B0400000000000000" pitchFamily="34" charset="-122"/>
                  <a:sym typeface="字魂58号-创中黑" panose="00000500000000000000" pitchFamily="2" charset="-122"/>
                </a:rPr>
                <a:t>输入您的标题</a:t>
              </a:r>
              <a:endParaRPr lang="en-US" sz="1600" dirty="0">
                <a:latin typeface="+mn-ea"/>
                <a:sym typeface="字魂58号-创中黑" panose="00000500000000000000" pitchFamily="2" charset="-122"/>
              </a:endParaRPr>
            </a:p>
          </p:txBody>
        </p:sp>
        <p:sp>
          <p:nvSpPr>
            <p:cNvPr id="86" name="PA-文本框 42">
              <a:extLst>
                <a:ext uri="{FF2B5EF4-FFF2-40B4-BE49-F238E27FC236}">
                  <a16:creationId xmlns:a16="http://schemas.microsoft.com/office/drawing/2014/main" xmlns="" id="{2F1643C8-0948-48B1-AFE1-E92F27152A15}"/>
                </a:ext>
              </a:extLst>
            </p:cNvPr>
            <p:cNvSpPr txBox="1"/>
            <p:nvPr>
              <p:custDataLst>
                <p:tags r:id="rId9"/>
              </p:custDataLst>
            </p:nvPr>
          </p:nvSpPr>
          <p:spPr>
            <a:xfrm>
              <a:off x="5926138" y="5372299"/>
              <a:ext cx="2715042"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endParaRPr>
            </a:p>
          </p:txBody>
        </p:sp>
      </p:grpSp>
      <p:grpSp>
        <p:nvGrpSpPr>
          <p:cNvPr id="87" name="PA-组合 2">
            <a:extLst>
              <a:ext uri="{FF2B5EF4-FFF2-40B4-BE49-F238E27FC236}">
                <a16:creationId xmlns:a16="http://schemas.microsoft.com/office/drawing/2014/main" xmlns="" id="{C9D94C64-1B69-492F-B27C-093BD517CD67}"/>
              </a:ext>
            </a:extLst>
          </p:cNvPr>
          <p:cNvGrpSpPr/>
          <p:nvPr>
            <p:custDataLst>
              <p:tags r:id="rId2"/>
            </p:custDataLst>
          </p:nvPr>
        </p:nvGrpSpPr>
        <p:grpSpPr>
          <a:xfrm>
            <a:off x="5014987" y="4982537"/>
            <a:ext cx="2214399" cy="1037618"/>
            <a:chOff x="5926135" y="5087195"/>
            <a:chExt cx="2715045" cy="1037618"/>
          </a:xfrm>
        </p:grpSpPr>
        <p:sp>
          <p:nvSpPr>
            <p:cNvPr id="88" name="PA-文本框 6">
              <a:extLst>
                <a:ext uri="{FF2B5EF4-FFF2-40B4-BE49-F238E27FC236}">
                  <a16:creationId xmlns:a16="http://schemas.microsoft.com/office/drawing/2014/main" xmlns="" id="{4F326C58-DFA3-44C7-BD05-F8EF12BD30C3}"/>
                </a:ext>
              </a:extLst>
            </p:cNvPr>
            <p:cNvSpPr txBox="1"/>
            <p:nvPr>
              <p:custDataLst>
                <p:tags r:id="rId6"/>
              </p:custDataLst>
            </p:nvPr>
          </p:nvSpPr>
          <p:spPr>
            <a:xfrm>
              <a:off x="5926135" y="5087195"/>
              <a:ext cx="1926666" cy="338554"/>
            </a:xfrm>
            <a:prstGeom prst="rect">
              <a:avLst/>
            </a:prstGeom>
            <a:noFill/>
          </p:spPr>
          <p:txBody>
            <a:bodyPr wrap="square" rtlCol="0">
              <a:spAutoFit/>
            </a:bodyPr>
            <a:lstStyle/>
            <a:p>
              <a:pPr algn="l"/>
              <a:r>
                <a:rPr lang="zh-CN" altLang="en-US" sz="1600" dirty="0">
                  <a:latin typeface="思源黑体 Normal" panose="020B0400000000000000" pitchFamily="34" charset="-122"/>
                  <a:ea typeface="思源黑体 Normal" panose="020B0400000000000000" pitchFamily="34" charset="-122"/>
                  <a:sym typeface="字魂58号-创中黑" panose="00000500000000000000" pitchFamily="2" charset="-122"/>
                </a:rPr>
                <a:t>输入您的标题</a:t>
              </a:r>
              <a:endParaRPr lang="en-US" sz="1600" dirty="0">
                <a:latin typeface="+mn-ea"/>
                <a:sym typeface="字魂58号-创中黑" panose="00000500000000000000" pitchFamily="2" charset="-122"/>
              </a:endParaRPr>
            </a:p>
          </p:txBody>
        </p:sp>
        <p:sp>
          <p:nvSpPr>
            <p:cNvPr id="89" name="PA-文本框 42">
              <a:extLst>
                <a:ext uri="{FF2B5EF4-FFF2-40B4-BE49-F238E27FC236}">
                  <a16:creationId xmlns:a16="http://schemas.microsoft.com/office/drawing/2014/main" xmlns="" id="{3189C903-3F06-493B-A365-1164D7A5D8C8}"/>
                </a:ext>
              </a:extLst>
            </p:cNvPr>
            <p:cNvSpPr txBox="1"/>
            <p:nvPr>
              <p:custDataLst>
                <p:tags r:id="rId7"/>
              </p:custDataLst>
            </p:nvPr>
          </p:nvSpPr>
          <p:spPr>
            <a:xfrm>
              <a:off x="5926137" y="5372299"/>
              <a:ext cx="2715043"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endParaRPr>
            </a:p>
          </p:txBody>
        </p:sp>
      </p:grpSp>
      <p:grpSp>
        <p:nvGrpSpPr>
          <p:cNvPr id="90" name="PA-组合 2">
            <a:extLst>
              <a:ext uri="{FF2B5EF4-FFF2-40B4-BE49-F238E27FC236}">
                <a16:creationId xmlns:a16="http://schemas.microsoft.com/office/drawing/2014/main" xmlns="" id="{9F28213A-FFA0-4A0D-92A8-0BB3D05E15FC}"/>
              </a:ext>
            </a:extLst>
          </p:cNvPr>
          <p:cNvGrpSpPr/>
          <p:nvPr>
            <p:custDataLst>
              <p:tags r:id="rId3"/>
            </p:custDataLst>
          </p:nvPr>
        </p:nvGrpSpPr>
        <p:grpSpPr>
          <a:xfrm>
            <a:off x="7914323" y="4982537"/>
            <a:ext cx="2214397" cy="1037618"/>
            <a:chOff x="5926136" y="5087195"/>
            <a:chExt cx="2715044" cy="1037618"/>
          </a:xfrm>
        </p:grpSpPr>
        <p:sp>
          <p:nvSpPr>
            <p:cNvPr id="91" name="PA-文本框 6">
              <a:extLst>
                <a:ext uri="{FF2B5EF4-FFF2-40B4-BE49-F238E27FC236}">
                  <a16:creationId xmlns:a16="http://schemas.microsoft.com/office/drawing/2014/main" xmlns="" id="{0C1D3DCB-83E6-4959-B9B1-6CF6D4E0485A}"/>
                </a:ext>
              </a:extLst>
            </p:cNvPr>
            <p:cNvSpPr txBox="1"/>
            <p:nvPr>
              <p:custDataLst>
                <p:tags r:id="rId4"/>
              </p:custDataLst>
            </p:nvPr>
          </p:nvSpPr>
          <p:spPr>
            <a:xfrm>
              <a:off x="5926136" y="5087195"/>
              <a:ext cx="1926667" cy="338554"/>
            </a:xfrm>
            <a:prstGeom prst="rect">
              <a:avLst/>
            </a:prstGeom>
            <a:noFill/>
          </p:spPr>
          <p:txBody>
            <a:bodyPr wrap="square" rtlCol="0">
              <a:spAutoFit/>
            </a:bodyPr>
            <a:lstStyle/>
            <a:p>
              <a:pPr algn="l"/>
              <a:r>
                <a:rPr lang="zh-CN" altLang="en-US" sz="1600" dirty="0">
                  <a:latin typeface="思源黑体 Normal" panose="020B0400000000000000" pitchFamily="34" charset="-122"/>
                  <a:ea typeface="思源黑体 Normal" panose="020B0400000000000000" pitchFamily="34" charset="-122"/>
                  <a:sym typeface="字魂58号-创中黑" panose="00000500000000000000" pitchFamily="2" charset="-122"/>
                </a:rPr>
                <a:t>输入您的标题</a:t>
              </a:r>
              <a:endParaRPr lang="en-US" sz="1600" dirty="0">
                <a:latin typeface="+mn-ea"/>
                <a:sym typeface="字魂58号-创中黑" panose="00000500000000000000" pitchFamily="2" charset="-122"/>
              </a:endParaRPr>
            </a:p>
          </p:txBody>
        </p:sp>
        <p:sp>
          <p:nvSpPr>
            <p:cNvPr id="92" name="PA-文本框 42">
              <a:extLst>
                <a:ext uri="{FF2B5EF4-FFF2-40B4-BE49-F238E27FC236}">
                  <a16:creationId xmlns:a16="http://schemas.microsoft.com/office/drawing/2014/main" xmlns="" id="{C54ED1DF-DCC1-40F0-8E38-9EBB646A7597}"/>
                </a:ext>
              </a:extLst>
            </p:cNvPr>
            <p:cNvSpPr txBox="1"/>
            <p:nvPr>
              <p:custDataLst>
                <p:tags r:id="rId5"/>
              </p:custDataLst>
            </p:nvPr>
          </p:nvSpPr>
          <p:spPr>
            <a:xfrm>
              <a:off x="5926138" y="5372299"/>
              <a:ext cx="2715042"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Light" panose="020B0300000000000000" pitchFamily="34" charset="-122"/>
                <a:ea typeface="思源黑体 Light" panose="020B0300000000000000" pitchFamily="34" charset="-122"/>
                <a:sym typeface="字魂58号-创中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par>
                                <p:cTn id="15" presetID="53" presetClass="entr" presetSubtype="16"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left)">
                                      <p:cBhvr>
                                        <p:cTn id="23" dur="500"/>
                                        <p:tgtEl>
                                          <p:spTgt spid="6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left)">
                                      <p:cBhvr>
                                        <p:cTn id="31" dur="500"/>
                                        <p:tgtEl>
                                          <p:spTgt spid="71"/>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up)">
                                      <p:cBhvr>
                                        <p:cTn id="35" dur="500"/>
                                        <p:tgtEl>
                                          <p:spTgt spid="84"/>
                                        </p:tgtEl>
                                      </p:cBhvr>
                                    </p:animEffect>
                                  </p:childTnLst>
                                </p:cTn>
                              </p:par>
                              <p:par>
                                <p:cTn id="36" presetID="22" presetClass="entr" presetSubtype="1" fill="hold" nodeType="with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up)">
                                      <p:cBhvr>
                                        <p:cTn id="38" dur="500"/>
                                        <p:tgtEl>
                                          <p:spTgt spid="87"/>
                                        </p:tgtEl>
                                      </p:cBhvr>
                                    </p:animEffect>
                                  </p:childTnLst>
                                </p:cTn>
                              </p:par>
                              <p:par>
                                <p:cTn id="39" presetID="22" presetClass="entr" presetSubtype="1" fill="hold"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up)">
                                      <p:cBhvr>
                                        <p:cTn id="4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12.xml><?xml version="1.0" encoding="utf-8"?>
<p:tagLst xmlns:a="http://schemas.openxmlformats.org/drawingml/2006/main" xmlns:r="http://schemas.openxmlformats.org/officeDocument/2006/relationships" xmlns:p="http://schemas.openxmlformats.org/presentationml/2006/main">
  <p:tag name="PA" val="v5.1.0"/>
</p:tagLst>
</file>

<file path=ppt/tags/tag13.xml><?xml version="1.0" encoding="utf-8"?>
<p:tagLst xmlns:a="http://schemas.openxmlformats.org/drawingml/2006/main" xmlns:r="http://schemas.openxmlformats.org/officeDocument/2006/relationships" xmlns:p="http://schemas.openxmlformats.org/presentationml/2006/main">
  <p:tag name="PA" val="v5.1.0"/>
</p:tagLst>
</file>

<file path=ppt/tags/tag14.xml><?xml version="1.0" encoding="utf-8"?>
<p:tagLst xmlns:a="http://schemas.openxmlformats.org/drawingml/2006/main" xmlns:r="http://schemas.openxmlformats.org/officeDocument/2006/relationships" xmlns:p="http://schemas.openxmlformats.org/presentationml/2006/main">
  <p:tag name="PA" val="v5.1.0"/>
</p:tagLst>
</file>

<file path=ppt/tags/tag15.xml><?xml version="1.0" encoding="utf-8"?>
<p:tagLst xmlns:a="http://schemas.openxmlformats.org/drawingml/2006/main" xmlns:r="http://schemas.openxmlformats.org/officeDocument/2006/relationships" xmlns:p="http://schemas.openxmlformats.org/presentationml/2006/main">
  <p:tag name="PA" val="v5.1.0"/>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0"/>
</p:tagLst>
</file>

<file path=ppt/tags/tag18.xml><?xml version="1.0" encoding="utf-8"?>
<p:tagLst xmlns:a="http://schemas.openxmlformats.org/drawingml/2006/main" xmlns:r="http://schemas.openxmlformats.org/officeDocument/2006/relationships" xmlns:p="http://schemas.openxmlformats.org/presentationml/2006/main">
  <p:tag name="PA" val="v5.1.0"/>
</p:tagLst>
</file>

<file path=ppt/tags/tag19.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heme/theme1.xml><?xml version="1.0" encoding="utf-8"?>
<a:theme xmlns:a="http://schemas.openxmlformats.org/drawingml/2006/main" name="第一PPT，www.1ppt.com">
  <a:themeElements>
    <a:clrScheme name="自定义 489">
      <a:dk1>
        <a:sysClr val="windowText" lastClr="000000"/>
      </a:dk1>
      <a:lt1>
        <a:sysClr val="window" lastClr="FFFFFF"/>
      </a:lt1>
      <a:dk2>
        <a:srgbClr val="44546A"/>
      </a:dk2>
      <a:lt2>
        <a:srgbClr val="E7E6E6"/>
      </a:lt2>
      <a:accent1>
        <a:srgbClr val="003970"/>
      </a:accent1>
      <a:accent2>
        <a:srgbClr val="003970"/>
      </a:accent2>
      <a:accent3>
        <a:srgbClr val="003970"/>
      </a:accent3>
      <a:accent4>
        <a:srgbClr val="003970"/>
      </a:accent4>
      <a:accent5>
        <a:srgbClr val="003970"/>
      </a:accent5>
      <a:accent6>
        <a:srgbClr val="003970"/>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2559</Words>
  <Application>Microsoft Office PowerPoint</Application>
  <PresentationFormat>宽屏</PresentationFormat>
  <Paragraphs>258</Paragraphs>
  <Slides>26</Slides>
  <Notes>26</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26</vt:i4>
      </vt:variant>
    </vt:vector>
  </HeadingPairs>
  <TitlesOfParts>
    <vt:vector size="49" baseType="lpstr">
      <vt:lpstr>FZHei-B01S</vt:lpstr>
      <vt:lpstr>Humanst521 BT</vt:lpstr>
      <vt:lpstr>Meiryo</vt:lpstr>
      <vt:lpstr>Noto Serif CJK SC</vt:lpstr>
      <vt:lpstr>等线</vt:lpstr>
      <vt:lpstr>等线 Light</vt:lpstr>
      <vt:lpstr>思源黑体</vt:lpstr>
      <vt:lpstr>思源黑体 CN Bold</vt:lpstr>
      <vt:lpstr>思源黑体 Light</vt:lpstr>
      <vt:lpstr>思源黑体 Medium</vt:lpstr>
      <vt:lpstr>思源黑体 Normal</vt:lpstr>
      <vt:lpstr>宋体</vt:lpstr>
      <vt:lpstr>微软雅黑</vt:lpstr>
      <vt:lpstr>字魂35号-经典雅黑</vt:lpstr>
      <vt:lpstr>字魂58号-创中黑</vt:lpstr>
      <vt:lpstr>字魂59号-创粗黑</vt:lpstr>
      <vt:lpstr>Arial</vt:lpstr>
      <vt:lpstr>Calibri</vt:lpstr>
      <vt:lpstr>Calibri Light</vt:lpstr>
      <vt:lpstr>Century Gothic</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2021-09-15T03:06:25Z</dcterms:created>
  <dcterms:modified xsi:type="dcterms:W3CDTF">2024-10-08T10:19:42Z</dcterms:modified>
</cp:coreProperties>
</file>