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notesSlides/notesSlide1.xml" ContentType="application/vnd.openxmlformats-officedocument.presentationml.notesSlide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notesSlides/notesSlide2.xml" ContentType="application/vnd.openxmlformats-officedocument.presentationml.notesSlide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notesSlides/notesSlide3.xml" ContentType="application/vnd.openxmlformats-officedocument.presentationml.notesSlide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notesSlides/notesSlide4.xml" ContentType="application/vnd.openxmlformats-officedocument.presentationml.notesSlide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5" r:id="rId3"/>
  </p:sldMasterIdLst>
  <p:notesMasterIdLst>
    <p:notesMasterId r:id="rId29"/>
  </p:notesMasterIdLst>
  <p:handoutMasterIdLst>
    <p:handoutMasterId r:id="rId30"/>
  </p:handoutMasterIdLst>
  <p:sldIdLst>
    <p:sldId id="312" r:id="rId4"/>
    <p:sldId id="281" r:id="rId5"/>
    <p:sldId id="282" r:id="rId6"/>
    <p:sldId id="259" r:id="rId7"/>
    <p:sldId id="286" r:id="rId8"/>
    <p:sldId id="287" r:id="rId9"/>
    <p:sldId id="288" r:id="rId10"/>
    <p:sldId id="308" r:id="rId11"/>
    <p:sldId id="291" r:id="rId12"/>
    <p:sldId id="292" r:id="rId13"/>
    <p:sldId id="293" r:id="rId14"/>
    <p:sldId id="309" r:id="rId15"/>
    <p:sldId id="294" r:id="rId16"/>
    <p:sldId id="295" r:id="rId17"/>
    <p:sldId id="296" r:id="rId18"/>
    <p:sldId id="297" r:id="rId19"/>
    <p:sldId id="298" r:id="rId20"/>
    <p:sldId id="310" r:id="rId21"/>
    <p:sldId id="299" r:id="rId22"/>
    <p:sldId id="301" r:id="rId23"/>
    <p:sldId id="302" r:id="rId24"/>
    <p:sldId id="303" r:id="rId25"/>
    <p:sldId id="300" r:id="rId26"/>
    <p:sldId id="313" r:id="rId27"/>
    <p:sldId id="314" r:id="rId28"/>
  </p:sldIdLst>
  <p:sldSz cx="12192000" cy="6858000"/>
  <p:notesSz cx="6858000" cy="9144000"/>
  <p:custDataLst>
    <p:tags r:id="rId3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2FCE3"/>
    <a:srgbClr val="358828"/>
    <a:srgbClr val="2BA421"/>
    <a:srgbClr val="ACBA4B"/>
    <a:srgbClr val="F2FAEF"/>
    <a:srgbClr val="4B9B2B"/>
    <a:srgbClr val="EAF9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5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gs" Target="tags/tag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思源黑体" panose="020B0500000000000000" charset="-122"/>
              <a:ea typeface="思源黑体" panose="020B0500000000000000" charset="-122"/>
              <a:cs typeface="思源黑体" panose="020B0500000000000000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思源黑体" panose="020B0500000000000000" charset="-122"/>
                <a:ea typeface="思源黑体" panose="020B0500000000000000" charset="-122"/>
                <a:cs typeface="思源黑体" panose="020B0500000000000000" charset="-122"/>
              </a:rPr>
              <a:t>2024/10/3</a:t>
            </a:fld>
            <a:endParaRPr lang="zh-CN" altLang="en-US">
              <a:latin typeface="思源黑体" panose="020B0500000000000000" charset="-122"/>
              <a:ea typeface="思源黑体" panose="020B0500000000000000" charset="-122"/>
              <a:cs typeface="思源黑体" panose="020B0500000000000000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思源黑体" panose="020B0500000000000000" charset="-122"/>
              <a:ea typeface="思源黑体" panose="020B0500000000000000" charset="-122"/>
              <a:cs typeface="思源黑体" panose="020B0500000000000000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思源黑体" panose="020B0500000000000000" charset="-122"/>
                <a:ea typeface="思源黑体" panose="020B0500000000000000" charset="-122"/>
                <a:cs typeface="思源黑体" panose="020B0500000000000000" charset="-122"/>
              </a:rPr>
              <a:t>‹#›</a:t>
            </a:fld>
            <a:endParaRPr lang="zh-CN" altLang="en-US">
              <a:latin typeface="思源黑体" panose="020B0500000000000000" charset="-122"/>
              <a:ea typeface="思源黑体" panose="020B0500000000000000" charset="-122"/>
              <a:cs typeface="思源黑体" panose="020B0500000000000000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14691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" panose="020B0500000000000000" charset="-122"/>
                <a:ea typeface="思源黑体" panose="020B0500000000000000" charset="-122"/>
                <a:cs typeface="思源黑体" panose="020B0500000000000000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" panose="020B0500000000000000" charset="-122"/>
                <a:ea typeface="思源黑体" panose="020B0500000000000000" charset="-122"/>
                <a:cs typeface="思源黑体" panose="020B0500000000000000" charset="-122"/>
              </a:defRPr>
            </a:lvl1pPr>
          </a:lstStyle>
          <a:p>
            <a:fld id="{D2A48B96-639E-45A3-A0BA-2464DFDB1FAA}" type="datetimeFigureOut">
              <a:rPr lang="zh-CN" altLang="en-US" smtClean="0"/>
              <a:t>2024/10/3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" panose="020B0500000000000000" charset="-122"/>
                <a:ea typeface="思源黑体" panose="020B0500000000000000" charset="-122"/>
                <a:cs typeface="思源黑体" panose="020B0500000000000000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" panose="020B0500000000000000" charset="-122"/>
                <a:ea typeface="思源黑体" panose="020B0500000000000000" charset="-122"/>
                <a:cs typeface="思源黑体" panose="020B0500000000000000" charset="-122"/>
              </a:defRPr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812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" panose="020B0500000000000000" charset="-122"/>
        <a:ea typeface="思源黑体" panose="020B0500000000000000" charset="-122"/>
        <a:cs typeface="思源黑体" panose="020B0500000000000000" charset="-12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" panose="020B0500000000000000" charset="-122"/>
        <a:ea typeface="思源黑体" panose="020B0500000000000000" charset="-122"/>
        <a:cs typeface="思源黑体" panose="020B0500000000000000" charset="-122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" panose="020B0500000000000000" charset="-122"/>
        <a:ea typeface="思源黑体" panose="020B0500000000000000" charset="-122"/>
        <a:cs typeface="思源黑体" panose="020B0500000000000000" charset="-122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" panose="020B0500000000000000" charset="-122"/>
        <a:ea typeface="思源黑体" panose="020B0500000000000000" charset="-122"/>
        <a:cs typeface="思源黑体" panose="020B0500000000000000" charset="-122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" panose="020B0500000000000000" charset="-122"/>
        <a:ea typeface="思源黑体" panose="020B0500000000000000" charset="-122"/>
        <a:cs typeface="思源黑体" panose="020B0500000000000000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5660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3944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3124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2919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5043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hangye/" TargetMode="Externa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F539-BB9F-4630-8060-2CCEA5162500}" type="datetimeFigureOut">
              <a:rPr lang="zh-CN" altLang="en-US" smtClean="0"/>
              <a:t>2024/10/3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48C3-D34E-4D76-AEC6-3E959AC931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F539-BB9F-4630-8060-2CCEA5162500}" type="datetimeFigureOut">
              <a:rPr lang="zh-CN" altLang="en-US" smtClean="0"/>
              <a:t>2024/10/3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48C3-D34E-4D76-AEC6-3E959AC931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F539-BB9F-4630-8060-2CCEA5162500}" type="datetimeFigureOut">
              <a:rPr lang="zh-CN" altLang="en-US" smtClean="0"/>
              <a:t>2024/10/3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48C3-D34E-4D76-AEC6-3E959AC931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F539-BB9F-4630-8060-2CCEA5162500}" type="datetimeFigureOut">
              <a:rPr lang="zh-CN" altLang="en-US" smtClean="0"/>
              <a:t>2024/10/3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48C3-D34E-4D76-AEC6-3E959AC9319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1651940" y="0"/>
            <a:ext cx="540060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行业</a:t>
            </a:r>
            <a:r>
              <a:rPr lang="en-US" altLang="zh-CN" sz="100" dirty="0"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模板</a:t>
            </a:r>
            <a:r>
              <a:rPr lang="en-US" altLang="zh-CN" sz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http://www.1ppt.com/hangye/</a:t>
            </a:r>
          </a:p>
        </p:txBody>
      </p:sp>
    </p:spTree>
    <p:extLst>
      <p:ext uri="{BB962C8B-B14F-4D97-AF65-F5344CB8AC3E}">
        <p14:creationId xmlns:p14="http://schemas.microsoft.com/office/powerpoint/2010/main" val="2999110604"/>
      </p:ext>
    </p:extLst>
  </p:cSld>
  <p:clrMapOvr>
    <a:masterClrMapping/>
  </p:clrMapOvr>
  <p:transition spd="med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2024/10/3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7115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2024/10/3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706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7282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2024/10/3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1245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2024/10/3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0684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2024/10/3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6372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2024/10/3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197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F539-BB9F-4630-8060-2CCEA5162500}" type="datetimeFigureOut">
              <a:rPr lang="zh-CN" altLang="en-US" smtClean="0"/>
              <a:t>2024/10/3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48C3-D34E-4D76-AEC6-3E959AC931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push dir="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2024/10/3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8963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2024/10/3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06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2024/10/3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8685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2024/10/3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6574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2024/10/3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8252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2024/10/3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47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2024/10/3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870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F539-BB9F-4630-8060-2CCEA5162500}" type="datetimeFigureOut">
              <a:rPr lang="zh-CN" altLang="en-US" smtClean="0"/>
              <a:t>2024/10/3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48C3-D34E-4D76-AEC6-3E959AC931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F539-BB9F-4630-8060-2CCEA5162500}" type="datetimeFigureOut">
              <a:rPr lang="zh-CN" altLang="en-US" smtClean="0"/>
              <a:t>2024/10/3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48C3-D34E-4D76-AEC6-3E959AC931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F539-BB9F-4630-8060-2CCEA5162500}" type="datetimeFigureOut">
              <a:rPr lang="zh-CN" altLang="en-US" smtClean="0"/>
              <a:t>2024/10/3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48C3-D34E-4D76-AEC6-3E959AC931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F539-BB9F-4630-8060-2CCEA5162500}" type="datetimeFigureOut">
              <a:rPr lang="zh-CN" altLang="en-US" smtClean="0"/>
              <a:t>2024/10/3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48C3-D34E-4D76-AEC6-3E959AC931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F539-BB9F-4630-8060-2CCEA5162500}" type="datetimeFigureOut">
              <a:rPr lang="zh-CN" altLang="en-US" smtClean="0"/>
              <a:t>2024/10/3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48C3-D34E-4D76-AEC6-3E959AC931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F539-BB9F-4630-8060-2CCEA5162500}" type="datetimeFigureOut">
              <a:rPr lang="zh-CN" altLang="en-US" smtClean="0"/>
              <a:t>2024/10/3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48C3-D34E-4D76-AEC6-3E959AC931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F539-BB9F-4630-8060-2CCEA5162500}" type="datetimeFigureOut">
              <a:rPr lang="zh-CN" altLang="en-US" smtClean="0"/>
              <a:t>2024/10/3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48C3-D34E-4D76-AEC6-3E959AC931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  <a:latin typeface="思源黑体" panose="020B0500000000000000" charset="-122"/>
                <a:ea typeface="思源黑体" panose="020B0500000000000000" charset="-122"/>
                <a:cs typeface="思源黑体" panose="020B0500000000000000" charset="-122"/>
              </a:defRPr>
            </a:lvl1pPr>
          </a:lstStyle>
          <a:p>
            <a:fld id="{88AEF539-BB9F-4630-8060-2CCEA5162500}" type="datetimeFigureOut">
              <a:rPr lang="zh-CN" altLang="en-US" smtClean="0"/>
              <a:t>2024/10/3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  <a:latin typeface="思源黑体" panose="020B0500000000000000" charset="-122"/>
                <a:ea typeface="思源黑体" panose="020B0500000000000000" charset="-122"/>
                <a:cs typeface="思源黑体" panose="020B0500000000000000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  <a:latin typeface="思源黑体" panose="020B0500000000000000" charset="-122"/>
                <a:ea typeface="思源黑体" panose="020B0500000000000000" charset="-122"/>
                <a:cs typeface="思源黑体" panose="020B0500000000000000" charset="-122"/>
              </a:defRPr>
            </a:lvl1pPr>
          </a:lstStyle>
          <a:p>
            <a:fld id="{D87648C3-D34E-4D76-AEC6-3E959AC931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4" r:id="rId12"/>
  </p:sldLayoutIdLst>
  <p:transition spd="med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思源黑体" panose="020B0500000000000000" charset="-122"/>
          <a:ea typeface="思源黑体" panose="020B0500000000000000" charset="-122"/>
          <a:cs typeface="思源黑体" panose="020B0500000000000000" charset="-122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思源黑体" panose="020B0500000000000000" charset="-122"/>
          <a:ea typeface="思源黑体" panose="020B0500000000000000" charset="-122"/>
          <a:cs typeface="思源黑体" panose="020B0500000000000000" charset="-12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思源黑体" panose="020B0500000000000000" charset="-122"/>
          <a:ea typeface="思源黑体" panose="020B0500000000000000" charset="-122"/>
          <a:cs typeface="思源黑体" panose="020B0500000000000000" charset="-122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思源黑体" panose="020B0500000000000000" charset="-122"/>
          <a:ea typeface="思源黑体" panose="020B0500000000000000" charset="-122"/>
          <a:cs typeface="思源黑体" panose="020B0500000000000000" charset="-122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黑体" panose="020B0500000000000000" charset="-122"/>
          <a:ea typeface="思源黑体" panose="020B0500000000000000" charset="-122"/>
          <a:cs typeface="思源黑体" panose="020B0500000000000000" charset="-122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黑体" panose="020B0500000000000000" charset="-122"/>
          <a:ea typeface="思源黑体" panose="020B0500000000000000" charset="-122"/>
          <a:cs typeface="思源黑体" panose="020B0500000000000000" charset="-12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9224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2024/10/3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426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26" Type="http://schemas.openxmlformats.org/officeDocument/2006/relationships/tags" Target="../tags/tag27.xml"/><Relationship Id="rId39" Type="http://schemas.openxmlformats.org/officeDocument/2006/relationships/tags" Target="../tags/tag40.xml"/><Relationship Id="rId21" Type="http://schemas.openxmlformats.org/officeDocument/2006/relationships/tags" Target="../tags/tag22.xml"/><Relationship Id="rId34" Type="http://schemas.openxmlformats.org/officeDocument/2006/relationships/tags" Target="../tags/tag35.xml"/><Relationship Id="rId42" Type="http://schemas.openxmlformats.org/officeDocument/2006/relationships/tags" Target="../tags/tag43.xml"/><Relationship Id="rId47" Type="http://schemas.openxmlformats.org/officeDocument/2006/relationships/tags" Target="../tags/tag48.xml"/><Relationship Id="rId50" Type="http://schemas.openxmlformats.org/officeDocument/2006/relationships/tags" Target="../tags/tag51.xml"/><Relationship Id="rId55" Type="http://schemas.openxmlformats.org/officeDocument/2006/relationships/tags" Target="../tags/tag56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9" Type="http://schemas.openxmlformats.org/officeDocument/2006/relationships/tags" Target="../tags/tag30.xml"/><Relationship Id="rId11" Type="http://schemas.openxmlformats.org/officeDocument/2006/relationships/tags" Target="../tags/tag12.xml"/><Relationship Id="rId24" Type="http://schemas.openxmlformats.org/officeDocument/2006/relationships/tags" Target="../tags/tag25.xml"/><Relationship Id="rId32" Type="http://schemas.openxmlformats.org/officeDocument/2006/relationships/tags" Target="../tags/tag33.xml"/><Relationship Id="rId37" Type="http://schemas.openxmlformats.org/officeDocument/2006/relationships/tags" Target="../tags/tag38.xml"/><Relationship Id="rId40" Type="http://schemas.openxmlformats.org/officeDocument/2006/relationships/tags" Target="../tags/tag41.xml"/><Relationship Id="rId45" Type="http://schemas.openxmlformats.org/officeDocument/2006/relationships/tags" Target="../tags/tag46.xml"/><Relationship Id="rId53" Type="http://schemas.openxmlformats.org/officeDocument/2006/relationships/tags" Target="../tags/tag54.xml"/><Relationship Id="rId58" Type="http://schemas.openxmlformats.org/officeDocument/2006/relationships/slideLayout" Target="../slideLayouts/slideLayout1.xml"/><Relationship Id="rId5" Type="http://schemas.openxmlformats.org/officeDocument/2006/relationships/tags" Target="../tags/tag6.xml"/><Relationship Id="rId19" Type="http://schemas.openxmlformats.org/officeDocument/2006/relationships/tags" Target="../tags/tag20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tags" Target="../tags/tag23.xml"/><Relationship Id="rId27" Type="http://schemas.openxmlformats.org/officeDocument/2006/relationships/tags" Target="../tags/tag28.xml"/><Relationship Id="rId30" Type="http://schemas.openxmlformats.org/officeDocument/2006/relationships/tags" Target="../tags/tag31.xml"/><Relationship Id="rId35" Type="http://schemas.openxmlformats.org/officeDocument/2006/relationships/tags" Target="../tags/tag36.xml"/><Relationship Id="rId43" Type="http://schemas.openxmlformats.org/officeDocument/2006/relationships/tags" Target="../tags/tag44.xml"/><Relationship Id="rId48" Type="http://schemas.openxmlformats.org/officeDocument/2006/relationships/tags" Target="../tags/tag49.xml"/><Relationship Id="rId56" Type="http://schemas.openxmlformats.org/officeDocument/2006/relationships/tags" Target="../tags/tag57.xml"/><Relationship Id="rId8" Type="http://schemas.openxmlformats.org/officeDocument/2006/relationships/tags" Target="../tags/tag9.xml"/><Relationship Id="rId51" Type="http://schemas.openxmlformats.org/officeDocument/2006/relationships/tags" Target="../tags/tag52.xml"/><Relationship Id="rId3" Type="http://schemas.openxmlformats.org/officeDocument/2006/relationships/tags" Target="../tags/tag4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tags" Target="../tags/tag26.xml"/><Relationship Id="rId33" Type="http://schemas.openxmlformats.org/officeDocument/2006/relationships/tags" Target="../tags/tag34.xml"/><Relationship Id="rId38" Type="http://schemas.openxmlformats.org/officeDocument/2006/relationships/tags" Target="../tags/tag39.xml"/><Relationship Id="rId46" Type="http://schemas.openxmlformats.org/officeDocument/2006/relationships/tags" Target="../tags/tag47.xml"/><Relationship Id="rId59" Type="http://schemas.openxmlformats.org/officeDocument/2006/relationships/image" Target="../media/image1.jpeg"/><Relationship Id="rId20" Type="http://schemas.openxmlformats.org/officeDocument/2006/relationships/tags" Target="../tags/tag21.xml"/><Relationship Id="rId41" Type="http://schemas.openxmlformats.org/officeDocument/2006/relationships/tags" Target="../tags/tag42.xml"/><Relationship Id="rId54" Type="http://schemas.openxmlformats.org/officeDocument/2006/relationships/tags" Target="../tags/tag55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5" Type="http://schemas.openxmlformats.org/officeDocument/2006/relationships/tags" Target="../tags/tag16.xml"/><Relationship Id="rId23" Type="http://schemas.openxmlformats.org/officeDocument/2006/relationships/tags" Target="../tags/tag24.xml"/><Relationship Id="rId28" Type="http://schemas.openxmlformats.org/officeDocument/2006/relationships/tags" Target="../tags/tag29.xml"/><Relationship Id="rId36" Type="http://schemas.openxmlformats.org/officeDocument/2006/relationships/tags" Target="../tags/tag37.xml"/><Relationship Id="rId49" Type="http://schemas.openxmlformats.org/officeDocument/2006/relationships/tags" Target="../tags/tag50.xml"/><Relationship Id="rId57" Type="http://schemas.openxmlformats.org/officeDocument/2006/relationships/tags" Target="../tags/tag58.xml"/><Relationship Id="rId10" Type="http://schemas.openxmlformats.org/officeDocument/2006/relationships/tags" Target="../tags/tag11.xml"/><Relationship Id="rId31" Type="http://schemas.openxmlformats.org/officeDocument/2006/relationships/tags" Target="../tags/tag32.xml"/><Relationship Id="rId44" Type="http://schemas.openxmlformats.org/officeDocument/2006/relationships/tags" Target="../tags/tag45.xml"/><Relationship Id="rId52" Type="http://schemas.openxmlformats.org/officeDocument/2006/relationships/tags" Target="../tags/tag5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344.xml"/><Relationship Id="rId13" Type="http://schemas.openxmlformats.org/officeDocument/2006/relationships/tags" Target="../tags/tag349.xml"/><Relationship Id="rId18" Type="http://schemas.openxmlformats.org/officeDocument/2006/relationships/image" Target="../media/image2.jpeg"/><Relationship Id="rId3" Type="http://schemas.openxmlformats.org/officeDocument/2006/relationships/tags" Target="../tags/tag339.xml"/><Relationship Id="rId7" Type="http://schemas.openxmlformats.org/officeDocument/2006/relationships/tags" Target="../tags/tag343.xml"/><Relationship Id="rId12" Type="http://schemas.openxmlformats.org/officeDocument/2006/relationships/tags" Target="../tags/tag348.xml"/><Relationship Id="rId17" Type="http://schemas.openxmlformats.org/officeDocument/2006/relationships/slideLayout" Target="../slideLayouts/slideLayout7.xml"/><Relationship Id="rId2" Type="http://schemas.openxmlformats.org/officeDocument/2006/relationships/tags" Target="../tags/tag338.xml"/><Relationship Id="rId16" Type="http://schemas.openxmlformats.org/officeDocument/2006/relationships/tags" Target="../tags/tag352.xml"/><Relationship Id="rId1" Type="http://schemas.openxmlformats.org/officeDocument/2006/relationships/tags" Target="../tags/tag337.xml"/><Relationship Id="rId6" Type="http://schemas.openxmlformats.org/officeDocument/2006/relationships/tags" Target="../tags/tag342.xml"/><Relationship Id="rId11" Type="http://schemas.openxmlformats.org/officeDocument/2006/relationships/tags" Target="../tags/tag347.xml"/><Relationship Id="rId5" Type="http://schemas.openxmlformats.org/officeDocument/2006/relationships/tags" Target="../tags/tag341.xml"/><Relationship Id="rId15" Type="http://schemas.openxmlformats.org/officeDocument/2006/relationships/tags" Target="../tags/tag351.xml"/><Relationship Id="rId10" Type="http://schemas.openxmlformats.org/officeDocument/2006/relationships/tags" Target="../tags/tag346.xml"/><Relationship Id="rId19" Type="http://schemas.openxmlformats.org/officeDocument/2006/relationships/image" Target="../media/image6.png"/><Relationship Id="rId4" Type="http://schemas.openxmlformats.org/officeDocument/2006/relationships/tags" Target="../tags/tag340.xml"/><Relationship Id="rId9" Type="http://schemas.openxmlformats.org/officeDocument/2006/relationships/tags" Target="../tags/tag345.xml"/><Relationship Id="rId14" Type="http://schemas.openxmlformats.org/officeDocument/2006/relationships/tags" Target="../tags/tag35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360.xml"/><Relationship Id="rId13" Type="http://schemas.openxmlformats.org/officeDocument/2006/relationships/tags" Target="../tags/tag365.xml"/><Relationship Id="rId18" Type="http://schemas.openxmlformats.org/officeDocument/2006/relationships/image" Target="../media/image2.jpeg"/><Relationship Id="rId3" Type="http://schemas.openxmlformats.org/officeDocument/2006/relationships/tags" Target="../tags/tag355.xml"/><Relationship Id="rId7" Type="http://schemas.openxmlformats.org/officeDocument/2006/relationships/tags" Target="../tags/tag359.xml"/><Relationship Id="rId12" Type="http://schemas.openxmlformats.org/officeDocument/2006/relationships/tags" Target="../tags/tag364.xml"/><Relationship Id="rId17" Type="http://schemas.openxmlformats.org/officeDocument/2006/relationships/slideLayout" Target="../slideLayouts/slideLayout7.xml"/><Relationship Id="rId2" Type="http://schemas.openxmlformats.org/officeDocument/2006/relationships/tags" Target="../tags/tag354.xml"/><Relationship Id="rId16" Type="http://schemas.openxmlformats.org/officeDocument/2006/relationships/tags" Target="../tags/tag368.xml"/><Relationship Id="rId1" Type="http://schemas.openxmlformats.org/officeDocument/2006/relationships/tags" Target="../tags/tag353.xml"/><Relationship Id="rId6" Type="http://schemas.openxmlformats.org/officeDocument/2006/relationships/tags" Target="../tags/tag358.xml"/><Relationship Id="rId11" Type="http://schemas.openxmlformats.org/officeDocument/2006/relationships/tags" Target="../tags/tag363.xml"/><Relationship Id="rId5" Type="http://schemas.openxmlformats.org/officeDocument/2006/relationships/tags" Target="../tags/tag357.xml"/><Relationship Id="rId15" Type="http://schemas.openxmlformats.org/officeDocument/2006/relationships/tags" Target="../tags/tag367.xml"/><Relationship Id="rId10" Type="http://schemas.openxmlformats.org/officeDocument/2006/relationships/tags" Target="../tags/tag362.xml"/><Relationship Id="rId19" Type="http://schemas.openxmlformats.org/officeDocument/2006/relationships/image" Target="../media/image7.png"/><Relationship Id="rId4" Type="http://schemas.openxmlformats.org/officeDocument/2006/relationships/tags" Target="../tags/tag356.xml"/><Relationship Id="rId9" Type="http://schemas.openxmlformats.org/officeDocument/2006/relationships/tags" Target="../tags/tag361.xml"/><Relationship Id="rId14" Type="http://schemas.openxmlformats.org/officeDocument/2006/relationships/tags" Target="../tags/tag366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381.xml"/><Relationship Id="rId18" Type="http://schemas.openxmlformats.org/officeDocument/2006/relationships/tags" Target="../tags/tag386.xml"/><Relationship Id="rId26" Type="http://schemas.openxmlformats.org/officeDocument/2006/relationships/tags" Target="../tags/tag394.xml"/><Relationship Id="rId39" Type="http://schemas.openxmlformats.org/officeDocument/2006/relationships/tags" Target="../tags/tag407.xml"/><Relationship Id="rId21" Type="http://schemas.openxmlformats.org/officeDocument/2006/relationships/tags" Target="../tags/tag389.xml"/><Relationship Id="rId34" Type="http://schemas.openxmlformats.org/officeDocument/2006/relationships/tags" Target="../tags/tag402.xml"/><Relationship Id="rId42" Type="http://schemas.openxmlformats.org/officeDocument/2006/relationships/tags" Target="../tags/tag410.xml"/><Relationship Id="rId47" Type="http://schemas.openxmlformats.org/officeDocument/2006/relationships/tags" Target="../tags/tag415.xml"/><Relationship Id="rId50" Type="http://schemas.openxmlformats.org/officeDocument/2006/relationships/tags" Target="../tags/tag418.xml"/><Relationship Id="rId55" Type="http://schemas.openxmlformats.org/officeDocument/2006/relationships/tags" Target="../tags/tag423.xml"/><Relationship Id="rId7" Type="http://schemas.openxmlformats.org/officeDocument/2006/relationships/tags" Target="../tags/tag375.xml"/><Relationship Id="rId2" Type="http://schemas.openxmlformats.org/officeDocument/2006/relationships/tags" Target="../tags/tag370.xml"/><Relationship Id="rId16" Type="http://schemas.openxmlformats.org/officeDocument/2006/relationships/tags" Target="../tags/tag384.xml"/><Relationship Id="rId29" Type="http://schemas.openxmlformats.org/officeDocument/2006/relationships/tags" Target="../tags/tag397.xml"/><Relationship Id="rId11" Type="http://schemas.openxmlformats.org/officeDocument/2006/relationships/tags" Target="../tags/tag379.xml"/><Relationship Id="rId24" Type="http://schemas.openxmlformats.org/officeDocument/2006/relationships/tags" Target="../tags/tag392.xml"/><Relationship Id="rId32" Type="http://schemas.openxmlformats.org/officeDocument/2006/relationships/tags" Target="../tags/tag400.xml"/><Relationship Id="rId37" Type="http://schemas.openxmlformats.org/officeDocument/2006/relationships/tags" Target="../tags/tag405.xml"/><Relationship Id="rId40" Type="http://schemas.openxmlformats.org/officeDocument/2006/relationships/tags" Target="../tags/tag408.xml"/><Relationship Id="rId45" Type="http://schemas.openxmlformats.org/officeDocument/2006/relationships/tags" Target="../tags/tag413.xml"/><Relationship Id="rId53" Type="http://schemas.openxmlformats.org/officeDocument/2006/relationships/tags" Target="../tags/tag421.xml"/><Relationship Id="rId58" Type="http://schemas.openxmlformats.org/officeDocument/2006/relationships/notesSlide" Target="../notesSlides/notesSlide2.xml"/><Relationship Id="rId5" Type="http://schemas.openxmlformats.org/officeDocument/2006/relationships/tags" Target="../tags/tag373.xml"/><Relationship Id="rId19" Type="http://schemas.openxmlformats.org/officeDocument/2006/relationships/tags" Target="../tags/tag387.xml"/><Relationship Id="rId4" Type="http://schemas.openxmlformats.org/officeDocument/2006/relationships/tags" Target="../tags/tag372.xml"/><Relationship Id="rId9" Type="http://schemas.openxmlformats.org/officeDocument/2006/relationships/tags" Target="../tags/tag377.xml"/><Relationship Id="rId14" Type="http://schemas.openxmlformats.org/officeDocument/2006/relationships/tags" Target="../tags/tag382.xml"/><Relationship Id="rId22" Type="http://schemas.openxmlformats.org/officeDocument/2006/relationships/tags" Target="../tags/tag390.xml"/><Relationship Id="rId27" Type="http://schemas.openxmlformats.org/officeDocument/2006/relationships/tags" Target="../tags/tag395.xml"/><Relationship Id="rId30" Type="http://schemas.openxmlformats.org/officeDocument/2006/relationships/tags" Target="../tags/tag398.xml"/><Relationship Id="rId35" Type="http://schemas.openxmlformats.org/officeDocument/2006/relationships/tags" Target="../tags/tag403.xml"/><Relationship Id="rId43" Type="http://schemas.openxmlformats.org/officeDocument/2006/relationships/tags" Target="../tags/tag411.xml"/><Relationship Id="rId48" Type="http://schemas.openxmlformats.org/officeDocument/2006/relationships/tags" Target="../tags/tag416.xml"/><Relationship Id="rId56" Type="http://schemas.openxmlformats.org/officeDocument/2006/relationships/tags" Target="../tags/tag424.xml"/><Relationship Id="rId8" Type="http://schemas.openxmlformats.org/officeDocument/2006/relationships/tags" Target="../tags/tag376.xml"/><Relationship Id="rId51" Type="http://schemas.openxmlformats.org/officeDocument/2006/relationships/tags" Target="../tags/tag419.xml"/><Relationship Id="rId3" Type="http://schemas.openxmlformats.org/officeDocument/2006/relationships/tags" Target="../tags/tag371.xml"/><Relationship Id="rId12" Type="http://schemas.openxmlformats.org/officeDocument/2006/relationships/tags" Target="../tags/tag380.xml"/><Relationship Id="rId17" Type="http://schemas.openxmlformats.org/officeDocument/2006/relationships/tags" Target="../tags/tag385.xml"/><Relationship Id="rId25" Type="http://schemas.openxmlformats.org/officeDocument/2006/relationships/tags" Target="../tags/tag393.xml"/><Relationship Id="rId33" Type="http://schemas.openxmlformats.org/officeDocument/2006/relationships/tags" Target="../tags/tag401.xml"/><Relationship Id="rId38" Type="http://schemas.openxmlformats.org/officeDocument/2006/relationships/tags" Target="../tags/tag406.xml"/><Relationship Id="rId46" Type="http://schemas.openxmlformats.org/officeDocument/2006/relationships/tags" Target="../tags/tag414.xml"/><Relationship Id="rId59" Type="http://schemas.openxmlformats.org/officeDocument/2006/relationships/image" Target="../media/image1.jpeg"/><Relationship Id="rId20" Type="http://schemas.openxmlformats.org/officeDocument/2006/relationships/tags" Target="../tags/tag388.xml"/><Relationship Id="rId41" Type="http://schemas.openxmlformats.org/officeDocument/2006/relationships/tags" Target="../tags/tag409.xml"/><Relationship Id="rId54" Type="http://schemas.openxmlformats.org/officeDocument/2006/relationships/tags" Target="../tags/tag422.xml"/><Relationship Id="rId1" Type="http://schemas.openxmlformats.org/officeDocument/2006/relationships/tags" Target="../tags/tag369.xml"/><Relationship Id="rId6" Type="http://schemas.openxmlformats.org/officeDocument/2006/relationships/tags" Target="../tags/tag374.xml"/><Relationship Id="rId15" Type="http://schemas.openxmlformats.org/officeDocument/2006/relationships/tags" Target="../tags/tag383.xml"/><Relationship Id="rId23" Type="http://schemas.openxmlformats.org/officeDocument/2006/relationships/tags" Target="../tags/tag391.xml"/><Relationship Id="rId28" Type="http://schemas.openxmlformats.org/officeDocument/2006/relationships/tags" Target="../tags/tag396.xml"/><Relationship Id="rId36" Type="http://schemas.openxmlformats.org/officeDocument/2006/relationships/tags" Target="../tags/tag404.xml"/><Relationship Id="rId49" Type="http://schemas.openxmlformats.org/officeDocument/2006/relationships/tags" Target="../tags/tag417.xml"/><Relationship Id="rId57" Type="http://schemas.openxmlformats.org/officeDocument/2006/relationships/slideLayout" Target="../slideLayouts/slideLayout1.xml"/><Relationship Id="rId10" Type="http://schemas.openxmlformats.org/officeDocument/2006/relationships/tags" Target="../tags/tag378.xml"/><Relationship Id="rId31" Type="http://schemas.openxmlformats.org/officeDocument/2006/relationships/tags" Target="../tags/tag399.xml"/><Relationship Id="rId44" Type="http://schemas.openxmlformats.org/officeDocument/2006/relationships/tags" Target="../tags/tag412.xml"/><Relationship Id="rId52" Type="http://schemas.openxmlformats.org/officeDocument/2006/relationships/tags" Target="../tags/tag42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432.xml"/><Relationship Id="rId13" Type="http://schemas.openxmlformats.org/officeDocument/2006/relationships/tags" Target="../tags/tag437.xml"/><Relationship Id="rId18" Type="http://schemas.openxmlformats.org/officeDocument/2006/relationships/image" Target="../media/image8.png"/><Relationship Id="rId3" Type="http://schemas.openxmlformats.org/officeDocument/2006/relationships/tags" Target="../tags/tag427.xml"/><Relationship Id="rId7" Type="http://schemas.openxmlformats.org/officeDocument/2006/relationships/tags" Target="../tags/tag431.xml"/><Relationship Id="rId12" Type="http://schemas.openxmlformats.org/officeDocument/2006/relationships/tags" Target="../tags/tag436.xml"/><Relationship Id="rId17" Type="http://schemas.openxmlformats.org/officeDocument/2006/relationships/image" Target="../media/image2.jpeg"/><Relationship Id="rId2" Type="http://schemas.openxmlformats.org/officeDocument/2006/relationships/tags" Target="../tags/tag426.xml"/><Relationship Id="rId16" Type="http://schemas.openxmlformats.org/officeDocument/2006/relationships/slideLayout" Target="../slideLayouts/slideLayout7.xml"/><Relationship Id="rId1" Type="http://schemas.openxmlformats.org/officeDocument/2006/relationships/tags" Target="../tags/tag425.xml"/><Relationship Id="rId6" Type="http://schemas.openxmlformats.org/officeDocument/2006/relationships/tags" Target="../tags/tag430.xml"/><Relationship Id="rId11" Type="http://schemas.openxmlformats.org/officeDocument/2006/relationships/tags" Target="../tags/tag435.xml"/><Relationship Id="rId5" Type="http://schemas.openxmlformats.org/officeDocument/2006/relationships/tags" Target="../tags/tag429.xml"/><Relationship Id="rId15" Type="http://schemas.openxmlformats.org/officeDocument/2006/relationships/tags" Target="../tags/tag439.xml"/><Relationship Id="rId10" Type="http://schemas.openxmlformats.org/officeDocument/2006/relationships/tags" Target="../tags/tag434.xml"/><Relationship Id="rId4" Type="http://schemas.openxmlformats.org/officeDocument/2006/relationships/tags" Target="../tags/tag428.xml"/><Relationship Id="rId9" Type="http://schemas.openxmlformats.org/officeDocument/2006/relationships/tags" Target="../tags/tag433.xml"/><Relationship Id="rId14" Type="http://schemas.openxmlformats.org/officeDocument/2006/relationships/tags" Target="../tags/tag43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447.xml"/><Relationship Id="rId13" Type="http://schemas.openxmlformats.org/officeDocument/2006/relationships/tags" Target="../tags/tag452.xml"/><Relationship Id="rId18" Type="http://schemas.openxmlformats.org/officeDocument/2006/relationships/image" Target="../media/image9.png"/><Relationship Id="rId3" Type="http://schemas.openxmlformats.org/officeDocument/2006/relationships/tags" Target="../tags/tag442.xml"/><Relationship Id="rId7" Type="http://schemas.openxmlformats.org/officeDocument/2006/relationships/tags" Target="../tags/tag446.xml"/><Relationship Id="rId12" Type="http://schemas.openxmlformats.org/officeDocument/2006/relationships/tags" Target="../tags/tag451.xml"/><Relationship Id="rId17" Type="http://schemas.openxmlformats.org/officeDocument/2006/relationships/image" Target="../media/image2.jpeg"/><Relationship Id="rId2" Type="http://schemas.openxmlformats.org/officeDocument/2006/relationships/tags" Target="../tags/tag441.xml"/><Relationship Id="rId16" Type="http://schemas.openxmlformats.org/officeDocument/2006/relationships/slideLayout" Target="../slideLayouts/slideLayout7.xml"/><Relationship Id="rId1" Type="http://schemas.openxmlformats.org/officeDocument/2006/relationships/tags" Target="../tags/tag440.xml"/><Relationship Id="rId6" Type="http://schemas.openxmlformats.org/officeDocument/2006/relationships/tags" Target="../tags/tag445.xml"/><Relationship Id="rId11" Type="http://schemas.openxmlformats.org/officeDocument/2006/relationships/tags" Target="../tags/tag450.xml"/><Relationship Id="rId5" Type="http://schemas.openxmlformats.org/officeDocument/2006/relationships/tags" Target="../tags/tag444.xml"/><Relationship Id="rId15" Type="http://schemas.openxmlformats.org/officeDocument/2006/relationships/tags" Target="../tags/tag454.xml"/><Relationship Id="rId10" Type="http://schemas.openxmlformats.org/officeDocument/2006/relationships/tags" Target="../tags/tag449.xml"/><Relationship Id="rId4" Type="http://schemas.openxmlformats.org/officeDocument/2006/relationships/tags" Target="../tags/tag443.xml"/><Relationship Id="rId9" Type="http://schemas.openxmlformats.org/officeDocument/2006/relationships/tags" Target="../tags/tag448.xml"/><Relationship Id="rId14" Type="http://schemas.openxmlformats.org/officeDocument/2006/relationships/tags" Target="../tags/tag45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462.xml"/><Relationship Id="rId13" Type="http://schemas.openxmlformats.org/officeDocument/2006/relationships/tags" Target="../tags/tag467.xml"/><Relationship Id="rId18" Type="http://schemas.openxmlformats.org/officeDocument/2006/relationships/notesSlide" Target="../notesSlides/notesSlide3.xml"/><Relationship Id="rId3" Type="http://schemas.openxmlformats.org/officeDocument/2006/relationships/tags" Target="../tags/tag457.xml"/><Relationship Id="rId7" Type="http://schemas.openxmlformats.org/officeDocument/2006/relationships/tags" Target="../tags/tag461.xml"/><Relationship Id="rId12" Type="http://schemas.openxmlformats.org/officeDocument/2006/relationships/tags" Target="../tags/tag466.xml"/><Relationship Id="rId17" Type="http://schemas.openxmlformats.org/officeDocument/2006/relationships/slideLayout" Target="../slideLayouts/slideLayout7.xml"/><Relationship Id="rId2" Type="http://schemas.openxmlformats.org/officeDocument/2006/relationships/tags" Target="../tags/tag456.xml"/><Relationship Id="rId16" Type="http://schemas.openxmlformats.org/officeDocument/2006/relationships/tags" Target="../tags/tag470.xml"/><Relationship Id="rId20" Type="http://schemas.openxmlformats.org/officeDocument/2006/relationships/image" Target="../media/image10.png"/><Relationship Id="rId1" Type="http://schemas.openxmlformats.org/officeDocument/2006/relationships/tags" Target="../tags/tag455.xml"/><Relationship Id="rId6" Type="http://schemas.openxmlformats.org/officeDocument/2006/relationships/tags" Target="../tags/tag460.xml"/><Relationship Id="rId11" Type="http://schemas.openxmlformats.org/officeDocument/2006/relationships/tags" Target="../tags/tag465.xml"/><Relationship Id="rId5" Type="http://schemas.openxmlformats.org/officeDocument/2006/relationships/tags" Target="../tags/tag459.xml"/><Relationship Id="rId15" Type="http://schemas.openxmlformats.org/officeDocument/2006/relationships/tags" Target="../tags/tag469.xml"/><Relationship Id="rId10" Type="http://schemas.openxmlformats.org/officeDocument/2006/relationships/tags" Target="../tags/tag464.xml"/><Relationship Id="rId19" Type="http://schemas.openxmlformats.org/officeDocument/2006/relationships/image" Target="../media/image2.jpeg"/><Relationship Id="rId4" Type="http://schemas.openxmlformats.org/officeDocument/2006/relationships/tags" Target="../tags/tag458.xml"/><Relationship Id="rId9" Type="http://schemas.openxmlformats.org/officeDocument/2006/relationships/tags" Target="../tags/tag463.xml"/><Relationship Id="rId14" Type="http://schemas.openxmlformats.org/officeDocument/2006/relationships/tags" Target="../tags/tag468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478.xml"/><Relationship Id="rId13" Type="http://schemas.openxmlformats.org/officeDocument/2006/relationships/tags" Target="../tags/tag483.xml"/><Relationship Id="rId18" Type="http://schemas.openxmlformats.org/officeDocument/2006/relationships/image" Target="../media/image2.jpeg"/><Relationship Id="rId3" Type="http://schemas.openxmlformats.org/officeDocument/2006/relationships/tags" Target="../tags/tag473.xml"/><Relationship Id="rId7" Type="http://schemas.openxmlformats.org/officeDocument/2006/relationships/tags" Target="../tags/tag477.xml"/><Relationship Id="rId12" Type="http://schemas.openxmlformats.org/officeDocument/2006/relationships/tags" Target="../tags/tag482.xml"/><Relationship Id="rId17" Type="http://schemas.openxmlformats.org/officeDocument/2006/relationships/slideLayout" Target="../slideLayouts/slideLayout7.xml"/><Relationship Id="rId2" Type="http://schemas.openxmlformats.org/officeDocument/2006/relationships/tags" Target="../tags/tag472.xml"/><Relationship Id="rId16" Type="http://schemas.openxmlformats.org/officeDocument/2006/relationships/tags" Target="../tags/tag486.xml"/><Relationship Id="rId20" Type="http://schemas.openxmlformats.org/officeDocument/2006/relationships/image" Target="../media/image11.png"/><Relationship Id="rId1" Type="http://schemas.openxmlformats.org/officeDocument/2006/relationships/tags" Target="../tags/tag471.xml"/><Relationship Id="rId6" Type="http://schemas.openxmlformats.org/officeDocument/2006/relationships/tags" Target="../tags/tag476.xml"/><Relationship Id="rId11" Type="http://schemas.openxmlformats.org/officeDocument/2006/relationships/tags" Target="../tags/tag481.xml"/><Relationship Id="rId5" Type="http://schemas.openxmlformats.org/officeDocument/2006/relationships/tags" Target="../tags/tag475.xml"/><Relationship Id="rId15" Type="http://schemas.openxmlformats.org/officeDocument/2006/relationships/tags" Target="../tags/tag485.xml"/><Relationship Id="rId10" Type="http://schemas.openxmlformats.org/officeDocument/2006/relationships/tags" Target="../tags/tag480.xml"/><Relationship Id="rId19" Type="http://schemas.openxmlformats.org/officeDocument/2006/relationships/image" Target="../media/image10.png"/><Relationship Id="rId4" Type="http://schemas.openxmlformats.org/officeDocument/2006/relationships/tags" Target="../tags/tag474.xml"/><Relationship Id="rId9" Type="http://schemas.openxmlformats.org/officeDocument/2006/relationships/tags" Target="../tags/tag479.xml"/><Relationship Id="rId14" Type="http://schemas.openxmlformats.org/officeDocument/2006/relationships/tags" Target="../tags/tag48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494.xml"/><Relationship Id="rId13" Type="http://schemas.openxmlformats.org/officeDocument/2006/relationships/tags" Target="../tags/tag499.xml"/><Relationship Id="rId18" Type="http://schemas.openxmlformats.org/officeDocument/2006/relationships/image" Target="../media/image12.png"/><Relationship Id="rId3" Type="http://schemas.openxmlformats.org/officeDocument/2006/relationships/tags" Target="../tags/tag489.xml"/><Relationship Id="rId7" Type="http://schemas.openxmlformats.org/officeDocument/2006/relationships/tags" Target="../tags/tag493.xml"/><Relationship Id="rId12" Type="http://schemas.openxmlformats.org/officeDocument/2006/relationships/tags" Target="../tags/tag498.xml"/><Relationship Id="rId17" Type="http://schemas.openxmlformats.org/officeDocument/2006/relationships/image" Target="../media/image2.jpeg"/><Relationship Id="rId2" Type="http://schemas.openxmlformats.org/officeDocument/2006/relationships/tags" Target="../tags/tag488.xml"/><Relationship Id="rId16" Type="http://schemas.openxmlformats.org/officeDocument/2006/relationships/notesSlide" Target="../notesSlides/notesSlide4.xml"/><Relationship Id="rId1" Type="http://schemas.openxmlformats.org/officeDocument/2006/relationships/tags" Target="../tags/tag487.xml"/><Relationship Id="rId6" Type="http://schemas.openxmlformats.org/officeDocument/2006/relationships/tags" Target="../tags/tag492.xml"/><Relationship Id="rId11" Type="http://schemas.openxmlformats.org/officeDocument/2006/relationships/tags" Target="../tags/tag497.xml"/><Relationship Id="rId5" Type="http://schemas.openxmlformats.org/officeDocument/2006/relationships/tags" Target="../tags/tag491.xml"/><Relationship Id="rId15" Type="http://schemas.openxmlformats.org/officeDocument/2006/relationships/slideLayout" Target="../slideLayouts/slideLayout7.xml"/><Relationship Id="rId10" Type="http://schemas.openxmlformats.org/officeDocument/2006/relationships/tags" Target="../tags/tag496.xml"/><Relationship Id="rId19" Type="http://schemas.openxmlformats.org/officeDocument/2006/relationships/image" Target="../media/image13.png"/><Relationship Id="rId4" Type="http://schemas.openxmlformats.org/officeDocument/2006/relationships/tags" Target="../tags/tag490.xml"/><Relationship Id="rId9" Type="http://schemas.openxmlformats.org/officeDocument/2006/relationships/tags" Target="../tags/tag495.xml"/><Relationship Id="rId14" Type="http://schemas.openxmlformats.org/officeDocument/2006/relationships/tags" Target="../tags/tag500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tags" Target="../tags/tag513.xml"/><Relationship Id="rId18" Type="http://schemas.openxmlformats.org/officeDocument/2006/relationships/tags" Target="../tags/tag518.xml"/><Relationship Id="rId26" Type="http://schemas.openxmlformats.org/officeDocument/2006/relationships/tags" Target="../tags/tag526.xml"/><Relationship Id="rId39" Type="http://schemas.openxmlformats.org/officeDocument/2006/relationships/tags" Target="../tags/tag539.xml"/><Relationship Id="rId21" Type="http://schemas.openxmlformats.org/officeDocument/2006/relationships/tags" Target="../tags/tag521.xml"/><Relationship Id="rId34" Type="http://schemas.openxmlformats.org/officeDocument/2006/relationships/tags" Target="../tags/tag534.xml"/><Relationship Id="rId42" Type="http://schemas.openxmlformats.org/officeDocument/2006/relationships/tags" Target="../tags/tag542.xml"/><Relationship Id="rId47" Type="http://schemas.openxmlformats.org/officeDocument/2006/relationships/tags" Target="../tags/tag547.xml"/><Relationship Id="rId50" Type="http://schemas.openxmlformats.org/officeDocument/2006/relationships/tags" Target="../tags/tag550.xml"/><Relationship Id="rId55" Type="http://schemas.openxmlformats.org/officeDocument/2006/relationships/tags" Target="../tags/tag555.xml"/><Relationship Id="rId7" Type="http://schemas.openxmlformats.org/officeDocument/2006/relationships/tags" Target="../tags/tag507.xml"/><Relationship Id="rId2" Type="http://schemas.openxmlformats.org/officeDocument/2006/relationships/tags" Target="../tags/tag502.xml"/><Relationship Id="rId16" Type="http://schemas.openxmlformats.org/officeDocument/2006/relationships/tags" Target="../tags/tag516.xml"/><Relationship Id="rId29" Type="http://schemas.openxmlformats.org/officeDocument/2006/relationships/tags" Target="../tags/tag529.xml"/><Relationship Id="rId11" Type="http://schemas.openxmlformats.org/officeDocument/2006/relationships/tags" Target="../tags/tag511.xml"/><Relationship Id="rId24" Type="http://schemas.openxmlformats.org/officeDocument/2006/relationships/tags" Target="../tags/tag524.xml"/><Relationship Id="rId32" Type="http://schemas.openxmlformats.org/officeDocument/2006/relationships/tags" Target="../tags/tag532.xml"/><Relationship Id="rId37" Type="http://schemas.openxmlformats.org/officeDocument/2006/relationships/tags" Target="../tags/tag537.xml"/><Relationship Id="rId40" Type="http://schemas.openxmlformats.org/officeDocument/2006/relationships/tags" Target="../tags/tag540.xml"/><Relationship Id="rId45" Type="http://schemas.openxmlformats.org/officeDocument/2006/relationships/tags" Target="../tags/tag545.xml"/><Relationship Id="rId53" Type="http://schemas.openxmlformats.org/officeDocument/2006/relationships/tags" Target="../tags/tag553.xml"/><Relationship Id="rId58" Type="http://schemas.openxmlformats.org/officeDocument/2006/relationships/image" Target="../media/image1.jpeg"/><Relationship Id="rId5" Type="http://schemas.openxmlformats.org/officeDocument/2006/relationships/tags" Target="../tags/tag505.xml"/><Relationship Id="rId19" Type="http://schemas.openxmlformats.org/officeDocument/2006/relationships/tags" Target="../tags/tag519.xml"/><Relationship Id="rId4" Type="http://schemas.openxmlformats.org/officeDocument/2006/relationships/tags" Target="../tags/tag504.xml"/><Relationship Id="rId9" Type="http://schemas.openxmlformats.org/officeDocument/2006/relationships/tags" Target="../tags/tag509.xml"/><Relationship Id="rId14" Type="http://schemas.openxmlformats.org/officeDocument/2006/relationships/tags" Target="../tags/tag514.xml"/><Relationship Id="rId22" Type="http://schemas.openxmlformats.org/officeDocument/2006/relationships/tags" Target="../tags/tag522.xml"/><Relationship Id="rId27" Type="http://schemas.openxmlformats.org/officeDocument/2006/relationships/tags" Target="../tags/tag527.xml"/><Relationship Id="rId30" Type="http://schemas.openxmlformats.org/officeDocument/2006/relationships/tags" Target="../tags/tag530.xml"/><Relationship Id="rId35" Type="http://schemas.openxmlformats.org/officeDocument/2006/relationships/tags" Target="../tags/tag535.xml"/><Relationship Id="rId43" Type="http://schemas.openxmlformats.org/officeDocument/2006/relationships/tags" Target="../tags/tag543.xml"/><Relationship Id="rId48" Type="http://schemas.openxmlformats.org/officeDocument/2006/relationships/tags" Target="../tags/tag548.xml"/><Relationship Id="rId56" Type="http://schemas.openxmlformats.org/officeDocument/2006/relationships/tags" Target="../tags/tag556.xml"/><Relationship Id="rId8" Type="http://schemas.openxmlformats.org/officeDocument/2006/relationships/tags" Target="../tags/tag508.xml"/><Relationship Id="rId51" Type="http://schemas.openxmlformats.org/officeDocument/2006/relationships/tags" Target="../tags/tag551.xml"/><Relationship Id="rId3" Type="http://schemas.openxmlformats.org/officeDocument/2006/relationships/tags" Target="../tags/tag503.xml"/><Relationship Id="rId12" Type="http://schemas.openxmlformats.org/officeDocument/2006/relationships/tags" Target="../tags/tag512.xml"/><Relationship Id="rId17" Type="http://schemas.openxmlformats.org/officeDocument/2006/relationships/tags" Target="../tags/tag517.xml"/><Relationship Id="rId25" Type="http://schemas.openxmlformats.org/officeDocument/2006/relationships/tags" Target="../tags/tag525.xml"/><Relationship Id="rId33" Type="http://schemas.openxmlformats.org/officeDocument/2006/relationships/tags" Target="../tags/tag533.xml"/><Relationship Id="rId38" Type="http://schemas.openxmlformats.org/officeDocument/2006/relationships/tags" Target="../tags/tag538.xml"/><Relationship Id="rId46" Type="http://schemas.openxmlformats.org/officeDocument/2006/relationships/tags" Target="../tags/tag546.xml"/><Relationship Id="rId20" Type="http://schemas.openxmlformats.org/officeDocument/2006/relationships/tags" Target="../tags/tag520.xml"/><Relationship Id="rId41" Type="http://schemas.openxmlformats.org/officeDocument/2006/relationships/tags" Target="../tags/tag541.xml"/><Relationship Id="rId54" Type="http://schemas.openxmlformats.org/officeDocument/2006/relationships/tags" Target="../tags/tag554.xml"/><Relationship Id="rId1" Type="http://schemas.openxmlformats.org/officeDocument/2006/relationships/tags" Target="../tags/tag501.xml"/><Relationship Id="rId6" Type="http://schemas.openxmlformats.org/officeDocument/2006/relationships/tags" Target="../tags/tag506.xml"/><Relationship Id="rId15" Type="http://schemas.openxmlformats.org/officeDocument/2006/relationships/tags" Target="../tags/tag515.xml"/><Relationship Id="rId23" Type="http://schemas.openxmlformats.org/officeDocument/2006/relationships/tags" Target="../tags/tag523.xml"/><Relationship Id="rId28" Type="http://schemas.openxmlformats.org/officeDocument/2006/relationships/tags" Target="../tags/tag528.xml"/><Relationship Id="rId36" Type="http://schemas.openxmlformats.org/officeDocument/2006/relationships/tags" Target="../tags/tag536.xml"/><Relationship Id="rId49" Type="http://schemas.openxmlformats.org/officeDocument/2006/relationships/tags" Target="../tags/tag549.xml"/><Relationship Id="rId57" Type="http://schemas.openxmlformats.org/officeDocument/2006/relationships/slideLayout" Target="../slideLayouts/slideLayout1.xml"/><Relationship Id="rId10" Type="http://schemas.openxmlformats.org/officeDocument/2006/relationships/tags" Target="../tags/tag510.xml"/><Relationship Id="rId31" Type="http://schemas.openxmlformats.org/officeDocument/2006/relationships/tags" Target="../tags/tag531.xml"/><Relationship Id="rId44" Type="http://schemas.openxmlformats.org/officeDocument/2006/relationships/tags" Target="../tags/tag544.xml"/><Relationship Id="rId52" Type="http://schemas.openxmlformats.org/officeDocument/2006/relationships/tags" Target="../tags/tag55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564.xml"/><Relationship Id="rId13" Type="http://schemas.openxmlformats.org/officeDocument/2006/relationships/tags" Target="../tags/tag569.xml"/><Relationship Id="rId18" Type="http://schemas.openxmlformats.org/officeDocument/2006/relationships/image" Target="../media/image2.jpeg"/><Relationship Id="rId3" Type="http://schemas.openxmlformats.org/officeDocument/2006/relationships/tags" Target="../tags/tag559.xml"/><Relationship Id="rId7" Type="http://schemas.openxmlformats.org/officeDocument/2006/relationships/tags" Target="../tags/tag563.xml"/><Relationship Id="rId12" Type="http://schemas.openxmlformats.org/officeDocument/2006/relationships/tags" Target="../tags/tag568.xml"/><Relationship Id="rId17" Type="http://schemas.openxmlformats.org/officeDocument/2006/relationships/slideLayout" Target="../slideLayouts/slideLayout7.xml"/><Relationship Id="rId2" Type="http://schemas.openxmlformats.org/officeDocument/2006/relationships/tags" Target="../tags/tag558.xml"/><Relationship Id="rId16" Type="http://schemas.openxmlformats.org/officeDocument/2006/relationships/tags" Target="../tags/tag572.xml"/><Relationship Id="rId1" Type="http://schemas.openxmlformats.org/officeDocument/2006/relationships/tags" Target="../tags/tag557.xml"/><Relationship Id="rId6" Type="http://schemas.openxmlformats.org/officeDocument/2006/relationships/tags" Target="../tags/tag562.xml"/><Relationship Id="rId11" Type="http://schemas.openxmlformats.org/officeDocument/2006/relationships/tags" Target="../tags/tag567.xml"/><Relationship Id="rId5" Type="http://schemas.openxmlformats.org/officeDocument/2006/relationships/tags" Target="../tags/tag561.xml"/><Relationship Id="rId15" Type="http://schemas.openxmlformats.org/officeDocument/2006/relationships/tags" Target="../tags/tag571.xml"/><Relationship Id="rId10" Type="http://schemas.openxmlformats.org/officeDocument/2006/relationships/tags" Target="../tags/tag566.xml"/><Relationship Id="rId19" Type="http://schemas.openxmlformats.org/officeDocument/2006/relationships/image" Target="../media/image14.png"/><Relationship Id="rId4" Type="http://schemas.openxmlformats.org/officeDocument/2006/relationships/tags" Target="../tags/tag560.xml"/><Relationship Id="rId9" Type="http://schemas.openxmlformats.org/officeDocument/2006/relationships/tags" Target="../tags/tag565.xml"/><Relationship Id="rId14" Type="http://schemas.openxmlformats.org/officeDocument/2006/relationships/tags" Target="../tags/tag570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84.xml"/><Relationship Id="rId21" Type="http://schemas.openxmlformats.org/officeDocument/2006/relationships/tags" Target="../tags/tag79.xml"/><Relationship Id="rId42" Type="http://schemas.openxmlformats.org/officeDocument/2006/relationships/tags" Target="../tags/tag100.xml"/><Relationship Id="rId47" Type="http://schemas.openxmlformats.org/officeDocument/2006/relationships/tags" Target="../tags/tag105.xml"/><Relationship Id="rId63" Type="http://schemas.openxmlformats.org/officeDocument/2006/relationships/tags" Target="../tags/tag121.xml"/><Relationship Id="rId68" Type="http://schemas.openxmlformats.org/officeDocument/2006/relationships/tags" Target="../tags/tag126.xml"/><Relationship Id="rId16" Type="http://schemas.openxmlformats.org/officeDocument/2006/relationships/tags" Target="../tags/tag74.xml"/><Relationship Id="rId11" Type="http://schemas.openxmlformats.org/officeDocument/2006/relationships/tags" Target="../tags/tag69.xml"/><Relationship Id="rId24" Type="http://schemas.openxmlformats.org/officeDocument/2006/relationships/tags" Target="../tags/tag82.xml"/><Relationship Id="rId32" Type="http://schemas.openxmlformats.org/officeDocument/2006/relationships/tags" Target="../tags/tag90.xml"/><Relationship Id="rId37" Type="http://schemas.openxmlformats.org/officeDocument/2006/relationships/tags" Target="../tags/tag95.xml"/><Relationship Id="rId40" Type="http://schemas.openxmlformats.org/officeDocument/2006/relationships/tags" Target="../tags/tag98.xml"/><Relationship Id="rId45" Type="http://schemas.openxmlformats.org/officeDocument/2006/relationships/tags" Target="../tags/tag103.xml"/><Relationship Id="rId53" Type="http://schemas.openxmlformats.org/officeDocument/2006/relationships/tags" Target="../tags/tag111.xml"/><Relationship Id="rId58" Type="http://schemas.openxmlformats.org/officeDocument/2006/relationships/tags" Target="../tags/tag116.xml"/><Relationship Id="rId66" Type="http://schemas.openxmlformats.org/officeDocument/2006/relationships/tags" Target="../tags/tag124.xml"/><Relationship Id="rId74" Type="http://schemas.openxmlformats.org/officeDocument/2006/relationships/tags" Target="../tags/tag132.xml"/><Relationship Id="rId79" Type="http://schemas.openxmlformats.org/officeDocument/2006/relationships/slideLayout" Target="../slideLayouts/slideLayout2.xml"/><Relationship Id="rId5" Type="http://schemas.openxmlformats.org/officeDocument/2006/relationships/tags" Target="../tags/tag63.xml"/><Relationship Id="rId61" Type="http://schemas.openxmlformats.org/officeDocument/2006/relationships/tags" Target="../tags/tag119.xml"/><Relationship Id="rId19" Type="http://schemas.openxmlformats.org/officeDocument/2006/relationships/tags" Target="../tags/tag77.xml"/><Relationship Id="rId14" Type="http://schemas.openxmlformats.org/officeDocument/2006/relationships/tags" Target="../tags/tag72.xml"/><Relationship Id="rId22" Type="http://schemas.openxmlformats.org/officeDocument/2006/relationships/tags" Target="../tags/tag80.xml"/><Relationship Id="rId27" Type="http://schemas.openxmlformats.org/officeDocument/2006/relationships/tags" Target="../tags/tag85.xml"/><Relationship Id="rId30" Type="http://schemas.openxmlformats.org/officeDocument/2006/relationships/tags" Target="../tags/tag88.xml"/><Relationship Id="rId35" Type="http://schemas.openxmlformats.org/officeDocument/2006/relationships/tags" Target="../tags/tag93.xml"/><Relationship Id="rId43" Type="http://schemas.openxmlformats.org/officeDocument/2006/relationships/tags" Target="../tags/tag101.xml"/><Relationship Id="rId48" Type="http://schemas.openxmlformats.org/officeDocument/2006/relationships/tags" Target="../tags/tag106.xml"/><Relationship Id="rId56" Type="http://schemas.openxmlformats.org/officeDocument/2006/relationships/tags" Target="../tags/tag114.xml"/><Relationship Id="rId64" Type="http://schemas.openxmlformats.org/officeDocument/2006/relationships/tags" Target="../tags/tag122.xml"/><Relationship Id="rId69" Type="http://schemas.openxmlformats.org/officeDocument/2006/relationships/tags" Target="../tags/tag127.xml"/><Relationship Id="rId77" Type="http://schemas.openxmlformats.org/officeDocument/2006/relationships/tags" Target="../tags/tag135.xml"/><Relationship Id="rId8" Type="http://schemas.openxmlformats.org/officeDocument/2006/relationships/tags" Target="../tags/tag66.xml"/><Relationship Id="rId51" Type="http://schemas.openxmlformats.org/officeDocument/2006/relationships/tags" Target="../tags/tag109.xml"/><Relationship Id="rId72" Type="http://schemas.openxmlformats.org/officeDocument/2006/relationships/tags" Target="../tags/tag130.xml"/><Relationship Id="rId80" Type="http://schemas.openxmlformats.org/officeDocument/2006/relationships/image" Target="../media/image2.jpeg"/><Relationship Id="rId3" Type="http://schemas.openxmlformats.org/officeDocument/2006/relationships/tags" Target="../tags/tag61.xml"/><Relationship Id="rId12" Type="http://schemas.openxmlformats.org/officeDocument/2006/relationships/tags" Target="../tags/tag70.xml"/><Relationship Id="rId17" Type="http://schemas.openxmlformats.org/officeDocument/2006/relationships/tags" Target="../tags/tag75.xml"/><Relationship Id="rId25" Type="http://schemas.openxmlformats.org/officeDocument/2006/relationships/tags" Target="../tags/tag83.xml"/><Relationship Id="rId33" Type="http://schemas.openxmlformats.org/officeDocument/2006/relationships/tags" Target="../tags/tag91.xml"/><Relationship Id="rId38" Type="http://schemas.openxmlformats.org/officeDocument/2006/relationships/tags" Target="../tags/tag96.xml"/><Relationship Id="rId46" Type="http://schemas.openxmlformats.org/officeDocument/2006/relationships/tags" Target="../tags/tag104.xml"/><Relationship Id="rId59" Type="http://schemas.openxmlformats.org/officeDocument/2006/relationships/tags" Target="../tags/tag117.xml"/><Relationship Id="rId67" Type="http://schemas.openxmlformats.org/officeDocument/2006/relationships/tags" Target="../tags/tag125.xml"/><Relationship Id="rId20" Type="http://schemas.openxmlformats.org/officeDocument/2006/relationships/tags" Target="../tags/tag78.xml"/><Relationship Id="rId41" Type="http://schemas.openxmlformats.org/officeDocument/2006/relationships/tags" Target="../tags/tag99.xml"/><Relationship Id="rId54" Type="http://schemas.openxmlformats.org/officeDocument/2006/relationships/tags" Target="../tags/tag112.xml"/><Relationship Id="rId62" Type="http://schemas.openxmlformats.org/officeDocument/2006/relationships/tags" Target="../tags/tag120.xml"/><Relationship Id="rId70" Type="http://schemas.openxmlformats.org/officeDocument/2006/relationships/tags" Target="../tags/tag128.xml"/><Relationship Id="rId75" Type="http://schemas.openxmlformats.org/officeDocument/2006/relationships/tags" Target="../tags/tag133.xml"/><Relationship Id="rId1" Type="http://schemas.openxmlformats.org/officeDocument/2006/relationships/tags" Target="../tags/tag59.xml"/><Relationship Id="rId6" Type="http://schemas.openxmlformats.org/officeDocument/2006/relationships/tags" Target="../tags/tag64.xml"/><Relationship Id="rId15" Type="http://schemas.openxmlformats.org/officeDocument/2006/relationships/tags" Target="../tags/tag73.xml"/><Relationship Id="rId23" Type="http://schemas.openxmlformats.org/officeDocument/2006/relationships/tags" Target="../tags/tag81.xml"/><Relationship Id="rId28" Type="http://schemas.openxmlformats.org/officeDocument/2006/relationships/tags" Target="../tags/tag86.xml"/><Relationship Id="rId36" Type="http://schemas.openxmlformats.org/officeDocument/2006/relationships/tags" Target="../tags/tag94.xml"/><Relationship Id="rId49" Type="http://schemas.openxmlformats.org/officeDocument/2006/relationships/tags" Target="../tags/tag107.xml"/><Relationship Id="rId57" Type="http://schemas.openxmlformats.org/officeDocument/2006/relationships/tags" Target="../tags/tag115.xml"/><Relationship Id="rId10" Type="http://schemas.openxmlformats.org/officeDocument/2006/relationships/tags" Target="../tags/tag68.xml"/><Relationship Id="rId31" Type="http://schemas.openxmlformats.org/officeDocument/2006/relationships/tags" Target="../tags/tag89.xml"/><Relationship Id="rId44" Type="http://schemas.openxmlformats.org/officeDocument/2006/relationships/tags" Target="../tags/tag102.xml"/><Relationship Id="rId52" Type="http://schemas.openxmlformats.org/officeDocument/2006/relationships/tags" Target="../tags/tag110.xml"/><Relationship Id="rId60" Type="http://schemas.openxmlformats.org/officeDocument/2006/relationships/tags" Target="../tags/tag118.xml"/><Relationship Id="rId65" Type="http://schemas.openxmlformats.org/officeDocument/2006/relationships/tags" Target="../tags/tag123.xml"/><Relationship Id="rId73" Type="http://schemas.openxmlformats.org/officeDocument/2006/relationships/tags" Target="../tags/tag131.xml"/><Relationship Id="rId78" Type="http://schemas.openxmlformats.org/officeDocument/2006/relationships/tags" Target="../tags/tag136.xml"/><Relationship Id="rId4" Type="http://schemas.openxmlformats.org/officeDocument/2006/relationships/tags" Target="../tags/tag62.xml"/><Relationship Id="rId9" Type="http://schemas.openxmlformats.org/officeDocument/2006/relationships/tags" Target="../tags/tag67.xml"/><Relationship Id="rId13" Type="http://schemas.openxmlformats.org/officeDocument/2006/relationships/tags" Target="../tags/tag71.xml"/><Relationship Id="rId18" Type="http://schemas.openxmlformats.org/officeDocument/2006/relationships/tags" Target="../tags/tag76.xml"/><Relationship Id="rId39" Type="http://schemas.openxmlformats.org/officeDocument/2006/relationships/tags" Target="../tags/tag97.xml"/><Relationship Id="rId34" Type="http://schemas.openxmlformats.org/officeDocument/2006/relationships/tags" Target="../tags/tag92.xml"/><Relationship Id="rId50" Type="http://schemas.openxmlformats.org/officeDocument/2006/relationships/tags" Target="../tags/tag108.xml"/><Relationship Id="rId55" Type="http://schemas.openxmlformats.org/officeDocument/2006/relationships/tags" Target="../tags/tag113.xml"/><Relationship Id="rId76" Type="http://schemas.openxmlformats.org/officeDocument/2006/relationships/tags" Target="../tags/tag134.xml"/><Relationship Id="rId7" Type="http://schemas.openxmlformats.org/officeDocument/2006/relationships/tags" Target="../tags/tag65.xml"/><Relationship Id="rId71" Type="http://schemas.openxmlformats.org/officeDocument/2006/relationships/tags" Target="../tags/tag129.xml"/><Relationship Id="rId2" Type="http://schemas.openxmlformats.org/officeDocument/2006/relationships/tags" Target="../tags/tag60.xml"/><Relationship Id="rId29" Type="http://schemas.openxmlformats.org/officeDocument/2006/relationships/tags" Target="../tags/tag8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580.xml"/><Relationship Id="rId13" Type="http://schemas.openxmlformats.org/officeDocument/2006/relationships/tags" Target="../tags/tag585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575.xml"/><Relationship Id="rId7" Type="http://schemas.openxmlformats.org/officeDocument/2006/relationships/tags" Target="../tags/tag579.xml"/><Relationship Id="rId12" Type="http://schemas.openxmlformats.org/officeDocument/2006/relationships/tags" Target="../tags/tag584.xml"/><Relationship Id="rId17" Type="http://schemas.openxmlformats.org/officeDocument/2006/relationships/tags" Target="../tags/tag589.xml"/><Relationship Id="rId2" Type="http://schemas.openxmlformats.org/officeDocument/2006/relationships/tags" Target="../tags/tag574.xml"/><Relationship Id="rId16" Type="http://schemas.openxmlformats.org/officeDocument/2006/relationships/tags" Target="../tags/tag588.xml"/><Relationship Id="rId20" Type="http://schemas.openxmlformats.org/officeDocument/2006/relationships/image" Target="../media/image10.png"/><Relationship Id="rId1" Type="http://schemas.openxmlformats.org/officeDocument/2006/relationships/tags" Target="../tags/tag573.xml"/><Relationship Id="rId6" Type="http://schemas.openxmlformats.org/officeDocument/2006/relationships/tags" Target="../tags/tag578.xml"/><Relationship Id="rId11" Type="http://schemas.openxmlformats.org/officeDocument/2006/relationships/tags" Target="../tags/tag583.xml"/><Relationship Id="rId5" Type="http://schemas.openxmlformats.org/officeDocument/2006/relationships/tags" Target="../tags/tag577.xml"/><Relationship Id="rId15" Type="http://schemas.openxmlformats.org/officeDocument/2006/relationships/tags" Target="../tags/tag587.xml"/><Relationship Id="rId10" Type="http://schemas.openxmlformats.org/officeDocument/2006/relationships/tags" Target="../tags/tag582.xml"/><Relationship Id="rId19" Type="http://schemas.openxmlformats.org/officeDocument/2006/relationships/image" Target="../media/image2.jpeg"/><Relationship Id="rId4" Type="http://schemas.openxmlformats.org/officeDocument/2006/relationships/tags" Target="../tags/tag576.xml"/><Relationship Id="rId9" Type="http://schemas.openxmlformats.org/officeDocument/2006/relationships/tags" Target="../tags/tag581.xml"/><Relationship Id="rId14" Type="http://schemas.openxmlformats.org/officeDocument/2006/relationships/tags" Target="../tags/tag58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597.xml"/><Relationship Id="rId13" Type="http://schemas.openxmlformats.org/officeDocument/2006/relationships/tags" Target="../tags/tag602.xml"/><Relationship Id="rId18" Type="http://schemas.openxmlformats.org/officeDocument/2006/relationships/image" Target="../media/image15.jpeg"/><Relationship Id="rId3" Type="http://schemas.openxmlformats.org/officeDocument/2006/relationships/tags" Target="../tags/tag592.xml"/><Relationship Id="rId7" Type="http://schemas.openxmlformats.org/officeDocument/2006/relationships/tags" Target="../tags/tag596.xml"/><Relationship Id="rId12" Type="http://schemas.openxmlformats.org/officeDocument/2006/relationships/tags" Target="../tags/tag601.xml"/><Relationship Id="rId17" Type="http://schemas.openxmlformats.org/officeDocument/2006/relationships/image" Target="../media/image2.jpeg"/><Relationship Id="rId2" Type="http://schemas.openxmlformats.org/officeDocument/2006/relationships/tags" Target="../tags/tag591.xml"/><Relationship Id="rId16" Type="http://schemas.openxmlformats.org/officeDocument/2006/relationships/slideLayout" Target="../slideLayouts/slideLayout7.xml"/><Relationship Id="rId1" Type="http://schemas.openxmlformats.org/officeDocument/2006/relationships/tags" Target="../tags/tag590.xml"/><Relationship Id="rId6" Type="http://schemas.openxmlformats.org/officeDocument/2006/relationships/tags" Target="../tags/tag595.xml"/><Relationship Id="rId11" Type="http://schemas.openxmlformats.org/officeDocument/2006/relationships/tags" Target="../tags/tag600.xml"/><Relationship Id="rId5" Type="http://schemas.openxmlformats.org/officeDocument/2006/relationships/tags" Target="../tags/tag594.xml"/><Relationship Id="rId15" Type="http://schemas.openxmlformats.org/officeDocument/2006/relationships/tags" Target="../tags/tag604.xml"/><Relationship Id="rId10" Type="http://schemas.openxmlformats.org/officeDocument/2006/relationships/tags" Target="../tags/tag599.xml"/><Relationship Id="rId4" Type="http://schemas.openxmlformats.org/officeDocument/2006/relationships/tags" Target="../tags/tag593.xml"/><Relationship Id="rId9" Type="http://schemas.openxmlformats.org/officeDocument/2006/relationships/tags" Target="../tags/tag598.xml"/><Relationship Id="rId14" Type="http://schemas.openxmlformats.org/officeDocument/2006/relationships/tags" Target="../tags/tag60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612.xml"/><Relationship Id="rId13" Type="http://schemas.openxmlformats.org/officeDocument/2006/relationships/tags" Target="../tags/tag617.xml"/><Relationship Id="rId18" Type="http://schemas.openxmlformats.org/officeDocument/2006/relationships/tags" Target="../tags/tag622.xml"/><Relationship Id="rId3" Type="http://schemas.openxmlformats.org/officeDocument/2006/relationships/tags" Target="../tags/tag607.xml"/><Relationship Id="rId21" Type="http://schemas.openxmlformats.org/officeDocument/2006/relationships/image" Target="../media/image16.jpeg"/><Relationship Id="rId7" Type="http://schemas.openxmlformats.org/officeDocument/2006/relationships/tags" Target="../tags/tag611.xml"/><Relationship Id="rId12" Type="http://schemas.openxmlformats.org/officeDocument/2006/relationships/tags" Target="../tags/tag616.xml"/><Relationship Id="rId17" Type="http://schemas.openxmlformats.org/officeDocument/2006/relationships/tags" Target="../tags/tag621.xml"/><Relationship Id="rId2" Type="http://schemas.openxmlformats.org/officeDocument/2006/relationships/tags" Target="../tags/tag606.xml"/><Relationship Id="rId16" Type="http://schemas.openxmlformats.org/officeDocument/2006/relationships/tags" Target="../tags/tag620.xml"/><Relationship Id="rId20" Type="http://schemas.openxmlformats.org/officeDocument/2006/relationships/image" Target="../media/image2.jpeg"/><Relationship Id="rId1" Type="http://schemas.openxmlformats.org/officeDocument/2006/relationships/tags" Target="../tags/tag605.xml"/><Relationship Id="rId6" Type="http://schemas.openxmlformats.org/officeDocument/2006/relationships/tags" Target="../tags/tag610.xml"/><Relationship Id="rId11" Type="http://schemas.openxmlformats.org/officeDocument/2006/relationships/tags" Target="../tags/tag615.xml"/><Relationship Id="rId5" Type="http://schemas.openxmlformats.org/officeDocument/2006/relationships/tags" Target="../tags/tag609.xml"/><Relationship Id="rId15" Type="http://schemas.openxmlformats.org/officeDocument/2006/relationships/tags" Target="../tags/tag619.xml"/><Relationship Id="rId10" Type="http://schemas.openxmlformats.org/officeDocument/2006/relationships/tags" Target="../tags/tag614.xml"/><Relationship Id="rId19" Type="http://schemas.openxmlformats.org/officeDocument/2006/relationships/slideLayout" Target="../slideLayouts/slideLayout7.xml"/><Relationship Id="rId4" Type="http://schemas.openxmlformats.org/officeDocument/2006/relationships/tags" Target="../tags/tag608.xml"/><Relationship Id="rId9" Type="http://schemas.openxmlformats.org/officeDocument/2006/relationships/tags" Target="../tags/tag613.xml"/><Relationship Id="rId14" Type="http://schemas.openxmlformats.org/officeDocument/2006/relationships/tags" Target="../tags/tag618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630.xml"/><Relationship Id="rId13" Type="http://schemas.openxmlformats.org/officeDocument/2006/relationships/tags" Target="../tags/tag635.xml"/><Relationship Id="rId18" Type="http://schemas.openxmlformats.org/officeDocument/2006/relationships/image" Target="../media/image12.png"/><Relationship Id="rId3" Type="http://schemas.openxmlformats.org/officeDocument/2006/relationships/tags" Target="../tags/tag625.xml"/><Relationship Id="rId7" Type="http://schemas.openxmlformats.org/officeDocument/2006/relationships/tags" Target="../tags/tag629.xml"/><Relationship Id="rId12" Type="http://schemas.openxmlformats.org/officeDocument/2006/relationships/tags" Target="../tags/tag634.xml"/><Relationship Id="rId17" Type="http://schemas.openxmlformats.org/officeDocument/2006/relationships/image" Target="../media/image2.jpeg"/><Relationship Id="rId2" Type="http://schemas.openxmlformats.org/officeDocument/2006/relationships/tags" Target="../tags/tag624.xml"/><Relationship Id="rId16" Type="http://schemas.openxmlformats.org/officeDocument/2006/relationships/slideLayout" Target="../slideLayouts/slideLayout7.xml"/><Relationship Id="rId1" Type="http://schemas.openxmlformats.org/officeDocument/2006/relationships/tags" Target="../tags/tag623.xml"/><Relationship Id="rId6" Type="http://schemas.openxmlformats.org/officeDocument/2006/relationships/tags" Target="../tags/tag628.xml"/><Relationship Id="rId11" Type="http://schemas.openxmlformats.org/officeDocument/2006/relationships/tags" Target="../tags/tag633.xml"/><Relationship Id="rId5" Type="http://schemas.openxmlformats.org/officeDocument/2006/relationships/tags" Target="../tags/tag627.xml"/><Relationship Id="rId15" Type="http://schemas.openxmlformats.org/officeDocument/2006/relationships/tags" Target="../tags/tag637.xml"/><Relationship Id="rId10" Type="http://schemas.openxmlformats.org/officeDocument/2006/relationships/tags" Target="../tags/tag632.xml"/><Relationship Id="rId19" Type="http://schemas.openxmlformats.org/officeDocument/2006/relationships/image" Target="../media/image13.png"/><Relationship Id="rId4" Type="http://schemas.openxmlformats.org/officeDocument/2006/relationships/tags" Target="../tags/tag626.xml"/><Relationship Id="rId9" Type="http://schemas.openxmlformats.org/officeDocument/2006/relationships/tags" Target="../tags/tag631.xml"/><Relationship Id="rId14" Type="http://schemas.openxmlformats.org/officeDocument/2006/relationships/tags" Target="../tags/tag636.xml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tags" Target="../tags/tag650.xml"/><Relationship Id="rId18" Type="http://schemas.openxmlformats.org/officeDocument/2006/relationships/tags" Target="../tags/tag655.xml"/><Relationship Id="rId26" Type="http://schemas.openxmlformats.org/officeDocument/2006/relationships/tags" Target="../tags/tag663.xml"/><Relationship Id="rId39" Type="http://schemas.openxmlformats.org/officeDocument/2006/relationships/tags" Target="../tags/tag676.xml"/><Relationship Id="rId21" Type="http://schemas.openxmlformats.org/officeDocument/2006/relationships/tags" Target="../tags/tag658.xml"/><Relationship Id="rId34" Type="http://schemas.openxmlformats.org/officeDocument/2006/relationships/tags" Target="../tags/tag671.xml"/><Relationship Id="rId42" Type="http://schemas.openxmlformats.org/officeDocument/2006/relationships/tags" Target="../tags/tag679.xml"/><Relationship Id="rId47" Type="http://schemas.openxmlformats.org/officeDocument/2006/relationships/tags" Target="../tags/tag684.xml"/><Relationship Id="rId50" Type="http://schemas.openxmlformats.org/officeDocument/2006/relationships/tags" Target="../tags/tag687.xml"/><Relationship Id="rId55" Type="http://schemas.openxmlformats.org/officeDocument/2006/relationships/tags" Target="../tags/tag692.xml"/><Relationship Id="rId7" Type="http://schemas.openxmlformats.org/officeDocument/2006/relationships/tags" Target="../tags/tag644.xml"/><Relationship Id="rId2" Type="http://schemas.openxmlformats.org/officeDocument/2006/relationships/tags" Target="../tags/tag639.xml"/><Relationship Id="rId16" Type="http://schemas.openxmlformats.org/officeDocument/2006/relationships/tags" Target="../tags/tag653.xml"/><Relationship Id="rId29" Type="http://schemas.openxmlformats.org/officeDocument/2006/relationships/tags" Target="../tags/tag666.xml"/><Relationship Id="rId11" Type="http://schemas.openxmlformats.org/officeDocument/2006/relationships/tags" Target="../tags/tag648.xml"/><Relationship Id="rId24" Type="http://schemas.openxmlformats.org/officeDocument/2006/relationships/tags" Target="../tags/tag661.xml"/><Relationship Id="rId32" Type="http://schemas.openxmlformats.org/officeDocument/2006/relationships/tags" Target="../tags/tag669.xml"/><Relationship Id="rId37" Type="http://schemas.openxmlformats.org/officeDocument/2006/relationships/tags" Target="../tags/tag674.xml"/><Relationship Id="rId40" Type="http://schemas.openxmlformats.org/officeDocument/2006/relationships/tags" Target="../tags/tag677.xml"/><Relationship Id="rId45" Type="http://schemas.openxmlformats.org/officeDocument/2006/relationships/tags" Target="../tags/tag682.xml"/><Relationship Id="rId53" Type="http://schemas.openxmlformats.org/officeDocument/2006/relationships/tags" Target="../tags/tag690.xml"/><Relationship Id="rId58" Type="http://schemas.openxmlformats.org/officeDocument/2006/relationships/slideLayout" Target="../slideLayouts/slideLayout1.xml"/><Relationship Id="rId5" Type="http://schemas.openxmlformats.org/officeDocument/2006/relationships/tags" Target="../tags/tag642.xml"/><Relationship Id="rId19" Type="http://schemas.openxmlformats.org/officeDocument/2006/relationships/tags" Target="../tags/tag656.xml"/><Relationship Id="rId4" Type="http://schemas.openxmlformats.org/officeDocument/2006/relationships/tags" Target="../tags/tag641.xml"/><Relationship Id="rId9" Type="http://schemas.openxmlformats.org/officeDocument/2006/relationships/tags" Target="../tags/tag646.xml"/><Relationship Id="rId14" Type="http://schemas.openxmlformats.org/officeDocument/2006/relationships/tags" Target="../tags/tag651.xml"/><Relationship Id="rId22" Type="http://schemas.openxmlformats.org/officeDocument/2006/relationships/tags" Target="../tags/tag659.xml"/><Relationship Id="rId27" Type="http://schemas.openxmlformats.org/officeDocument/2006/relationships/tags" Target="../tags/tag664.xml"/><Relationship Id="rId30" Type="http://schemas.openxmlformats.org/officeDocument/2006/relationships/tags" Target="../tags/tag667.xml"/><Relationship Id="rId35" Type="http://schemas.openxmlformats.org/officeDocument/2006/relationships/tags" Target="../tags/tag672.xml"/><Relationship Id="rId43" Type="http://schemas.openxmlformats.org/officeDocument/2006/relationships/tags" Target="../tags/tag680.xml"/><Relationship Id="rId48" Type="http://schemas.openxmlformats.org/officeDocument/2006/relationships/tags" Target="../tags/tag685.xml"/><Relationship Id="rId56" Type="http://schemas.openxmlformats.org/officeDocument/2006/relationships/tags" Target="../tags/tag693.xml"/><Relationship Id="rId8" Type="http://schemas.openxmlformats.org/officeDocument/2006/relationships/tags" Target="../tags/tag645.xml"/><Relationship Id="rId51" Type="http://schemas.openxmlformats.org/officeDocument/2006/relationships/tags" Target="../tags/tag688.xml"/><Relationship Id="rId3" Type="http://schemas.openxmlformats.org/officeDocument/2006/relationships/tags" Target="../tags/tag640.xml"/><Relationship Id="rId12" Type="http://schemas.openxmlformats.org/officeDocument/2006/relationships/tags" Target="../tags/tag649.xml"/><Relationship Id="rId17" Type="http://schemas.openxmlformats.org/officeDocument/2006/relationships/tags" Target="../tags/tag654.xml"/><Relationship Id="rId25" Type="http://schemas.openxmlformats.org/officeDocument/2006/relationships/tags" Target="../tags/tag662.xml"/><Relationship Id="rId33" Type="http://schemas.openxmlformats.org/officeDocument/2006/relationships/tags" Target="../tags/tag670.xml"/><Relationship Id="rId38" Type="http://schemas.openxmlformats.org/officeDocument/2006/relationships/tags" Target="../tags/tag675.xml"/><Relationship Id="rId46" Type="http://schemas.openxmlformats.org/officeDocument/2006/relationships/tags" Target="../tags/tag683.xml"/><Relationship Id="rId59" Type="http://schemas.openxmlformats.org/officeDocument/2006/relationships/image" Target="../media/image1.jpeg"/><Relationship Id="rId20" Type="http://schemas.openxmlformats.org/officeDocument/2006/relationships/tags" Target="../tags/tag657.xml"/><Relationship Id="rId41" Type="http://schemas.openxmlformats.org/officeDocument/2006/relationships/tags" Target="../tags/tag678.xml"/><Relationship Id="rId54" Type="http://schemas.openxmlformats.org/officeDocument/2006/relationships/tags" Target="../tags/tag691.xml"/><Relationship Id="rId1" Type="http://schemas.openxmlformats.org/officeDocument/2006/relationships/tags" Target="../tags/tag638.xml"/><Relationship Id="rId6" Type="http://schemas.openxmlformats.org/officeDocument/2006/relationships/tags" Target="../tags/tag643.xml"/><Relationship Id="rId15" Type="http://schemas.openxmlformats.org/officeDocument/2006/relationships/tags" Target="../tags/tag652.xml"/><Relationship Id="rId23" Type="http://schemas.openxmlformats.org/officeDocument/2006/relationships/tags" Target="../tags/tag660.xml"/><Relationship Id="rId28" Type="http://schemas.openxmlformats.org/officeDocument/2006/relationships/tags" Target="../tags/tag665.xml"/><Relationship Id="rId36" Type="http://schemas.openxmlformats.org/officeDocument/2006/relationships/tags" Target="../tags/tag673.xml"/><Relationship Id="rId49" Type="http://schemas.openxmlformats.org/officeDocument/2006/relationships/tags" Target="../tags/tag686.xml"/><Relationship Id="rId57" Type="http://schemas.openxmlformats.org/officeDocument/2006/relationships/tags" Target="../tags/tag694.xml"/><Relationship Id="rId10" Type="http://schemas.openxmlformats.org/officeDocument/2006/relationships/tags" Target="../tags/tag647.xml"/><Relationship Id="rId31" Type="http://schemas.openxmlformats.org/officeDocument/2006/relationships/tags" Target="../tags/tag668.xml"/><Relationship Id="rId44" Type="http://schemas.openxmlformats.org/officeDocument/2006/relationships/tags" Target="../tags/tag681.xml"/><Relationship Id="rId52" Type="http://schemas.openxmlformats.org/officeDocument/2006/relationships/tags" Target="../tags/tag689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149.xml"/><Relationship Id="rId18" Type="http://schemas.openxmlformats.org/officeDocument/2006/relationships/tags" Target="../tags/tag154.xml"/><Relationship Id="rId26" Type="http://schemas.openxmlformats.org/officeDocument/2006/relationships/tags" Target="../tags/tag162.xml"/><Relationship Id="rId39" Type="http://schemas.openxmlformats.org/officeDocument/2006/relationships/tags" Target="../tags/tag175.xml"/><Relationship Id="rId21" Type="http://schemas.openxmlformats.org/officeDocument/2006/relationships/tags" Target="../tags/tag157.xml"/><Relationship Id="rId34" Type="http://schemas.openxmlformats.org/officeDocument/2006/relationships/tags" Target="../tags/tag170.xml"/><Relationship Id="rId42" Type="http://schemas.openxmlformats.org/officeDocument/2006/relationships/tags" Target="../tags/tag178.xml"/><Relationship Id="rId47" Type="http://schemas.openxmlformats.org/officeDocument/2006/relationships/tags" Target="../tags/tag183.xml"/><Relationship Id="rId50" Type="http://schemas.openxmlformats.org/officeDocument/2006/relationships/tags" Target="../tags/tag186.xml"/><Relationship Id="rId55" Type="http://schemas.openxmlformats.org/officeDocument/2006/relationships/tags" Target="../tags/tag191.xml"/><Relationship Id="rId7" Type="http://schemas.openxmlformats.org/officeDocument/2006/relationships/tags" Target="../tags/tag143.xml"/><Relationship Id="rId2" Type="http://schemas.openxmlformats.org/officeDocument/2006/relationships/tags" Target="../tags/tag138.xml"/><Relationship Id="rId16" Type="http://schemas.openxmlformats.org/officeDocument/2006/relationships/tags" Target="../tags/tag152.xml"/><Relationship Id="rId29" Type="http://schemas.openxmlformats.org/officeDocument/2006/relationships/tags" Target="../tags/tag165.xml"/><Relationship Id="rId11" Type="http://schemas.openxmlformats.org/officeDocument/2006/relationships/tags" Target="../tags/tag147.xml"/><Relationship Id="rId24" Type="http://schemas.openxmlformats.org/officeDocument/2006/relationships/tags" Target="../tags/tag160.xml"/><Relationship Id="rId32" Type="http://schemas.openxmlformats.org/officeDocument/2006/relationships/tags" Target="../tags/tag168.xml"/><Relationship Id="rId37" Type="http://schemas.openxmlformats.org/officeDocument/2006/relationships/tags" Target="../tags/tag173.xml"/><Relationship Id="rId40" Type="http://schemas.openxmlformats.org/officeDocument/2006/relationships/tags" Target="../tags/tag176.xml"/><Relationship Id="rId45" Type="http://schemas.openxmlformats.org/officeDocument/2006/relationships/tags" Target="../tags/tag181.xml"/><Relationship Id="rId53" Type="http://schemas.openxmlformats.org/officeDocument/2006/relationships/tags" Target="../tags/tag189.xml"/><Relationship Id="rId58" Type="http://schemas.openxmlformats.org/officeDocument/2006/relationships/notesSlide" Target="../notesSlides/notesSlide1.xml"/><Relationship Id="rId5" Type="http://schemas.openxmlformats.org/officeDocument/2006/relationships/tags" Target="../tags/tag141.xml"/><Relationship Id="rId19" Type="http://schemas.openxmlformats.org/officeDocument/2006/relationships/tags" Target="../tags/tag155.xml"/><Relationship Id="rId4" Type="http://schemas.openxmlformats.org/officeDocument/2006/relationships/tags" Target="../tags/tag140.xml"/><Relationship Id="rId9" Type="http://schemas.openxmlformats.org/officeDocument/2006/relationships/tags" Target="../tags/tag145.xml"/><Relationship Id="rId14" Type="http://schemas.openxmlformats.org/officeDocument/2006/relationships/tags" Target="../tags/tag150.xml"/><Relationship Id="rId22" Type="http://schemas.openxmlformats.org/officeDocument/2006/relationships/tags" Target="../tags/tag158.xml"/><Relationship Id="rId27" Type="http://schemas.openxmlformats.org/officeDocument/2006/relationships/tags" Target="../tags/tag163.xml"/><Relationship Id="rId30" Type="http://schemas.openxmlformats.org/officeDocument/2006/relationships/tags" Target="../tags/tag166.xml"/><Relationship Id="rId35" Type="http://schemas.openxmlformats.org/officeDocument/2006/relationships/tags" Target="../tags/tag171.xml"/><Relationship Id="rId43" Type="http://schemas.openxmlformats.org/officeDocument/2006/relationships/tags" Target="../tags/tag179.xml"/><Relationship Id="rId48" Type="http://schemas.openxmlformats.org/officeDocument/2006/relationships/tags" Target="../tags/tag184.xml"/><Relationship Id="rId56" Type="http://schemas.openxmlformats.org/officeDocument/2006/relationships/tags" Target="../tags/tag192.xml"/><Relationship Id="rId8" Type="http://schemas.openxmlformats.org/officeDocument/2006/relationships/tags" Target="../tags/tag144.xml"/><Relationship Id="rId51" Type="http://schemas.openxmlformats.org/officeDocument/2006/relationships/tags" Target="../tags/tag187.xml"/><Relationship Id="rId3" Type="http://schemas.openxmlformats.org/officeDocument/2006/relationships/tags" Target="../tags/tag139.xml"/><Relationship Id="rId12" Type="http://schemas.openxmlformats.org/officeDocument/2006/relationships/tags" Target="../tags/tag148.xml"/><Relationship Id="rId17" Type="http://schemas.openxmlformats.org/officeDocument/2006/relationships/tags" Target="../tags/tag153.xml"/><Relationship Id="rId25" Type="http://schemas.openxmlformats.org/officeDocument/2006/relationships/tags" Target="../tags/tag161.xml"/><Relationship Id="rId33" Type="http://schemas.openxmlformats.org/officeDocument/2006/relationships/tags" Target="../tags/tag169.xml"/><Relationship Id="rId38" Type="http://schemas.openxmlformats.org/officeDocument/2006/relationships/tags" Target="../tags/tag174.xml"/><Relationship Id="rId46" Type="http://schemas.openxmlformats.org/officeDocument/2006/relationships/tags" Target="../tags/tag182.xml"/><Relationship Id="rId59" Type="http://schemas.openxmlformats.org/officeDocument/2006/relationships/image" Target="../media/image1.jpeg"/><Relationship Id="rId20" Type="http://schemas.openxmlformats.org/officeDocument/2006/relationships/tags" Target="../tags/tag156.xml"/><Relationship Id="rId41" Type="http://schemas.openxmlformats.org/officeDocument/2006/relationships/tags" Target="../tags/tag177.xml"/><Relationship Id="rId54" Type="http://schemas.openxmlformats.org/officeDocument/2006/relationships/tags" Target="../tags/tag190.xml"/><Relationship Id="rId1" Type="http://schemas.openxmlformats.org/officeDocument/2006/relationships/tags" Target="../tags/tag137.xml"/><Relationship Id="rId6" Type="http://schemas.openxmlformats.org/officeDocument/2006/relationships/tags" Target="../tags/tag142.xml"/><Relationship Id="rId15" Type="http://schemas.openxmlformats.org/officeDocument/2006/relationships/tags" Target="../tags/tag151.xml"/><Relationship Id="rId23" Type="http://schemas.openxmlformats.org/officeDocument/2006/relationships/tags" Target="../tags/tag159.xml"/><Relationship Id="rId28" Type="http://schemas.openxmlformats.org/officeDocument/2006/relationships/tags" Target="../tags/tag164.xml"/><Relationship Id="rId36" Type="http://schemas.openxmlformats.org/officeDocument/2006/relationships/tags" Target="../tags/tag172.xml"/><Relationship Id="rId49" Type="http://schemas.openxmlformats.org/officeDocument/2006/relationships/tags" Target="../tags/tag185.xml"/><Relationship Id="rId57" Type="http://schemas.openxmlformats.org/officeDocument/2006/relationships/slideLayout" Target="../slideLayouts/slideLayout1.xml"/><Relationship Id="rId10" Type="http://schemas.openxmlformats.org/officeDocument/2006/relationships/tags" Target="../tags/tag146.xml"/><Relationship Id="rId31" Type="http://schemas.openxmlformats.org/officeDocument/2006/relationships/tags" Target="../tags/tag167.xml"/><Relationship Id="rId44" Type="http://schemas.openxmlformats.org/officeDocument/2006/relationships/tags" Target="../tags/tag180.xml"/><Relationship Id="rId52" Type="http://schemas.openxmlformats.org/officeDocument/2006/relationships/tags" Target="../tags/tag18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00.xml"/><Relationship Id="rId13" Type="http://schemas.openxmlformats.org/officeDocument/2006/relationships/tags" Target="../tags/tag205.xml"/><Relationship Id="rId18" Type="http://schemas.openxmlformats.org/officeDocument/2006/relationships/image" Target="../media/image2.jpeg"/><Relationship Id="rId3" Type="http://schemas.openxmlformats.org/officeDocument/2006/relationships/tags" Target="../tags/tag195.xml"/><Relationship Id="rId7" Type="http://schemas.openxmlformats.org/officeDocument/2006/relationships/tags" Target="../tags/tag199.xml"/><Relationship Id="rId12" Type="http://schemas.openxmlformats.org/officeDocument/2006/relationships/tags" Target="../tags/tag204.xml"/><Relationship Id="rId17" Type="http://schemas.openxmlformats.org/officeDocument/2006/relationships/slideLayout" Target="../slideLayouts/slideLayout7.xml"/><Relationship Id="rId2" Type="http://schemas.openxmlformats.org/officeDocument/2006/relationships/tags" Target="../tags/tag194.xml"/><Relationship Id="rId16" Type="http://schemas.openxmlformats.org/officeDocument/2006/relationships/tags" Target="../tags/tag208.xml"/><Relationship Id="rId1" Type="http://schemas.openxmlformats.org/officeDocument/2006/relationships/tags" Target="../tags/tag193.xml"/><Relationship Id="rId6" Type="http://schemas.openxmlformats.org/officeDocument/2006/relationships/tags" Target="../tags/tag198.xml"/><Relationship Id="rId11" Type="http://schemas.openxmlformats.org/officeDocument/2006/relationships/tags" Target="../tags/tag203.xml"/><Relationship Id="rId5" Type="http://schemas.openxmlformats.org/officeDocument/2006/relationships/tags" Target="../tags/tag197.xml"/><Relationship Id="rId15" Type="http://schemas.openxmlformats.org/officeDocument/2006/relationships/tags" Target="../tags/tag207.xml"/><Relationship Id="rId10" Type="http://schemas.openxmlformats.org/officeDocument/2006/relationships/tags" Target="../tags/tag202.xml"/><Relationship Id="rId4" Type="http://schemas.openxmlformats.org/officeDocument/2006/relationships/tags" Target="../tags/tag196.xml"/><Relationship Id="rId9" Type="http://schemas.openxmlformats.org/officeDocument/2006/relationships/tags" Target="../tags/tag201.xml"/><Relationship Id="rId14" Type="http://schemas.openxmlformats.org/officeDocument/2006/relationships/tags" Target="../tags/tag20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16.xml"/><Relationship Id="rId13" Type="http://schemas.openxmlformats.org/officeDocument/2006/relationships/tags" Target="../tags/tag221.xml"/><Relationship Id="rId18" Type="http://schemas.openxmlformats.org/officeDocument/2006/relationships/image" Target="../media/image3.png"/><Relationship Id="rId3" Type="http://schemas.openxmlformats.org/officeDocument/2006/relationships/tags" Target="../tags/tag211.xml"/><Relationship Id="rId7" Type="http://schemas.openxmlformats.org/officeDocument/2006/relationships/tags" Target="../tags/tag215.xml"/><Relationship Id="rId12" Type="http://schemas.openxmlformats.org/officeDocument/2006/relationships/tags" Target="../tags/tag220.xml"/><Relationship Id="rId17" Type="http://schemas.openxmlformats.org/officeDocument/2006/relationships/image" Target="../media/image2.jpeg"/><Relationship Id="rId2" Type="http://schemas.openxmlformats.org/officeDocument/2006/relationships/tags" Target="../tags/tag210.xml"/><Relationship Id="rId16" Type="http://schemas.openxmlformats.org/officeDocument/2006/relationships/slideLayout" Target="../slideLayouts/slideLayout7.xml"/><Relationship Id="rId1" Type="http://schemas.openxmlformats.org/officeDocument/2006/relationships/tags" Target="../tags/tag209.xml"/><Relationship Id="rId6" Type="http://schemas.openxmlformats.org/officeDocument/2006/relationships/tags" Target="../tags/tag214.xml"/><Relationship Id="rId11" Type="http://schemas.openxmlformats.org/officeDocument/2006/relationships/tags" Target="../tags/tag219.xml"/><Relationship Id="rId5" Type="http://schemas.openxmlformats.org/officeDocument/2006/relationships/tags" Target="../tags/tag213.xml"/><Relationship Id="rId15" Type="http://schemas.openxmlformats.org/officeDocument/2006/relationships/tags" Target="../tags/tag223.xml"/><Relationship Id="rId10" Type="http://schemas.openxmlformats.org/officeDocument/2006/relationships/tags" Target="../tags/tag218.xml"/><Relationship Id="rId4" Type="http://schemas.openxmlformats.org/officeDocument/2006/relationships/tags" Target="../tags/tag212.xml"/><Relationship Id="rId9" Type="http://schemas.openxmlformats.org/officeDocument/2006/relationships/tags" Target="../tags/tag217.xml"/><Relationship Id="rId14" Type="http://schemas.openxmlformats.org/officeDocument/2006/relationships/tags" Target="../tags/tag22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31.xml"/><Relationship Id="rId13" Type="http://schemas.openxmlformats.org/officeDocument/2006/relationships/tags" Target="../tags/tag236.xml"/><Relationship Id="rId18" Type="http://schemas.openxmlformats.org/officeDocument/2006/relationships/tags" Target="../tags/tag241.xml"/><Relationship Id="rId3" Type="http://schemas.openxmlformats.org/officeDocument/2006/relationships/tags" Target="../tags/tag226.xml"/><Relationship Id="rId21" Type="http://schemas.openxmlformats.org/officeDocument/2006/relationships/image" Target="../media/image4.jpeg"/><Relationship Id="rId7" Type="http://schemas.openxmlformats.org/officeDocument/2006/relationships/tags" Target="../tags/tag230.xml"/><Relationship Id="rId12" Type="http://schemas.openxmlformats.org/officeDocument/2006/relationships/tags" Target="../tags/tag235.xml"/><Relationship Id="rId17" Type="http://schemas.openxmlformats.org/officeDocument/2006/relationships/tags" Target="../tags/tag240.xml"/><Relationship Id="rId2" Type="http://schemas.openxmlformats.org/officeDocument/2006/relationships/tags" Target="../tags/tag225.xml"/><Relationship Id="rId16" Type="http://schemas.openxmlformats.org/officeDocument/2006/relationships/tags" Target="../tags/tag239.xml"/><Relationship Id="rId20" Type="http://schemas.openxmlformats.org/officeDocument/2006/relationships/image" Target="../media/image2.jpeg"/><Relationship Id="rId1" Type="http://schemas.openxmlformats.org/officeDocument/2006/relationships/tags" Target="../tags/tag224.xml"/><Relationship Id="rId6" Type="http://schemas.openxmlformats.org/officeDocument/2006/relationships/tags" Target="../tags/tag229.xml"/><Relationship Id="rId11" Type="http://schemas.openxmlformats.org/officeDocument/2006/relationships/tags" Target="../tags/tag234.xml"/><Relationship Id="rId5" Type="http://schemas.openxmlformats.org/officeDocument/2006/relationships/tags" Target="../tags/tag228.xml"/><Relationship Id="rId15" Type="http://schemas.openxmlformats.org/officeDocument/2006/relationships/tags" Target="../tags/tag238.xml"/><Relationship Id="rId10" Type="http://schemas.openxmlformats.org/officeDocument/2006/relationships/tags" Target="../tags/tag233.xml"/><Relationship Id="rId19" Type="http://schemas.openxmlformats.org/officeDocument/2006/relationships/slideLayout" Target="../slideLayouts/slideLayout7.xml"/><Relationship Id="rId4" Type="http://schemas.openxmlformats.org/officeDocument/2006/relationships/tags" Target="../tags/tag227.xml"/><Relationship Id="rId9" Type="http://schemas.openxmlformats.org/officeDocument/2006/relationships/tags" Target="../tags/tag232.xml"/><Relationship Id="rId14" Type="http://schemas.openxmlformats.org/officeDocument/2006/relationships/tags" Target="../tags/tag23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49.xml"/><Relationship Id="rId13" Type="http://schemas.openxmlformats.org/officeDocument/2006/relationships/tags" Target="../tags/tag254.xml"/><Relationship Id="rId18" Type="http://schemas.openxmlformats.org/officeDocument/2006/relationships/tags" Target="../tags/tag259.xml"/><Relationship Id="rId3" Type="http://schemas.openxmlformats.org/officeDocument/2006/relationships/tags" Target="../tags/tag244.xml"/><Relationship Id="rId21" Type="http://schemas.openxmlformats.org/officeDocument/2006/relationships/slideLayout" Target="../slideLayouts/slideLayout7.xml"/><Relationship Id="rId7" Type="http://schemas.openxmlformats.org/officeDocument/2006/relationships/tags" Target="../tags/tag248.xml"/><Relationship Id="rId12" Type="http://schemas.openxmlformats.org/officeDocument/2006/relationships/tags" Target="../tags/tag253.xml"/><Relationship Id="rId17" Type="http://schemas.openxmlformats.org/officeDocument/2006/relationships/tags" Target="../tags/tag258.xml"/><Relationship Id="rId2" Type="http://schemas.openxmlformats.org/officeDocument/2006/relationships/tags" Target="../tags/tag243.xml"/><Relationship Id="rId16" Type="http://schemas.openxmlformats.org/officeDocument/2006/relationships/tags" Target="../tags/tag257.xml"/><Relationship Id="rId20" Type="http://schemas.openxmlformats.org/officeDocument/2006/relationships/tags" Target="../tags/tag261.xml"/><Relationship Id="rId1" Type="http://schemas.openxmlformats.org/officeDocument/2006/relationships/tags" Target="../tags/tag242.xml"/><Relationship Id="rId6" Type="http://schemas.openxmlformats.org/officeDocument/2006/relationships/tags" Target="../tags/tag247.xml"/><Relationship Id="rId11" Type="http://schemas.openxmlformats.org/officeDocument/2006/relationships/tags" Target="../tags/tag252.xml"/><Relationship Id="rId5" Type="http://schemas.openxmlformats.org/officeDocument/2006/relationships/tags" Target="../tags/tag246.xml"/><Relationship Id="rId15" Type="http://schemas.openxmlformats.org/officeDocument/2006/relationships/tags" Target="../tags/tag256.xml"/><Relationship Id="rId23" Type="http://schemas.openxmlformats.org/officeDocument/2006/relationships/image" Target="../media/image5.jpeg"/><Relationship Id="rId10" Type="http://schemas.openxmlformats.org/officeDocument/2006/relationships/tags" Target="../tags/tag251.xml"/><Relationship Id="rId19" Type="http://schemas.openxmlformats.org/officeDocument/2006/relationships/tags" Target="../tags/tag260.xml"/><Relationship Id="rId4" Type="http://schemas.openxmlformats.org/officeDocument/2006/relationships/tags" Target="../tags/tag245.xml"/><Relationship Id="rId9" Type="http://schemas.openxmlformats.org/officeDocument/2006/relationships/tags" Target="../tags/tag250.xml"/><Relationship Id="rId14" Type="http://schemas.openxmlformats.org/officeDocument/2006/relationships/tags" Target="../tags/tag255.xml"/><Relationship Id="rId2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274.xml"/><Relationship Id="rId18" Type="http://schemas.openxmlformats.org/officeDocument/2006/relationships/tags" Target="../tags/tag279.xml"/><Relationship Id="rId26" Type="http://schemas.openxmlformats.org/officeDocument/2006/relationships/tags" Target="../tags/tag287.xml"/><Relationship Id="rId39" Type="http://schemas.openxmlformats.org/officeDocument/2006/relationships/tags" Target="../tags/tag300.xml"/><Relationship Id="rId21" Type="http://schemas.openxmlformats.org/officeDocument/2006/relationships/tags" Target="../tags/tag282.xml"/><Relationship Id="rId34" Type="http://schemas.openxmlformats.org/officeDocument/2006/relationships/tags" Target="../tags/tag295.xml"/><Relationship Id="rId42" Type="http://schemas.openxmlformats.org/officeDocument/2006/relationships/tags" Target="../tags/tag303.xml"/><Relationship Id="rId47" Type="http://schemas.openxmlformats.org/officeDocument/2006/relationships/tags" Target="../tags/tag308.xml"/><Relationship Id="rId50" Type="http://schemas.openxmlformats.org/officeDocument/2006/relationships/tags" Target="../tags/tag311.xml"/><Relationship Id="rId55" Type="http://schemas.openxmlformats.org/officeDocument/2006/relationships/tags" Target="../tags/tag316.xml"/><Relationship Id="rId7" Type="http://schemas.openxmlformats.org/officeDocument/2006/relationships/tags" Target="../tags/tag268.xml"/><Relationship Id="rId2" Type="http://schemas.openxmlformats.org/officeDocument/2006/relationships/tags" Target="../tags/tag263.xml"/><Relationship Id="rId16" Type="http://schemas.openxmlformats.org/officeDocument/2006/relationships/tags" Target="../tags/tag277.xml"/><Relationship Id="rId29" Type="http://schemas.openxmlformats.org/officeDocument/2006/relationships/tags" Target="../tags/tag290.xml"/><Relationship Id="rId11" Type="http://schemas.openxmlformats.org/officeDocument/2006/relationships/tags" Target="../tags/tag272.xml"/><Relationship Id="rId24" Type="http://schemas.openxmlformats.org/officeDocument/2006/relationships/tags" Target="../tags/tag285.xml"/><Relationship Id="rId32" Type="http://schemas.openxmlformats.org/officeDocument/2006/relationships/tags" Target="../tags/tag293.xml"/><Relationship Id="rId37" Type="http://schemas.openxmlformats.org/officeDocument/2006/relationships/tags" Target="../tags/tag298.xml"/><Relationship Id="rId40" Type="http://schemas.openxmlformats.org/officeDocument/2006/relationships/tags" Target="../tags/tag301.xml"/><Relationship Id="rId45" Type="http://schemas.openxmlformats.org/officeDocument/2006/relationships/tags" Target="../tags/tag306.xml"/><Relationship Id="rId53" Type="http://schemas.openxmlformats.org/officeDocument/2006/relationships/tags" Target="../tags/tag314.xml"/><Relationship Id="rId58" Type="http://schemas.openxmlformats.org/officeDocument/2006/relationships/image" Target="../media/image1.jpeg"/><Relationship Id="rId5" Type="http://schemas.openxmlformats.org/officeDocument/2006/relationships/tags" Target="../tags/tag266.xml"/><Relationship Id="rId19" Type="http://schemas.openxmlformats.org/officeDocument/2006/relationships/tags" Target="../tags/tag280.xml"/><Relationship Id="rId4" Type="http://schemas.openxmlformats.org/officeDocument/2006/relationships/tags" Target="../tags/tag265.xml"/><Relationship Id="rId9" Type="http://schemas.openxmlformats.org/officeDocument/2006/relationships/tags" Target="../tags/tag270.xml"/><Relationship Id="rId14" Type="http://schemas.openxmlformats.org/officeDocument/2006/relationships/tags" Target="../tags/tag275.xml"/><Relationship Id="rId22" Type="http://schemas.openxmlformats.org/officeDocument/2006/relationships/tags" Target="../tags/tag283.xml"/><Relationship Id="rId27" Type="http://schemas.openxmlformats.org/officeDocument/2006/relationships/tags" Target="../tags/tag288.xml"/><Relationship Id="rId30" Type="http://schemas.openxmlformats.org/officeDocument/2006/relationships/tags" Target="../tags/tag291.xml"/><Relationship Id="rId35" Type="http://schemas.openxmlformats.org/officeDocument/2006/relationships/tags" Target="../tags/tag296.xml"/><Relationship Id="rId43" Type="http://schemas.openxmlformats.org/officeDocument/2006/relationships/tags" Target="../tags/tag304.xml"/><Relationship Id="rId48" Type="http://schemas.openxmlformats.org/officeDocument/2006/relationships/tags" Target="../tags/tag309.xml"/><Relationship Id="rId56" Type="http://schemas.openxmlformats.org/officeDocument/2006/relationships/tags" Target="../tags/tag317.xml"/><Relationship Id="rId8" Type="http://schemas.openxmlformats.org/officeDocument/2006/relationships/tags" Target="../tags/tag269.xml"/><Relationship Id="rId51" Type="http://schemas.openxmlformats.org/officeDocument/2006/relationships/tags" Target="../tags/tag312.xml"/><Relationship Id="rId3" Type="http://schemas.openxmlformats.org/officeDocument/2006/relationships/tags" Target="../tags/tag264.xml"/><Relationship Id="rId12" Type="http://schemas.openxmlformats.org/officeDocument/2006/relationships/tags" Target="../tags/tag273.xml"/><Relationship Id="rId17" Type="http://schemas.openxmlformats.org/officeDocument/2006/relationships/tags" Target="../tags/tag278.xml"/><Relationship Id="rId25" Type="http://schemas.openxmlformats.org/officeDocument/2006/relationships/tags" Target="../tags/tag286.xml"/><Relationship Id="rId33" Type="http://schemas.openxmlformats.org/officeDocument/2006/relationships/tags" Target="../tags/tag294.xml"/><Relationship Id="rId38" Type="http://schemas.openxmlformats.org/officeDocument/2006/relationships/tags" Target="../tags/tag299.xml"/><Relationship Id="rId46" Type="http://schemas.openxmlformats.org/officeDocument/2006/relationships/tags" Target="../tags/tag307.xml"/><Relationship Id="rId20" Type="http://schemas.openxmlformats.org/officeDocument/2006/relationships/tags" Target="../tags/tag281.xml"/><Relationship Id="rId41" Type="http://schemas.openxmlformats.org/officeDocument/2006/relationships/tags" Target="../tags/tag302.xml"/><Relationship Id="rId54" Type="http://schemas.openxmlformats.org/officeDocument/2006/relationships/tags" Target="../tags/tag315.xml"/><Relationship Id="rId1" Type="http://schemas.openxmlformats.org/officeDocument/2006/relationships/tags" Target="../tags/tag262.xml"/><Relationship Id="rId6" Type="http://schemas.openxmlformats.org/officeDocument/2006/relationships/tags" Target="../tags/tag267.xml"/><Relationship Id="rId15" Type="http://schemas.openxmlformats.org/officeDocument/2006/relationships/tags" Target="../tags/tag276.xml"/><Relationship Id="rId23" Type="http://schemas.openxmlformats.org/officeDocument/2006/relationships/tags" Target="../tags/tag284.xml"/><Relationship Id="rId28" Type="http://schemas.openxmlformats.org/officeDocument/2006/relationships/tags" Target="../tags/tag289.xml"/><Relationship Id="rId36" Type="http://schemas.openxmlformats.org/officeDocument/2006/relationships/tags" Target="../tags/tag297.xml"/><Relationship Id="rId49" Type="http://schemas.openxmlformats.org/officeDocument/2006/relationships/tags" Target="../tags/tag310.xml"/><Relationship Id="rId57" Type="http://schemas.openxmlformats.org/officeDocument/2006/relationships/slideLayout" Target="../slideLayouts/slideLayout1.xml"/><Relationship Id="rId10" Type="http://schemas.openxmlformats.org/officeDocument/2006/relationships/tags" Target="../tags/tag271.xml"/><Relationship Id="rId31" Type="http://schemas.openxmlformats.org/officeDocument/2006/relationships/tags" Target="../tags/tag292.xml"/><Relationship Id="rId44" Type="http://schemas.openxmlformats.org/officeDocument/2006/relationships/tags" Target="../tags/tag305.xml"/><Relationship Id="rId52" Type="http://schemas.openxmlformats.org/officeDocument/2006/relationships/tags" Target="../tags/tag3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325.xml"/><Relationship Id="rId13" Type="http://schemas.openxmlformats.org/officeDocument/2006/relationships/tags" Target="../tags/tag330.xml"/><Relationship Id="rId18" Type="http://schemas.openxmlformats.org/officeDocument/2006/relationships/tags" Target="../tags/tag335.xml"/><Relationship Id="rId3" Type="http://schemas.openxmlformats.org/officeDocument/2006/relationships/tags" Target="../tags/tag320.xml"/><Relationship Id="rId21" Type="http://schemas.openxmlformats.org/officeDocument/2006/relationships/image" Target="../media/image2.jpeg"/><Relationship Id="rId7" Type="http://schemas.openxmlformats.org/officeDocument/2006/relationships/tags" Target="../tags/tag324.xml"/><Relationship Id="rId12" Type="http://schemas.openxmlformats.org/officeDocument/2006/relationships/tags" Target="../tags/tag329.xml"/><Relationship Id="rId17" Type="http://schemas.openxmlformats.org/officeDocument/2006/relationships/tags" Target="../tags/tag334.xml"/><Relationship Id="rId2" Type="http://schemas.openxmlformats.org/officeDocument/2006/relationships/tags" Target="../tags/tag319.xml"/><Relationship Id="rId16" Type="http://schemas.openxmlformats.org/officeDocument/2006/relationships/tags" Target="../tags/tag333.xml"/><Relationship Id="rId20" Type="http://schemas.openxmlformats.org/officeDocument/2006/relationships/slideLayout" Target="../slideLayouts/slideLayout7.xml"/><Relationship Id="rId1" Type="http://schemas.openxmlformats.org/officeDocument/2006/relationships/tags" Target="../tags/tag318.xml"/><Relationship Id="rId6" Type="http://schemas.openxmlformats.org/officeDocument/2006/relationships/tags" Target="../tags/tag323.xml"/><Relationship Id="rId11" Type="http://schemas.openxmlformats.org/officeDocument/2006/relationships/tags" Target="../tags/tag328.xml"/><Relationship Id="rId5" Type="http://schemas.openxmlformats.org/officeDocument/2006/relationships/tags" Target="../tags/tag322.xml"/><Relationship Id="rId15" Type="http://schemas.openxmlformats.org/officeDocument/2006/relationships/tags" Target="../tags/tag332.xml"/><Relationship Id="rId10" Type="http://schemas.openxmlformats.org/officeDocument/2006/relationships/tags" Target="../tags/tag327.xml"/><Relationship Id="rId19" Type="http://schemas.openxmlformats.org/officeDocument/2006/relationships/tags" Target="../tags/tag336.xml"/><Relationship Id="rId4" Type="http://schemas.openxmlformats.org/officeDocument/2006/relationships/tags" Target="../tags/tag321.xml"/><Relationship Id="rId9" Type="http://schemas.openxmlformats.org/officeDocument/2006/relationships/tags" Target="../tags/tag326.xml"/><Relationship Id="rId14" Type="http://schemas.openxmlformats.org/officeDocument/2006/relationships/tags" Target="../tags/tag3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0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9" cstate="email">
            <a:lum bright="6000" contras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6669" y="0"/>
            <a:ext cx="12178665" cy="6858000"/>
          </a:xfrm>
          <a:prstGeom prst="rect">
            <a:avLst/>
          </a:prstGeom>
        </p:spPr>
      </p:pic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19125" y="3915410"/>
            <a:ext cx="9144000" cy="619760"/>
          </a:xfrm>
        </p:spPr>
        <p:txBody>
          <a:bodyPr>
            <a:normAutofit/>
          </a:bodyPr>
          <a:lstStyle/>
          <a:p>
            <a:r>
              <a:rPr lang="en-US" altLang="zh-CN" sz="2800" dirty="0">
                <a:ln w="25400">
                  <a:noFill/>
                </a:ln>
                <a:solidFill>
                  <a:schemeClr val="bg1"/>
                </a:solidFill>
                <a:effectLst>
                  <a:outerShdw blurRad="25400" dist="63500" dir="5400000" algn="t" rotWithShape="0">
                    <a:schemeClr val="accent6">
                      <a:lumMod val="50000"/>
                      <a:alpha val="100000"/>
                    </a:schemeClr>
                  </a:outerShdw>
                </a:effectLst>
                <a:latin typeface="Arial"/>
                <a:ea typeface="阿里巴巴普惠体 Medium"/>
                <a:cs typeface="阿里巴巴普惠体 Medium"/>
                <a:sym typeface="Arial"/>
              </a:rPr>
              <a:t>—— </a:t>
            </a:r>
            <a:r>
              <a:rPr lang="zh-CN" altLang="en-US" sz="2800" dirty="0">
                <a:ln w="25400">
                  <a:noFill/>
                </a:ln>
                <a:solidFill>
                  <a:schemeClr val="bg1"/>
                </a:solidFill>
                <a:effectLst>
                  <a:outerShdw blurRad="25400" dist="63500" dir="5400000" algn="t" rotWithShape="0">
                    <a:schemeClr val="accent6">
                      <a:lumMod val="50000"/>
                      <a:alpha val="100000"/>
                    </a:schemeClr>
                  </a:outerShdw>
                </a:effectLst>
                <a:latin typeface="Arial"/>
                <a:ea typeface="阿里巴巴普惠体 Medium"/>
                <a:cs typeface="阿里巴巴普惠体 Medium"/>
                <a:sym typeface="Arial"/>
              </a:rPr>
              <a:t>海风千万里，不如花开四季簪</a:t>
            </a:r>
            <a:r>
              <a:rPr lang="en-US" altLang="zh-CN" sz="2800" dirty="0">
                <a:ln w="25400">
                  <a:noFill/>
                </a:ln>
                <a:solidFill>
                  <a:schemeClr val="bg1"/>
                </a:solidFill>
                <a:effectLst>
                  <a:outerShdw blurRad="25400" dist="63500" dir="5400000" algn="t" rotWithShape="0">
                    <a:schemeClr val="accent6">
                      <a:lumMod val="50000"/>
                      <a:alpha val="100000"/>
                    </a:schemeClr>
                  </a:outerShdw>
                </a:effectLst>
                <a:latin typeface="Arial"/>
                <a:ea typeface="阿里巴巴普惠体 Medium"/>
                <a:cs typeface="阿里巴巴普惠体 Medium"/>
                <a:sym typeface="Arial"/>
              </a:rPr>
              <a:t> ——</a:t>
            </a: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70991" y="1457327"/>
            <a:ext cx="7327900" cy="2458085"/>
          </a:xfrm>
          <a:ln w="53975">
            <a:noFill/>
          </a:ln>
          <a:effectLst>
            <a:outerShdw blurRad="50800" dist="25400" dir="5400000" algn="t" rotWithShape="0">
              <a:schemeClr val="accent6">
                <a:lumMod val="75000"/>
                <a:alpha val="80000"/>
              </a:schemeClr>
            </a:outerShdw>
          </a:effectLst>
        </p:spPr>
        <p:txBody>
          <a:bodyPr/>
          <a:lstStyle/>
          <a:p>
            <a:pPr algn="dist"/>
            <a:r>
              <a:rPr lang="zh-CN" altLang="en-US" sz="11500" spc="500" dirty="0">
                <a:ln w="133350">
                  <a:solidFill>
                    <a:srgbClr val="358828"/>
                  </a:solidFill>
                </a:ln>
                <a:solidFill>
                  <a:schemeClr val="bg1"/>
                </a:solidFill>
                <a:effectLst>
                  <a:outerShdw dist="63500" dir="5400000" algn="t" rotWithShape="0">
                    <a:schemeClr val="accent6">
                      <a:lumMod val="50000"/>
                      <a:alpha val="85000"/>
                    </a:schemeClr>
                  </a:outerShdw>
                </a:effectLst>
                <a:latin typeface="思源宋体 CN Heavy" pitchFamily="18" charset="-122"/>
                <a:ea typeface="思源宋体 CN Heavy" pitchFamily="18" charset="-122"/>
                <a:cs typeface="阿里巴巴普惠体 Medium"/>
                <a:sym typeface="Arial"/>
              </a:rPr>
              <a:t>走进泉州</a:t>
            </a: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1558296" y="1468611"/>
            <a:ext cx="7327900" cy="24580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zh-CN" altLang="en-US" sz="11500" spc="500" dirty="0">
                <a:gradFill>
                  <a:gsLst>
                    <a:gs pos="0">
                      <a:schemeClr val="bg1"/>
                    </a:gs>
                    <a:gs pos="100000">
                      <a:schemeClr val="accent6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latin typeface="思源宋体 CN Heavy" pitchFamily="18" charset="-122"/>
                <a:ea typeface="思源宋体 CN Heavy" pitchFamily="18" charset="-122"/>
                <a:cs typeface="阿里巴巴普惠体 Medium"/>
                <a:sym typeface="Arial"/>
              </a:rPr>
              <a:t>走进泉州</a:t>
            </a:r>
          </a:p>
        </p:txBody>
      </p:sp>
      <p:sp>
        <p:nvSpPr>
          <p:cNvPr id="159" name="矩形: 圆角 158"/>
          <p:cNvSpPr/>
          <p:nvPr/>
        </p:nvSpPr>
        <p:spPr>
          <a:xfrm>
            <a:off x="2733675" y="4975225"/>
            <a:ext cx="2500631" cy="51435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92D050"/>
              </a:gs>
              <a:gs pos="100000">
                <a:schemeClr val="accent6"/>
              </a:gs>
            </a:gsLst>
            <a:lin ang="5400000" scaled="1"/>
          </a:gradFill>
          <a:ln w="19050">
            <a:noFill/>
          </a:ln>
          <a:effectLst>
            <a:outerShdw blurRad="63500" dist="25400" dir="5400000" algn="t" rotWithShape="0">
              <a:schemeClr val="accent6">
                <a:lumMod val="50000"/>
                <a:alpha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3098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12700" dir="5400000" algn="t" rotWithShape="0">
                    <a:schemeClr val="accent6">
                      <a:lumMod val="75000"/>
                      <a:alpha val="80000"/>
                    </a:schemeClr>
                  </a:outerShdw>
                </a:effectLst>
                <a:latin typeface="Arial"/>
                <a:ea typeface="阿里巴巴普惠体 Medium"/>
                <a:cs typeface="阿里巴巴普惠体 Medium"/>
                <a:sym typeface="Arial"/>
              </a:rPr>
              <a:t>汇报人</a:t>
            </a:r>
            <a:r>
              <a:rPr lang="zh-CN" altLang="en-US" sz="2000" b="1" dirty="0" smtClean="0">
                <a:solidFill>
                  <a:schemeClr val="bg1"/>
                </a:solidFill>
                <a:effectLst>
                  <a:outerShdw blurRad="38100" dist="12700" dir="5400000" algn="t" rotWithShape="0">
                    <a:schemeClr val="accent6">
                      <a:lumMod val="75000"/>
                      <a:alpha val="80000"/>
                    </a:schemeClr>
                  </a:outerShdw>
                </a:effectLst>
                <a:latin typeface="Arial"/>
                <a:ea typeface="阿里巴巴普惠体 Medium"/>
                <a:cs typeface="阿里巴巴普惠体 Medium"/>
                <a:sym typeface="Arial"/>
              </a:rPr>
              <a:t>：</a:t>
            </a: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12700" dir="5400000" algn="t" rotWithShape="0">
                    <a:schemeClr val="accent6">
                      <a:lumMod val="75000"/>
                      <a:alpha val="80000"/>
                    </a:schemeClr>
                  </a:outerShdw>
                </a:effectLst>
                <a:latin typeface="Arial"/>
                <a:ea typeface="阿里巴巴普惠体 Medium"/>
                <a:cs typeface="阿里巴巴普惠体 Medium"/>
                <a:sym typeface="Arial"/>
              </a:rPr>
              <a:t>优品</a:t>
            </a:r>
            <a:r>
              <a:rPr lang="en-US" altLang="zh-CN" sz="2000" b="1" dirty="0" smtClean="0">
                <a:solidFill>
                  <a:schemeClr val="bg1"/>
                </a:solidFill>
                <a:effectLst>
                  <a:outerShdw blurRad="38100" dist="12700" dir="5400000" algn="t" rotWithShape="0">
                    <a:schemeClr val="accent6">
                      <a:lumMod val="75000"/>
                      <a:alpha val="80000"/>
                    </a:schemeClr>
                  </a:outerShdw>
                </a:effectLst>
                <a:latin typeface="Arial"/>
                <a:ea typeface="阿里巴巴普惠体 Medium"/>
                <a:cs typeface="阿里巴巴普惠体 Medium"/>
                <a:sym typeface="Arial"/>
              </a:rPr>
              <a:t>PPT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12700" dir="5400000" algn="t" rotWithShape="0">
                  <a:schemeClr val="accent6">
                    <a:lumMod val="75000"/>
                    <a:alpha val="80000"/>
                  </a:schemeClr>
                </a:outerShdw>
              </a:effectLst>
              <a:uLnTx/>
              <a:uFillTx/>
              <a:latin typeface="Arial"/>
              <a:ea typeface="阿里巴巴普惠体 Medium"/>
              <a:cs typeface="阿里巴巴普惠体 Medium"/>
              <a:sym typeface="Arial"/>
            </a:endParaRPr>
          </a:p>
        </p:txBody>
      </p:sp>
      <p:sp>
        <p:nvSpPr>
          <p:cNvPr id="8" name="矩形: 圆角 158"/>
          <p:cNvSpPr/>
          <p:nvPr/>
        </p:nvSpPr>
        <p:spPr>
          <a:xfrm>
            <a:off x="5530217" y="4975225"/>
            <a:ext cx="2099945" cy="51435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92D050"/>
              </a:gs>
              <a:gs pos="100000">
                <a:schemeClr val="accent6"/>
              </a:gs>
            </a:gsLst>
            <a:lin ang="5400000" scaled="1"/>
          </a:gradFill>
          <a:ln w="19050">
            <a:noFill/>
          </a:ln>
          <a:effectLst>
            <a:outerShdw blurRad="63500" dist="25400" dir="5400000" algn="t" rotWithShape="0">
              <a:schemeClr val="accent6">
                <a:lumMod val="50000"/>
                <a:alpha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 defTabSz="309880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lang="zh-CN" altLang="en-US" sz="2000" b="1" spc="-100" dirty="0">
                <a:solidFill>
                  <a:schemeClr val="bg1"/>
                </a:solidFill>
                <a:effectLst>
                  <a:outerShdw blurRad="38100" dist="12700" dir="5400000" algn="t" rotWithShape="0">
                    <a:schemeClr val="accent6">
                      <a:lumMod val="75000"/>
                      <a:alpha val="80000"/>
                    </a:schemeClr>
                  </a:outerShdw>
                </a:effectLst>
                <a:uFillTx/>
                <a:latin typeface="Arial"/>
                <a:ea typeface="阿里巴巴普惠体 Medium"/>
                <a:cs typeface="阿里巴巴普惠体 Medium"/>
                <a:sym typeface="Arial"/>
              </a:rPr>
              <a:t>时间：X月XX日</a:t>
            </a:r>
          </a:p>
        </p:txBody>
      </p:sp>
      <p:grpSp>
        <p:nvGrpSpPr>
          <p:cNvPr id="31" name="组合 30"/>
          <p:cNvGrpSpPr/>
          <p:nvPr/>
        </p:nvGrpSpPr>
        <p:grpSpPr>
          <a:xfrm>
            <a:off x="581025" y="-30480"/>
            <a:ext cx="76200" cy="6919595"/>
            <a:chOff x="18442" y="0"/>
            <a:chExt cx="120" cy="10897"/>
          </a:xfrm>
        </p:grpSpPr>
        <p:cxnSp>
          <p:nvCxnSpPr>
            <p:cNvPr id="35" name="直接连接符 34"/>
            <p:cNvCxnSpPr/>
            <p:nvPr>
              <p:custDataLst>
                <p:tags r:id="rId56"/>
              </p:custDataLst>
            </p:nvPr>
          </p:nvCxnSpPr>
          <p:spPr>
            <a:xfrm>
              <a:off x="18502" y="0"/>
              <a:ext cx="0" cy="1089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矩形 33"/>
            <p:cNvSpPr/>
            <p:nvPr>
              <p:custDataLst>
                <p:tags r:id="rId57"/>
              </p:custDataLst>
            </p:nvPr>
          </p:nvSpPr>
          <p:spPr>
            <a:xfrm flipH="1">
              <a:off x="18442" y="3436"/>
              <a:ext cx="120" cy="2108"/>
            </a:xfrm>
            <a:prstGeom prst="rect">
              <a:avLst/>
            </a:prstGeom>
            <a:solidFill>
              <a:schemeClr val="bg1">
                <a:alpha val="9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</p:grpSp>
      <p:grpSp>
        <p:nvGrpSpPr>
          <p:cNvPr id="36" name="组合 35"/>
          <p:cNvGrpSpPr/>
          <p:nvPr userDrawn="1"/>
        </p:nvGrpSpPr>
        <p:grpSpPr>
          <a:xfrm>
            <a:off x="1292861" y="2"/>
            <a:ext cx="1336675" cy="749935"/>
            <a:chOff x="1087660" y="-36875"/>
            <a:chExt cx="1259749" cy="706854"/>
          </a:xfrm>
          <a:gradFill>
            <a:gsLst>
              <a:gs pos="100000">
                <a:srgbClr val="49BC0A">
                  <a:alpha val="0"/>
                </a:srgbClr>
              </a:gs>
              <a:gs pos="0">
                <a:schemeClr val="accent6"/>
              </a:gs>
            </a:gsLst>
            <a:lin ang="5400000" scaled="1"/>
          </a:gradFill>
        </p:grpSpPr>
        <p:sp>
          <p:nvSpPr>
            <p:cNvPr id="37" name="椭圆 36"/>
            <p:cNvSpPr/>
            <p:nvPr>
              <p:custDataLst>
                <p:tags r:id="rId8"/>
              </p:custDataLst>
            </p:nvPr>
          </p:nvSpPr>
          <p:spPr>
            <a:xfrm>
              <a:off x="1087660" y="-36874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38" name="椭圆 37"/>
            <p:cNvSpPr/>
            <p:nvPr>
              <p:custDataLst>
                <p:tags r:id="rId9"/>
              </p:custDataLst>
            </p:nvPr>
          </p:nvSpPr>
          <p:spPr>
            <a:xfrm>
              <a:off x="1257452" y="-3687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39" name="椭圆 38"/>
            <p:cNvSpPr/>
            <p:nvPr>
              <p:custDataLst>
                <p:tags r:id="rId10"/>
              </p:custDataLst>
            </p:nvPr>
          </p:nvSpPr>
          <p:spPr>
            <a:xfrm>
              <a:off x="1427244" y="-36873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0" name="椭圆 39"/>
            <p:cNvSpPr/>
            <p:nvPr>
              <p:custDataLst>
                <p:tags r:id="rId11"/>
              </p:custDataLst>
            </p:nvPr>
          </p:nvSpPr>
          <p:spPr>
            <a:xfrm>
              <a:off x="1597037" y="-3687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1" name="椭圆 40"/>
            <p:cNvSpPr/>
            <p:nvPr>
              <p:custDataLst>
                <p:tags r:id="rId12"/>
              </p:custDataLst>
            </p:nvPr>
          </p:nvSpPr>
          <p:spPr>
            <a:xfrm>
              <a:off x="1766829" y="-3687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2" name="椭圆 41"/>
            <p:cNvSpPr/>
            <p:nvPr>
              <p:custDataLst>
                <p:tags r:id="rId13"/>
              </p:custDataLst>
            </p:nvPr>
          </p:nvSpPr>
          <p:spPr>
            <a:xfrm>
              <a:off x="1936621" y="-3687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3" name="椭圆 42"/>
            <p:cNvSpPr/>
            <p:nvPr>
              <p:custDataLst>
                <p:tags r:id="rId14"/>
              </p:custDataLst>
            </p:nvPr>
          </p:nvSpPr>
          <p:spPr>
            <a:xfrm>
              <a:off x="2106413" y="-3687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4" name="椭圆 43"/>
            <p:cNvSpPr/>
            <p:nvPr>
              <p:custDataLst>
                <p:tags r:id="rId15"/>
              </p:custDataLst>
            </p:nvPr>
          </p:nvSpPr>
          <p:spPr>
            <a:xfrm>
              <a:off x="2276206" y="-3687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5" name="椭圆 44"/>
            <p:cNvSpPr/>
            <p:nvPr>
              <p:custDataLst>
                <p:tags r:id="rId16"/>
              </p:custDataLst>
            </p:nvPr>
          </p:nvSpPr>
          <p:spPr>
            <a:xfrm>
              <a:off x="1087660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6" name="椭圆 45"/>
            <p:cNvSpPr/>
            <p:nvPr>
              <p:custDataLst>
                <p:tags r:id="rId17"/>
              </p:custDataLst>
            </p:nvPr>
          </p:nvSpPr>
          <p:spPr>
            <a:xfrm>
              <a:off x="1257452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7" name="椭圆 46"/>
            <p:cNvSpPr/>
            <p:nvPr>
              <p:custDataLst>
                <p:tags r:id="rId18"/>
              </p:custDataLst>
            </p:nvPr>
          </p:nvSpPr>
          <p:spPr>
            <a:xfrm>
              <a:off x="1427244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8" name="椭圆 47"/>
            <p:cNvSpPr/>
            <p:nvPr>
              <p:custDataLst>
                <p:tags r:id="rId19"/>
              </p:custDataLst>
            </p:nvPr>
          </p:nvSpPr>
          <p:spPr>
            <a:xfrm>
              <a:off x="1597037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9" name="椭圆 48"/>
            <p:cNvSpPr/>
            <p:nvPr>
              <p:custDataLst>
                <p:tags r:id="rId20"/>
              </p:custDataLst>
            </p:nvPr>
          </p:nvSpPr>
          <p:spPr>
            <a:xfrm>
              <a:off x="1766829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0" name="椭圆 49"/>
            <p:cNvSpPr/>
            <p:nvPr>
              <p:custDataLst>
                <p:tags r:id="rId21"/>
              </p:custDataLst>
            </p:nvPr>
          </p:nvSpPr>
          <p:spPr>
            <a:xfrm>
              <a:off x="1936621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1" name="椭圆 50"/>
            <p:cNvSpPr/>
            <p:nvPr>
              <p:custDataLst>
                <p:tags r:id="rId22"/>
              </p:custDataLst>
            </p:nvPr>
          </p:nvSpPr>
          <p:spPr>
            <a:xfrm>
              <a:off x="2106413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2" name="椭圆 51"/>
            <p:cNvSpPr/>
            <p:nvPr>
              <p:custDataLst>
                <p:tags r:id="rId23"/>
              </p:custDataLst>
            </p:nvPr>
          </p:nvSpPr>
          <p:spPr>
            <a:xfrm>
              <a:off x="2276206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3" name="椭圆 52"/>
            <p:cNvSpPr/>
            <p:nvPr>
              <p:custDataLst>
                <p:tags r:id="rId24"/>
              </p:custDataLst>
            </p:nvPr>
          </p:nvSpPr>
          <p:spPr>
            <a:xfrm>
              <a:off x="1087660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4" name="椭圆 53"/>
            <p:cNvSpPr/>
            <p:nvPr>
              <p:custDataLst>
                <p:tags r:id="rId25"/>
              </p:custDataLst>
            </p:nvPr>
          </p:nvSpPr>
          <p:spPr>
            <a:xfrm>
              <a:off x="1257452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5" name="椭圆 54"/>
            <p:cNvSpPr/>
            <p:nvPr>
              <p:custDataLst>
                <p:tags r:id="rId26"/>
              </p:custDataLst>
            </p:nvPr>
          </p:nvSpPr>
          <p:spPr>
            <a:xfrm>
              <a:off x="1427244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6" name="椭圆 55"/>
            <p:cNvSpPr/>
            <p:nvPr>
              <p:custDataLst>
                <p:tags r:id="rId27"/>
              </p:custDataLst>
            </p:nvPr>
          </p:nvSpPr>
          <p:spPr>
            <a:xfrm>
              <a:off x="1597037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7" name="椭圆 56"/>
            <p:cNvSpPr/>
            <p:nvPr>
              <p:custDataLst>
                <p:tags r:id="rId28"/>
              </p:custDataLst>
            </p:nvPr>
          </p:nvSpPr>
          <p:spPr>
            <a:xfrm>
              <a:off x="1766829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8" name="椭圆 57"/>
            <p:cNvSpPr/>
            <p:nvPr>
              <p:custDataLst>
                <p:tags r:id="rId29"/>
              </p:custDataLst>
            </p:nvPr>
          </p:nvSpPr>
          <p:spPr>
            <a:xfrm>
              <a:off x="1936621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9" name="椭圆 58"/>
            <p:cNvSpPr/>
            <p:nvPr>
              <p:custDataLst>
                <p:tags r:id="rId30"/>
              </p:custDataLst>
            </p:nvPr>
          </p:nvSpPr>
          <p:spPr>
            <a:xfrm>
              <a:off x="2106413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0" name="椭圆 59"/>
            <p:cNvSpPr/>
            <p:nvPr>
              <p:custDataLst>
                <p:tags r:id="rId31"/>
              </p:custDataLst>
            </p:nvPr>
          </p:nvSpPr>
          <p:spPr>
            <a:xfrm>
              <a:off x="2276206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1" name="椭圆 60"/>
            <p:cNvSpPr/>
            <p:nvPr>
              <p:custDataLst>
                <p:tags r:id="rId32"/>
              </p:custDataLst>
            </p:nvPr>
          </p:nvSpPr>
          <p:spPr>
            <a:xfrm>
              <a:off x="1087660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2" name="椭圆 61"/>
            <p:cNvSpPr/>
            <p:nvPr>
              <p:custDataLst>
                <p:tags r:id="rId33"/>
              </p:custDataLst>
            </p:nvPr>
          </p:nvSpPr>
          <p:spPr>
            <a:xfrm>
              <a:off x="1257452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3" name="椭圆 62"/>
            <p:cNvSpPr/>
            <p:nvPr>
              <p:custDataLst>
                <p:tags r:id="rId34"/>
              </p:custDataLst>
            </p:nvPr>
          </p:nvSpPr>
          <p:spPr>
            <a:xfrm>
              <a:off x="1427244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4" name="椭圆 63"/>
            <p:cNvSpPr/>
            <p:nvPr>
              <p:custDataLst>
                <p:tags r:id="rId35"/>
              </p:custDataLst>
            </p:nvPr>
          </p:nvSpPr>
          <p:spPr>
            <a:xfrm>
              <a:off x="1597037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5" name="椭圆 64"/>
            <p:cNvSpPr/>
            <p:nvPr>
              <p:custDataLst>
                <p:tags r:id="rId36"/>
              </p:custDataLst>
            </p:nvPr>
          </p:nvSpPr>
          <p:spPr>
            <a:xfrm>
              <a:off x="1766829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6" name="椭圆 65"/>
            <p:cNvSpPr/>
            <p:nvPr>
              <p:custDataLst>
                <p:tags r:id="rId37"/>
              </p:custDataLst>
            </p:nvPr>
          </p:nvSpPr>
          <p:spPr>
            <a:xfrm>
              <a:off x="1936621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7" name="椭圆 66"/>
            <p:cNvSpPr/>
            <p:nvPr>
              <p:custDataLst>
                <p:tags r:id="rId38"/>
              </p:custDataLst>
            </p:nvPr>
          </p:nvSpPr>
          <p:spPr>
            <a:xfrm>
              <a:off x="2106413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8" name="椭圆 67"/>
            <p:cNvSpPr/>
            <p:nvPr>
              <p:custDataLst>
                <p:tags r:id="rId39"/>
              </p:custDataLst>
            </p:nvPr>
          </p:nvSpPr>
          <p:spPr>
            <a:xfrm>
              <a:off x="2276206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9" name="椭圆 68"/>
            <p:cNvSpPr/>
            <p:nvPr>
              <p:custDataLst>
                <p:tags r:id="rId40"/>
              </p:custDataLst>
            </p:nvPr>
          </p:nvSpPr>
          <p:spPr>
            <a:xfrm>
              <a:off x="1087660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0" name="椭圆 69"/>
            <p:cNvSpPr/>
            <p:nvPr>
              <p:custDataLst>
                <p:tags r:id="rId41"/>
              </p:custDataLst>
            </p:nvPr>
          </p:nvSpPr>
          <p:spPr>
            <a:xfrm>
              <a:off x="1257452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1" name="椭圆 70"/>
            <p:cNvSpPr/>
            <p:nvPr>
              <p:custDataLst>
                <p:tags r:id="rId42"/>
              </p:custDataLst>
            </p:nvPr>
          </p:nvSpPr>
          <p:spPr>
            <a:xfrm>
              <a:off x="1427244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2" name="椭圆 71"/>
            <p:cNvSpPr/>
            <p:nvPr>
              <p:custDataLst>
                <p:tags r:id="rId43"/>
              </p:custDataLst>
            </p:nvPr>
          </p:nvSpPr>
          <p:spPr>
            <a:xfrm>
              <a:off x="1597037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3" name="椭圆 72"/>
            <p:cNvSpPr/>
            <p:nvPr>
              <p:custDataLst>
                <p:tags r:id="rId44"/>
              </p:custDataLst>
            </p:nvPr>
          </p:nvSpPr>
          <p:spPr>
            <a:xfrm>
              <a:off x="1766829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4" name="椭圆 73"/>
            <p:cNvSpPr/>
            <p:nvPr>
              <p:custDataLst>
                <p:tags r:id="rId45"/>
              </p:custDataLst>
            </p:nvPr>
          </p:nvSpPr>
          <p:spPr>
            <a:xfrm>
              <a:off x="1936621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5" name="椭圆 74"/>
            <p:cNvSpPr/>
            <p:nvPr>
              <p:custDataLst>
                <p:tags r:id="rId46"/>
              </p:custDataLst>
            </p:nvPr>
          </p:nvSpPr>
          <p:spPr>
            <a:xfrm>
              <a:off x="2106413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6" name="椭圆 75"/>
            <p:cNvSpPr/>
            <p:nvPr>
              <p:custDataLst>
                <p:tags r:id="rId47"/>
              </p:custDataLst>
            </p:nvPr>
          </p:nvSpPr>
          <p:spPr>
            <a:xfrm>
              <a:off x="2276206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7" name="椭圆 76"/>
            <p:cNvSpPr/>
            <p:nvPr>
              <p:custDataLst>
                <p:tags r:id="rId48"/>
              </p:custDataLst>
            </p:nvPr>
          </p:nvSpPr>
          <p:spPr>
            <a:xfrm>
              <a:off x="1087660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8" name="椭圆 77"/>
            <p:cNvSpPr/>
            <p:nvPr>
              <p:custDataLst>
                <p:tags r:id="rId49"/>
              </p:custDataLst>
            </p:nvPr>
          </p:nvSpPr>
          <p:spPr>
            <a:xfrm>
              <a:off x="1257452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9" name="椭圆 78"/>
            <p:cNvSpPr/>
            <p:nvPr>
              <p:custDataLst>
                <p:tags r:id="rId50"/>
              </p:custDataLst>
            </p:nvPr>
          </p:nvSpPr>
          <p:spPr>
            <a:xfrm>
              <a:off x="1427244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0" name="椭圆 79"/>
            <p:cNvSpPr/>
            <p:nvPr>
              <p:custDataLst>
                <p:tags r:id="rId51"/>
              </p:custDataLst>
            </p:nvPr>
          </p:nvSpPr>
          <p:spPr>
            <a:xfrm>
              <a:off x="1597037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1" name="椭圆 80"/>
            <p:cNvSpPr/>
            <p:nvPr>
              <p:custDataLst>
                <p:tags r:id="rId52"/>
              </p:custDataLst>
            </p:nvPr>
          </p:nvSpPr>
          <p:spPr>
            <a:xfrm>
              <a:off x="1766829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2" name="椭圆 81"/>
            <p:cNvSpPr/>
            <p:nvPr>
              <p:custDataLst>
                <p:tags r:id="rId53"/>
              </p:custDataLst>
            </p:nvPr>
          </p:nvSpPr>
          <p:spPr>
            <a:xfrm>
              <a:off x="1936621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4" name="椭圆 83"/>
            <p:cNvSpPr/>
            <p:nvPr>
              <p:custDataLst>
                <p:tags r:id="rId54"/>
              </p:custDataLst>
            </p:nvPr>
          </p:nvSpPr>
          <p:spPr>
            <a:xfrm>
              <a:off x="2106413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5" name="椭圆 84"/>
            <p:cNvSpPr/>
            <p:nvPr>
              <p:custDataLst>
                <p:tags r:id="rId55"/>
              </p:custDataLst>
            </p:nvPr>
          </p:nvSpPr>
          <p:spPr>
            <a:xfrm>
              <a:off x="2276206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</p:grpSp>
      <p:grpSp>
        <p:nvGrpSpPr>
          <p:cNvPr id="86" name="组合 85"/>
          <p:cNvGrpSpPr/>
          <p:nvPr/>
        </p:nvGrpSpPr>
        <p:grpSpPr>
          <a:xfrm>
            <a:off x="11068050" y="6309997"/>
            <a:ext cx="681991" cy="254635"/>
            <a:chOff x="16722" y="9359"/>
            <a:chExt cx="972" cy="340"/>
          </a:xfrm>
          <a:gradFill>
            <a:gsLst>
              <a:gs pos="100000">
                <a:schemeClr val="bg1"/>
              </a:gs>
              <a:gs pos="0">
                <a:schemeClr val="bg1">
                  <a:alpha val="44000"/>
                </a:schemeClr>
              </a:gs>
            </a:gsLst>
            <a:lin ang="0" scaled="0"/>
          </a:gradFill>
        </p:grpSpPr>
        <p:sp>
          <p:nvSpPr>
            <p:cNvPr id="87" name="燕尾形 86"/>
            <p:cNvSpPr/>
            <p:nvPr>
              <p:custDataLst>
                <p:tags r:id="rId4"/>
              </p:custDataLst>
            </p:nvPr>
          </p:nvSpPr>
          <p:spPr>
            <a:xfrm>
              <a:off x="17194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8" name="燕尾形 87"/>
            <p:cNvSpPr/>
            <p:nvPr>
              <p:custDataLst>
                <p:tags r:id="rId5"/>
              </p:custDataLst>
            </p:nvPr>
          </p:nvSpPr>
          <p:spPr>
            <a:xfrm>
              <a:off x="17430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24" name="燕尾形 23"/>
            <p:cNvSpPr/>
            <p:nvPr>
              <p:custDataLst>
                <p:tags r:id="rId6"/>
              </p:custDataLst>
            </p:nvPr>
          </p:nvSpPr>
          <p:spPr>
            <a:xfrm>
              <a:off x="16722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25" name="燕尾形 24"/>
            <p:cNvSpPr/>
            <p:nvPr>
              <p:custDataLst>
                <p:tags r:id="rId7"/>
              </p:custDataLst>
            </p:nvPr>
          </p:nvSpPr>
          <p:spPr>
            <a:xfrm>
              <a:off x="16958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</p:grpSp>
      <p:sp>
        <p:nvSpPr>
          <p:cNvPr id="92" name="文本框 91"/>
          <p:cNvSpPr txBox="1"/>
          <p:nvPr>
            <p:custDataLst>
              <p:tags r:id="rId2"/>
            </p:custDataLst>
          </p:nvPr>
        </p:nvSpPr>
        <p:spPr>
          <a:xfrm>
            <a:off x="2930525" y="1109980"/>
            <a:ext cx="4607560" cy="49244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/>
            <a:r>
              <a:rPr lang="zh-CN" altLang="en-US" sz="2600" b="1" cap="all">
                <a:ln w="4445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12700" dir="5400000" algn="t" rotWithShape="0">
                    <a:schemeClr val="accent6">
                      <a:lumMod val="75000"/>
                      <a:alpha val="60000"/>
                    </a:schemeClr>
                  </a:outerShdw>
                </a:effectLst>
                <a:uFillTx/>
                <a:latin typeface="Arial"/>
                <a:ea typeface="阿里巴巴普惠体 Medium"/>
                <a:cs typeface="阿里巴巴普惠体 Medium"/>
                <a:sym typeface="Arial"/>
              </a:rPr>
              <a:t>Entering Quanzhou</a:t>
            </a: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2930525" y="1109980"/>
            <a:ext cx="4607560" cy="49244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/>
            <a:r>
              <a:rPr lang="zh-CN" altLang="en-US" sz="2600" b="1" cap="all" dirty="0">
                <a:ln>
                  <a:noFill/>
                </a:ln>
                <a:solidFill>
                  <a:srgbClr val="F2FCE3"/>
                </a:solidFill>
                <a:effectLst>
                  <a:outerShdw blurRad="38100" dist="12700" dir="5400000" algn="t" rotWithShape="0">
                    <a:schemeClr val="accent6">
                      <a:lumMod val="75000"/>
                      <a:alpha val="60000"/>
                    </a:schemeClr>
                  </a:outerShdw>
                </a:effectLst>
                <a:uFillTx/>
                <a:latin typeface="Arial"/>
                <a:ea typeface="阿里巴巴普惠体 Medium"/>
                <a:cs typeface="阿里巴巴普惠体 Medium"/>
                <a:sym typeface="Arial"/>
              </a:rPr>
              <a:t>Entering Quanzhou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bldLvl="0" animBg="1"/>
      <p:bldP spid="6" grpId="0"/>
      <p:bldP spid="159" grpId="0" bldLvl="0" animBg="1"/>
      <p:bldP spid="8" grpId="0" bldLvl="0" animBg="1"/>
      <p:bldP spid="92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0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8" cstate="email">
            <a:alphaModFix amt="80000"/>
            <a:lum bright="6000" contras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圆角矩形 13"/>
          <p:cNvSpPr/>
          <p:nvPr>
            <p:custDataLst>
              <p:tags r:id="rId2"/>
            </p:custDataLst>
          </p:nvPr>
        </p:nvSpPr>
        <p:spPr>
          <a:xfrm>
            <a:off x="272099" y="240350"/>
            <a:ext cx="11647805" cy="6377305"/>
          </a:xfrm>
          <a:prstGeom prst="roundRect">
            <a:avLst>
              <a:gd name="adj" fmla="val 3365"/>
            </a:avLst>
          </a:prstGeom>
          <a:solidFill>
            <a:schemeClr val="bg1"/>
          </a:solidFill>
          <a:ln>
            <a:noFill/>
          </a:ln>
          <a:effectLst>
            <a:outerShdw blurRad="76200" dist="50800" dir="5400000" algn="t" rotWithShape="0">
              <a:schemeClr val="accent6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latin typeface="Arial"/>
                <a:ea typeface="阿里巴巴普惠体 Medium"/>
                <a:cs typeface="阿里巴巴普惠体 Medium"/>
                <a:sym typeface="Arial"/>
              </a:rPr>
              <a:t>0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625475" y="487682"/>
            <a:ext cx="11400791" cy="553720"/>
            <a:chOff x="985" y="768"/>
            <a:chExt cx="17954" cy="872"/>
          </a:xfrm>
        </p:grpSpPr>
        <p:sp>
          <p:nvSpPr>
            <p:cNvPr id="13" name="平行四边形 12"/>
            <p:cNvSpPr/>
            <p:nvPr>
              <p:custDataLst>
                <p:tags r:id="rId13"/>
              </p:custDataLst>
            </p:nvPr>
          </p:nvSpPr>
          <p:spPr>
            <a:xfrm>
              <a:off x="985" y="1347"/>
              <a:ext cx="3600" cy="254"/>
            </a:xfrm>
            <a:prstGeom prst="parallelogram">
              <a:avLst>
                <a:gd name="adj" fmla="val 38188"/>
              </a:avLst>
            </a:prstGeom>
            <a:gradFill>
              <a:gsLst>
                <a:gs pos="100000">
                  <a:schemeClr val="accent6"/>
                </a:gs>
                <a:gs pos="23000">
                  <a:schemeClr val="accent6">
                    <a:alpha val="0"/>
                  </a:scheme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" name="文本框 7"/>
            <p:cNvSpPr txBox="1"/>
            <p:nvPr>
              <p:custDataLst>
                <p:tags r:id="rId14"/>
              </p:custDataLst>
            </p:nvPr>
          </p:nvSpPr>
          <p:spPr>
            <a:xfrm>
              <a:off x="1095" y="768"/>
              <a:ext cx="3097" cy="8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l">
                <a:buClrTx/>
                <a:buSzTx/>
                <a:buFontTx/>
              </a:pPr>
              <a:r>
                <a:rPr lang="zh-CN" altLang="en-US" sz="3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阿里巴巴普惠体 Medium"/>
                  <a:cs typeface="阿里巴巴普惠体 Medium"/>
                  <a:sym typeface="Arial"/>
                </a:rPr>
                <a:t>特色汤类</a:t>
              </a:r>
            </a:p>
          </p:txBody>
        </p:sp>
        <p:cxnSp>
          <p:nvCxnSpPr>
            <p:cNvPr id="52" name="直接连接符 51"/>
            <p:cNvCxnSpPr/>
            <p:nvPr>
              <p:custDataLst>
                <p:tags r:id="rId15"/>
              </p:custDataLst>
            </p:nvPr>
          </p:nvCxnSpPr>
          <p:spPr>
            <a:xfrm flipH="1">
              <a:off x="16410" y="1362"/>
              <a:ext cx="1817" cy="0"/>
            </a:xfrm>
            <a:prstGeom prst="line">
              <a:avLst/>
            </a:prstGeom>
            <a:ln w="38100" cap="rnd">
              <a:solidFill>
                <a:schemeClr val="accent6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>
              <a:endCxn id="13" idx="2"/>
            </p:cNvCxnSpPr>
            <p:nvPr>
              <p:custDataLst>
                <p:tags r:id="rId16"/>
              </p:custDataLst>
            </p:nvPr>
          </p:nvCxnSpPr>
          <p:spPr>
            <a:xfrm flipH="1">
              <a:off x="4537" y="1362"/>
              <a:ext cx="14402" cy="112"/>
            </a:xfrm>
            <a:prstGeom prst="line">
              <a:avLst/>
            </a:prstGeom>
            <a:ln w="25400" cap="rnd">
              <a:solidFill>
                <a:schemeClr val="accent6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组合 29"/>
          <p:cNvGrpSpPr/>
          <p:nvPr/>
        </p:nvGrpSpPr>
        <p:grpSpPr>
          <a:xfrm>
            <a:off x="1414780" y="1676400"/>
            <a:ext cx="9600061" cy="1570750"/>
            <a:chOff x="2228" y="2431"/>
            <a:chExt cx="15118" cy="2474"/>
          </a:xfrm>
        </p:grpSpPr>
        <p:grpSp>
          <p:nvGrpSpPr>
            <p:cNvPr id="11" name="组合 10"/>
            <p:cNvGrpSpPr/>
            <p:nvPr/>
          </p:nvGrpSpPr>
          <p:grpSpPr>
            <a:xfrm>
              <a:off x="2228" y="3390"/>
              <a:ext cx="15118" cy="1515"/>
              <a:chOff x="1256" y="5725"/>
              <a:chExt cx="20609" cy="957"/>
            </a:xfrm>
          </p:grpSpPr>
          <p:sp>
            <p:nvSpPr>
              <p:cNvPr id="73" name="文本框 25"/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1256" y="5725"/>
                <a:ext cx="20609" cy="957"/>
              </a:xfrm>
              <a:prstGeom prst="roundRect">
                <a:avLst>
                  <a:gd name="adj" fmla="val 5341"/>
                </a:avLst>
              </a:prstGeom>
              <a:solidFill>
                <a:schemeClr val="accent6">
                  <a:lumMod val="20000"/>
                  <a:lumOff val="80000"/>
                  <a:alpha val="35000"/>
                </a:schemeClr>
              </a:solidFill>
            </p:spPr>
            <p:txBody>
              <a:bodyPr wrap="square" lIns="0" tIns="36195" rIns="0" bIns="0" rtlCol="0" anchor="ctr" anchorCtr="1">
                <a:noAutofit/>
              </a:bodyPr>
              <a:lstStyle/>
              <a:p>
                <a:pPr algn="ctr"/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阿里巴巴普惠体 Medium"/>
                  <a:cs typeface="阿里巴巴普惠体 Medium"/>
                  <a:sym typeface="Arial"/>
                </a:endParaRPr>
              </a:p>
            </p:txBody>
          </p:sp>
          <p:sp>
            <p:nvSpPr>
              <p:cNvPr id="50" name="文本框 49"/>
              <p:cNvSpPr txBox="1"/>
              <p:nvPr>
                <p:custDataLst>
                  <p:tags r:id="rId12"/>
                </p:custDataLst>
              </p:nvPr>
            </p:nvSpPr>
            <p:spPr>
              <a:xfrm>
                <a:off x="1809" y="5901"/>
                <a:ext cx="19639" cy="67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600" dirty="0">
                    <a:solidFill>
                      <a:srgbClr val="333333"/>
                    </a:solidFill>
                    <a:effectLst/>
                    <a:latin typeface="Arial"/>
                    <a:ea typeface="阿里巴巴普惠体 Medium"/>
                    <a:cs typeface="阿里巴巴普惠体 Medium"/>
                    <a:sym typeface="Arial"/>
                  </a:rPr>
                  <a:t>贡丸是一种</a:t>
                </a:r>
                <a:r>
                  <a:rPr lang="zh-CN" altLang="en-US" sz="1600" dirty="0">
                    <a:effectLst/>
                    <a:latin typeface="Arial"/>
                    <a:ea typeface="阿里巴巴普惠体 Medium"/>
                    <a:cs typeface="阿里巴巴普惠体 Medium"/>
                    <a:sym typeface="Arial"/>
                  </a:rPr>
                  <a:t>肉糜制品，它是以新鲜猪肉（或冷冻猪肉）为原料，经过绞肉、</a:t>
                </a:r>
                <a:r>
                  <a:rPr lang="zh-CN" altLang="en-US" sz="1600" dirty="0">
                    <a:solidFill>
                      <a:srgbClr val="333333"/>
                    </a:solidFill>
                    <a:effectLst/>
                    <a:latin typeface="Arial"/>
                    <a:ea typeface="阿里巴巴普惠体 Medium"/>
                    <a:cs typeface="阿里巴巴普惠体 Medium"/>
                    <a:sym typeface="Arial"/>
                  </a:rPr>
                  <a:t>擂溃、煮制、成型、冷却、速冻等一系列工艺制成的，口感细腻，味道鲜美，是优质的火锅食材和香锅食材。</a:t>
                </a:r>
                <a:endPara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Arial"/>
                  <a:ea typeface="阿里巴巴普惠体 Medium"/>
                  <a:cs typeface="阿里巴巴普惠体 Medium"/>
                  <a:sym typeface="Arial"/>
                </a:endParaRPr>
              </a:p>
            </p:txBody>
          </p:sp>
        </p:grpSp>
        <p:sp>
          <p:nvSpPr>
            <p:cNvPr id="159" name="矩形: 圆角 158"/>
            <p:cNvSpPr/>
            <p:nvPr>
              <p:custDataLst>
                <p:tags r:id="rId10"/>
              </p:custDataLst>
            </p:nvPr>
          </p:nvSpPr>
          <p:spPr>
            <a:xfrm>
              <a:off x="2228" y="2431"/>
              <a:ext cx="1753" cy="696"/>
            </a:xfrm>
            <a:prstGeom prst="roundRect">
              <a:avLst>
                <a:gd name="adj" fmla="val 50000"/>
              </a:avLst>
            </a:prstGeom>
            <a:noFill/>
            <a:ln w="19050"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 defTabSz="309880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r>
                <a:rPr lang="zh-CN" altLang="en-US" b="1" noProof="0" dirty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Arial"/>
                  <a:ea typeface="阿里巴巴普惠体 Medium"/>
                  <a:cs typeface="阿里巴巴普惠体 Medium"/>
                  <a:sym typeface="Arial"/>
                </a:rPr>
                <a:t>贡</a:t>
              </a:r>
              <a:r>
                <a:rPr lang="en-US" altLang="zh-CN" b="1" noProof="0" dirty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Arial"/>
                  <a:ea typeface="阿里巴巴普惠体 Medium"/>
                  <a:cs typeface="阿里巴巴普惠体 Medium"/>
                  <a:sym typeface="Arial"/>
                </a:rPr>
                <a:t> </a:t>
              </a:r>
              <a:r>
                <a:rPr lang="zh-CN" altLang="en-US" b="1" noProof="0" dirty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Arial"/>
                  <a:ea typeface="阿里巴巴普惠体 Medium"/>
                  <a:cs typeface="阿里巴巴普惠体 Medium"/>
                  <a:sym typeface="Arial"/>
                </a:rPr>
                <a:t>丸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5724021" y="3873502"/>
            <a:ext cx="5182235" cy="1351797"/>
            <a:chOff x="2228" y="5777"/>
            <a:chExt cx="8161" cy="2129"/>
          </a:xfrm>
        </p:grpSpPr>
        <p:grpSp>
          <p:nvGrpSpPr>
            <p:cNvPr id="16" name="组合 15"/>
            <p:cNvGrpSpPr/>
            <p:nvPr/>
          </p:nvGrpSpPr>
          <p:grpSpPr>
            <a:xfrm>
              <a:off x="2228" y="6736"/>
              <a:ext cx="8161" cy="1170"/>
              <a:chOff x="1256" y="5725"/>
              <a:chExt cx="11125" cy="739"/>
            </a:xfrm>
          </p:grpSpPr>
          <p:sp>
            <p:nvSpPr>
              <p:cNvPr id="17" name="文本框 25"/>
              <p:cNvSpPr txBox="1"/>
              <p:nvPr>
                <p:custDataLst>
                  <p:tags r:id="rId8"/>
                </p:custDataLst>
              </p:nvPr>
            </p:nvSpPr>
            <p:spPr>
              <a:xfrm>
                <a:off x="1256" y="5725"/>
                <a:ext cx="11125" cy="739"/>
              </a:xfrm>
              <a:prstGeom prst="roundRect">
                <a:avLst>
                  <a:gd name="adj" fmla="val 5341"/>
                </a:avLst>
              </a:prstGeom>
              <a:solidFill>
                <a:schemeClr val="accent6">
                  <a:lumMod val="20000"/>
                  <a:lumOff val="80000"/>
                  <a:alpha val="35000"/>
                </a:schemeClr>
              </a:solidFill>
            </p:spPr>
            <p:txBody>
              <a:bodyPr wrap="square" lIns="0" tIns="36195" rIns="0" bIns="0" rtlCol="0" anchor="ctr" anchorCtr="1">
                <a:noAutofit/>
              </a:bodyPr>
              <a:lstStyle/>
              <a:p>
                <a:pPr algn="ctr"/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阿里巴巴普惠体 Medium"/>
                  <a:cs typeface="阿里巴巴普惠体 Medium"/>
                  <a:sym typeface="Arial"/>
                </a:endParaRPr>
              </a:p>
            </p:txBody>
          </p:sp>
          <p:sp>
            <p:nvSpPr>
              <p:cNvPr id="18" name="文本框 17"/>
              <p:cNvSpPr txBox="1"/>
              <p:nvPr>
                <p:custDataLst>
                  <p:tags r:id="rId9"/>
                </p:custDataLst>
              </p:nvPr>
            </p:nvSpPr>
            <p:spPr>
              <a:xfrm>
                <a:off x="1694" y="5923"/>
                <a:ext cx="10438" cy="387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/>
              <a:p>
                <a:pPr lvl="0" algn="l">
                  <a:lnSpc>
                    <a:spcPct val="110000"/>
                  </a:lnSpc>
                  <a:buClrTx/>
                  <a:buSzTx/>
                  <a:buFontTx/>
                </a:pPr>
                <a:r>
                  <a:rPr lang="zh-CN" altLang="en-US" sz="1600" dirty="0">
                    <a:solidFill>
                      <a:srgbClr val="333333"/>
                    </a:solidFill>
                    <a:effectLst/>
                    <a:latin typeface="Arial"/>
                    <a:ea typeface="阿里巴巴普惠体 Medium"/>
                    <a:cs typeface="阿里巴巴普惠体 Medium"/>
                    <a:sym typeface="Arial"/>
                  </a:rPr>
                  <a:t>七彩干贝汤是一道由干贝、 </a:t>
                </a:r>
                <a:r>
                  <a:rPr lang="zh-CN" altLang="en-US" sz="1600" dirty="0">
                    <a:effectLst/>
                    <a:latin typeface="Arial"/>
                    <a:ea typeface="阿里巴巴普惠体 Medium"/>
                    <a:cs typeface="阿里巴巴普惠体 Medium"/>
                    <a:sym typeface="Arial"/>
                  </a:rPr>
                  <a:t>丝瓜</a:t>
                </a:r>
                <a:r>
                  <a:rPr lang="zh-CN" altLang="en-US" sz="1600" dirty="0">
                    <a:solidFill>
                      <a:srgbClr val="333333"/>
                    </a:solidFill>
                    <a:effectLst/>
                    <a:latin typeface="Arial"/>
                    <a:ea typeface="阿里巴巴普惠体 Medium"/>
                    <a:cs typeface="阿里巴巴普惠体 Medium"/>
                    <a:sym typeface="Arial"/>
                  </a:rPr>
                  <a:t>等食材制成的汤。</a:t>
                </a:r>
              </a:p>
            </p:txBody>
          </p:sp>
        </p:grpSp>
        <p:sp>
          <p:nvSpPr>
            <p:cNvPr id="19" name="矩形: 圆角 158"/>
            <p:cNvSpPr/>
            <p:nvPr>
              <p:custDataLst>
                <p:tags r:id="rId7"/>
              </p:custDataLst>
            </p:nvPr>
          </p:nvSpPr>
          <p:spPr>
            <a:xfrm>
              <a:off x="2228" y="5777"/>
              <a:ext cx="2532" cy="696"/>
            </a:xfrm>
            <a:prstGeom prst="roundRect">
              <a:avLst>
                <a:gd name="adj" fmla="val 50000"/>
              </a:avLst>
            </a:prstGeom>
            <a:noFill/>
            <a:ln w="19050"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 defTabSz="309880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r>
                <a:rPr lang="zh-CN" altLang="en-US" b="1" noProof="0" dirty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Arial"/>
                  <a:ea typeface="阿里巴巴普惠体 Medium"/>
                  <a:cs typeface="阿里巴巴普惠体 Medium"/>
                  <a:sym typeface="Arial"/>
                </a:rPr>
                <a:t>七彩干贝汤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10828021" y="6096635"/>
            <a:ext cx="687705" cy="215900"/>
            <a:chOff x="16722" y="9359"/>
            <a:chExt cx="972" cy="340"/>
          </a:xfrm>
          <a:gradFill>
            <a:gsLst>
              <a:gs pos="0">
                <a:schemeClr val="accent6"/>
              </a:gs>
              <a:gs pos="100000">
                <a:schemeClr val="accent6">
                  <a:alpha val="0"/>
                </a:schemeClr>
              </a:gs>
            </a:gsLst>
            <a:lin ang="10800000" scaled="0"/>
          </a:gradFill>
        </p:grpSpPr>
        <p:sp>
          <p:nvSpPr>
            <p:cNvPr id="34" name="燕尾形 33"/>
            <p:cNvSpPr/>
            <p:nvPr>
              <p:custDataLst>
                <p:tags r:id="rId3"/>
              </p:custDataLst>
            </p:nvPr>
          </p:nvSpPr>
          <p:spPr>
            <a:xfrm>
              <a:off x="17194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35" name="燕尾形 34"/>
            <p:cNvSpPr/>
            <p:nvPr>
              <p:custDataLst>
                <p:tags r:id="rId4"/>
              </p:custDataLst>
            </p:nvPr>
          </p:nvSpPr>
          <p:spPr>
            <a:xfrm>
              <a:off x="17430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36" name="燕尾形 35"/>
            <p:cNvSpPr/>
            <p:nvPr>
              <p:custDataLst>
                <p:tags r:id="rId5"/>
              </p:custDataLst>
            </p:nvPr>
          </p:nvSpPr>
          <p:spPr>
            <a:xfrm>
              <a:off x="16722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37" name="燕尾形 36"/>
            <p:cNvSpPr/>
            <p:nvPr>
              <p:custDataLst>
                <p:tags r:id="rId6"/>
              </p:custDataLst>
            </p:nvPr>
          </p:nvSpPr>
          <p:spPr>
            <a:xfrm>
              <a:off x="16958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</p:grpSp>
      <p:pic>
        <p:nvPicPr>
          <p:cNvPr id="3" name="图片 2" descr="1194399"/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1489075" y="3293110"/>
            <a:ext cx="3911600" cy="2395220"/>
          </a:xfrm>
          <a:prstGeom prst="rect">
            <a:avLst/>
          </a:prstGeom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0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8" cstate="email">
            <a:alphaModFix amt="80000"/>
            <a:lum bright="6000" contras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圆角矩形 13"/>
          <p:cNvSpPr/>
          <p:nvPr>
            <p:custDataLst>
              <p:tags r:id="rId2"/>
            </p:custDataLst>
          </p:nvPr>
        </p:nvSpPr>
        <p:spPr>
          <a:xfrm>
            <a:off x="272099" y="240350"/>
            <a:ext cx="11647805" cy="6377305"/>
          </a:xfrm>
          <a:prstGeom prst="roundRect">
            <a:avLst>
              <a:gd name="adj" fmla="val 3365"/>
            </a:avLst>
          </a:prstGeom>
          <a:solidFill>
            <a:schemeClr val="bg1"/>
          </a:solidFill>
          <a:ln>
            <a:noFill/>
          </a:ln>
          <a:effectLst>
            <a:outerShdw blurRad="76200" dist="50800" dir="5400000" algn="t" rotWithShape="0">
              <a:schemeClr val="accent6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latin typeface="Arial"/>
                <a:ea typeface="阿里巴巴普惠体 Medium"/>
                <a:cs typeface="阿里巴巴普惠体 Medium"/>
                <a:sym typeface="Arial"/>
              </a:rPr>
              <a:t>0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625475" y="487682"/>
            <a:ext cx="11400791" cy="553720"/>
            <a:chOff x="985" y="768"/>
            <a:chExt cx="17954" cy="872"/>
          </a:xfrm>
        </p:grpSpPr>
        <p:sp>
          <p:nvSpPr>
            <p:cNvPr id="13" name="平行四边形 12"/>
            <p:cNvSpPr/>
            <p:nvPr>
              <p:custDataLst>
                <p:tags r:id="rId13"/>
              </p:custDataLst>
            </p:nvPr>
          </p:nvSpPr>
          <p:spPr>
            <a:xfrm>
              <a:off x="985" y="1347"/>
              <a:ext cx="3600" cy="254"/>
            </a:xfrm>
            <a:prstGeom prst="parallelogram">
              <a:avLst>
                <a:gd name="adj" fmla="val 38188"/>
              </a:avLst>
            </a:prstGeom>
            <a:gradFill>
              <a:gsLst>
                <a:gs pos="100000">
                  <a:schemeClr val="accent6"/>
                </a:gs>
                <a:gs pos="23000">
                  <a:schemeClr val="accent6">
                    <a:alpha val="0"/>
                  </a:scheme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" name="文本框 7"/>
            <p:cNvSpPr txBox="1"/>
            <p:nvPr>
              <p:custDataLst>
                <p:tags r:id="rId14"/>
              </p:custDataLst>
            </p:nvPr>
          </p:nvSpPr>
          <p:spPr>
            <a:xfrm>
              <a:off x="1095" y="768"/>
              <a:ext cx="3097" cy="8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l">
                <a:buClrTx/>
                <a:buSzTx/>
                <a:buFontTx/>
              </a:pPr>
              <a:r>
                <a:rPr lang="zh-CN" altLang="en-US" sz="3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阿里巴巴普惠体 Medium"/>
                  <a:cs typeface="阿里巴巴普惠体 Medium"/>
                  <a:sym typeface="Arial"/>
                </a:rPr>
                <a:t>特色甜品</a:t>
              </a:r>
            </a:p>
          </p:txBody>
        </p:sp>
        <p:cxnSp>
          <p:nvCxnSpPr>
            <p:cNvPr id="52" name="直接连接符 51"/>
            <p:cNvCxnSpPr/>
            <p:nvPr>
              <p:custDataLst>
                <p:tags r:id="rId15"/>
              </p:custDataLst>
            </p:nvPr>
          </p:nvCxnSpPr>
          <p:spPr>
            <a:xfrm flipH="1">
              <a:off x="16410" y="1362"/>
              <a:ext cx="1817" cy="0"/>
            </a:xfrm>
            <a:prstGeom prst="line">
              <a:avLst/>
            </a:prstGeom>
            <a:ln w="38100" cap="rnd">
              <a:solidFill>
                <a:schemeClr val="accent6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>
              <a:endCxn id="13" idx="2"/>
            </p:cNvCxnSpPr>
            <p:nvPr>
              <p:custDataLst>
                <p:tags r:id="rId16"/>
              </p:custDataLst>
            </p:nvPr>
          </p:nvCxnSpPr>
          <p:spPr>
            <a:xfrm flipH="1">
              <a:off x="4537" y="1362"/>
              <a:ext cx="14402" cy="112"/>
            </a:xfrm>
            <a:prstGeom prst="line">
              <a:avLst/>
            </a:prstGeom>
            <a:ln w="25400" cap="rnd">
              <a:solidFill>
                <a:schemeClr val="accent6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组合 29"/>
          <p:cNvGrpSpPr/>
          <p:nvPr/>
        </p:nvGrpSpPr>
        <p:grpSpPr>
          <a:xfrm>
            <a:off x="1210027" y="1423037"/>
            <a:ext cx="9771948" cy="1513465"/>
            <a:chOff x="2228" y="2431"/>
            <a:chExt cx="15389" cy="2383"/>
          </a:xfrm>
        </p:grpSpPr>
        <p:grpSp>
          <p:nvGrpSpPr>
            <p:cNvPr id="11" name="组合 10"/>
            <p:cNvGrpSpPr/>
            <p:nvPr/>
          </p:nvGrpSpPr>
          <p:grpSpPr>
            <a:xfrm>
              <a:off x="2228" y="3390"/>
              <a:ext cx="15389" cy="1424"/>
              <a:chOff x="1256" y="5725"/>
              <a:chExt cx="20978" cy="900"/>
            </a:xfrm>
          </p:grpSpPr>
          <p:sp>
            <p:nvSpPr>
              <p:cNvPr id="73" name="文本框 25"/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1256" y="5725"/>
                <a:ext cx="20978" cy="900"/>
              </a:xfrm>
              <a:prstGeom prst="roundRect">
                <a:avLst>
                  <a:gd name="adj" fmla="val 5341"/>
                </a:avLst>
              </a:prstGeom>
              <a:solidFill>
                <a:schemeClr val="accent6">
                  <a:lumMod val="20000"/>
                  <a:lumOff val="80000"/>
                  <a:alpha val="35000"/>
                </a:schemeClr>
              </a:solidFill>
            </p:spPr>
            <p:txBody>
              <a:bodyPr wrap="square" lIns="0" tIns="36195" rIns="0" bIns="0" rtlCol="0" anchor="ctr" anchorCtr="1">
                <a:noAutofit/>
              </a:bodyPr>
              <a:lstStyle/>
              <a:p>
                <a:pPr algn="ctr"/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阿里巴巴普惠体 Medium"/>
                  <a:cs typeface="阿里巴巴普惠体 Medium"/>
                  <a:sym typeface="Arial"/>
                </a:endParaRPr>
              </a:p>
            </p:txBody>
          </p:sp>
          <p:sp>
            <p:nvSpPr>
              <p:cNvPr id="50" name="文本框 49"/>
              <p:cNvSpPr txBox="1"/>
              <p:nvPr>
                <p:custDataLst>
                  <p:tags r:id="rId12"/>
                </p:custDataLst>
              </p:nvPr>
            </p:nvSpPr>
            <p:spPr>
              <a:xfrm>
                <a:off x="1836" y="5877"/>
                <a:ext cx="19896" cy="615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/>
              <a:p>
                <a:pPr lvl="0" algn="l">
                  <a:lnSpc>
                    <a:spcPct val="110000"/>
                  </a:lnSpc>
                  <a:buClrTx/>
                  <a:buSzTx/>
                  <a:buFontTx/>
                </a:pPr>
                <a:r>
                  <a:rPr lang="zh-CN" altLang="en-US" sz="1600" dirty="0">
                    <a:solidFill>
                      <a:srgbClr val="333333"/>
                    </a:solidFill>
                    <a:effectLst/>
                    <a:latin typeface="Arial"/>
                    <a:ea typeface="阿里巴巴普惠体 Medium"/>
                    <a:cs typeface="阿里巴巴普惠体 Medium"/>
                    <a:sym typeface="Arial"/>
                  </a:rPr>
                  <a:t>土笋冻是一种由特有产品土笋加工而成的冻品，晶莹透明、鲜嫩脆滑，发源于泉州府的晋江县千年古镇安海，是一种色香味俱佳的特色传统风味小吃。</a:t>
                </a:r>
              </a:p>
            </p:txBody>
          </p:sp>
        </p:grpSp>
        <p:sp>
          <p:nvSpPr>
            <p:cNvPr id="159" name="矩形: 圆角 158"/>
            <p:cNvSpPr/>
            <p:nvPr>
              <p:custDataLst>
                <p:tags r:id="rId10"/>
              </p:custDataLst>
            </p:nvPr>
          </p:nvSpPr>
          <p:spPr>
            <a:xfrm>
              <a:off x="2228" y="2431"/>
              <a:ext cx="1753" cy="696"/>
            </a:xfrm>
            <a:prstGeom prst="roundRect">
              <a:avLst>
                <a:gd name="adj" fmla="val 50000"/>
              </a:avLst>
            </a:prstGeom>
            <a:noFill/>
            <a:ln w="19050"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 defTabSz="309880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r>
                <a:rPr lang="zh-CN" altLang="en-US" b="1" noProof="0" dirty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Arial"/>
                  <a:ea typeface="阿里巴巴普惠体 Medium"/>
                  <a:cs typeface="阿里巴巴普惠体 Medium"/>
                  <a:sym typeface="Arial"/>
                </a:rPr>
                <a:t>土笋冻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1222138" y="3186430"/>
            <a:ext cx="9747727" cy="2690704"/>
            <a:chOff x="2228" y="5777"/>
            <a:chExt cx="15351" cy="4237"/>
          </a:xfrm>
        </p:grpSpPr>
        <p:grpSp>
          <p:nvGrpSpPr>
            <p:cNvPr id="16" name="组合 15"/>
            <p:cNvGrpSpPr/>
            <p:nvPr/>
          </p:nvGrpSpPr>
          <p:grpSpPr>
            <a:xfrm>
              <a:off x="2228" y="6736"/>
              <a:ext cx="15351" cy="3278"/>
              <a:chOff x="1256" y="5725"/>
              <a:chExt cx="20926" cy="2071"/>
            </a:xfrm>
          </p:grpSpPr>
          <p:sp>
            <p:nvSpPr>
              <p:cNvPr id="17" name="文本框 25"/>
              <p:cNvSpPr txBox="1"/>
              <p:nvPr>
                <p:custDataLst>
                  <p:tags r:id="rId8"/>
                </p:custDataLst>
              </p:nvPr>
            </p:nvSpPr>
            <p:spPr>
              <a:xfrm>
                <a:off x="1256" y="5725"/>
                <a:ext cx="20926" cy="2071"/>
              </a:xfrm>
              <a:prstGeom prst="roundRect">
                <a:avLst>
                  <a:gd name="adj" fmla="val 5341"/>
                </a:avLst>
              </a:prstGeom>
              <a:solidFill>
                <a:schemeClr val="accent6">
                  <a:lumMod val="20000"/>
                  <a:lumOff val="80000"/>
                  <a:alpha val="35000"/>
                </a:schemeClr>
              </a:solidFill>
            </p:spPr>
            <p:txBody>
              <a:bodyPr wrap="square" lIns="0" tIns="36195" rIns="0" bIns="0" rtlCol="0" anchor="ctr" anchorCtr="1">
                <a:noAutofit/>
              </a:bodyPr>
              <a:lstStyle/>
              <a:p>
                <a:pPr algn="ctr"/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阿里巴巴普惠体 Medium"/>
                  <a:cs typeface="阿里巴巴普惠体 Medium"/>
                  <a:sym typeface="Arial"/>
                </a:endParaRPr>
              </a:p>
            </p:txBody>
          </p:sp>
          <p:sp>
            <p:nvSpPr>
              <p:cNvPr id="18" name="文本框 17"/>
              <p:cNvSpPr txBox="1"/>
              <p:nvPr>
                <p:custDataLst>
                  <p:tags r:id="rId9"/>
                </p:custDataLst>
              </p:nvPr>
            </p:nvSpPr>
            <p:spPr>
              <a:xfrm>
                <a:off x="6290" y="5869"/>
                <a:ext cx="15335" cy="175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/>
              <a:p>
                <a:pPr lvl="0" algn="l">
                  <a:lnSpc>
                    <a:spcPct val="110000"/>
                  </a:lnSpc>
                  <a:buClrTx/>
                  <a:buSzTx/>
                  <a:buFontTx/>
                </a:pPr>
                <a:r>
                  <a:rPr lang="en-US" altLang="zh-CN" sz="1500" dirty="0">
                    <a:solidFill>
                      <a:srgbClr val="333333"/>
                    </a:solidFill>
                    <a:effectLst/>
                    <a:latin typeface="Arial"/>
                    <a:ea typeface="阿里巴巴普惠体 Medium"/>
                    <a:cs typeface="阿里巴巴普惠体 Medium"/>
                    <a:sym typeface="Arial"/>
                  </a:rPr>
                  <a:t>        </a:t>
                </a:r>
                <a:r>
                  <a:rPr lang="zh-CN" altLang="en-US" sz="1500" dirty="0">
                    <a:solidFill>
                      <a:srgbClr val="333333"/>
                    </a:solidFill>
                    <a:effectLst/>
                    <a:latin typeface="Arial"/>
                    <a:ea typeface="阿里巴巴普惠体 Medium"/>
                    <a:cs typeface="阿里巴巴普惠体 Medium"/>
                    <a:sym typeface="Arial"/>
                  </a:rPr>
                  <a:t>四果汤是一道美味可口的夏日冰品，起源于泉州，是闽南夏季消暑的重要饮品 。在很多代人的记忆里都离不开一种伴随着炎夏和蝉声的爽口甜蜜，那种爽口香甜源自于一碗流传已久的四果汤。</a:t>
                </a:r>
              </a:p>
              <a:p>
                <a:pPr lvl="0" algn="l">
                  <a:lnSpc>
                    <a:spcPct val="110000"/>
                  </a:lnSpc>
                  <a:buClrTx/>
                  <a:buSzTx/>
                  <a:buFontTx/>
                </a:pPr>
                <a:r>
                  <a:rPr lang="en-US" altLang="zh-CN" sz="1500" dirty="0">
                    <a:solidFill>
                      <a:srgbClr val="333333"/>
                    </a:solidFill>
                    <a:effectLst/>
                    <a:latin typeface="Arial"/>
                    <a:ea typeface="阿里巴巴普惠体 Medium"/>
                    <a:cs typeface="阿里巴巴普惠体 Medium"/>
                    <a:sym typeface="Arial"/>
                  </a:rPr>
                  <a:t>        </a:t>
                </a:r>
                <a:r>
                  <a:rPr lang="zh-CN" altLang="en-US" sz="1500" dirty="0">
                    <a:solidFill>
                      <a:srgbClr val="333333"/>
                    </a:solidFill>
                    <a:effectLst/>
                    <a:latin typeface="Arial"/>
                    <a:ea typeface="阿里巴巴普惠体 Medium"/>
                    <a:cs typeface="阿里巴巴普惠体 Medium"/>
                    <a:sym typeface="Arial"/>
                  </a:rPr>
                  <a:t>四果汤历史悠久，是福建闽南一带非常出名的夏日冰品，兴于闽南一带，具有祛暑降温的作用，因而在夏季备受人们喜爱。每至炎夏，或是街边小摊，或是老字号店铺，人们总是喜欢适时地叫上一碗四果汤，消却炎炎夏日的闷热。</a:t>
                </a:r>
              </a:p>
              <a:p>
                <a:pPr lvl="0" algn="l">
                  <a:lnSpc>
                    <a:spcPct val="110000"/>
                  </a:lnSpc>
                  <a:buClrTx/>
                  <a:buSzTx/>
                  <a:buFontTx/>
                </a:pPr>
                <a:r>
                  <a:rPr lang="en-US" altLang="zh-CN" sz="1500" dirty="0">
                    <a:solidFill>
                      <a:srgbClr val="333333"/>
                    </a:solidFill>
                    <a:effectLst/>
                    <a:latin typeface="Arial"/>
                    <a:ea typeface="阿里巴巴普惠体 Medium"/>
                    <a:cs typeface="阿里巴巴普惠体 Medium"/>
                    <a:sym typeface="Arial"/>
                  </a:rPr>
                  <a:t>        </a:t>
                </a:r>
                <a:r>
                  <a:rPr lang="zh-CN" altLang="en-US" sz="1500" dirty="0">
                    <a:solidFill>
                      <a:srgbClr val="333333"/>
                    </a:solidFill>
                    <a:effectLst/>
                    <a:latin typeface="Arial"/>
                    <a:ea typeface="阿里巴巴普惠体 Medium"/>
                    <a:cs typeface="阿里巴巴普惠体 Medium"/>
                    <a:sym typeface="Arial"/>
                  </a:rPr>
                  <a:t>漳州与泉州的四果汤做法不同，泉州是冰水，而漳州是沙冰。</a:t>
                </a:r>
              </a:p>
            </p:txBody>
          </p:sp>
        </p:grpSp>
        <p:sp>
          <p:nvSpPr>
            <p:cNvPr id="19" name="矩形: 圆角 158"/>
            <p:cNvSpPr/>
            <p:nvPr>
              <p:custDataLst>
                <p:tags r:id="rId7"/>
              </p:custDataLst>
            </p:nvPr>
          </p:nvSpPr>
          <p:spPr>
            <a:xfrm>
              <a:off x="2228" y="5777"/>
              <a:ext cx="1753" cy="696"/>
            </a:xfrm>
            <a:prstGeom prst="roundRect">
              <a:avLst>
                <a:gd name="adj" fmla="val 50000"/>
              </a:avLst>
            </a:prstGeom>
            <a:noFill/>
            <a:ln w="19050"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 defTabSz="309880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r>
                <a:rPr lang="zh-CN" altLang="en-US" b="1" noProof="0" dirty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Arial"/>
                  <a:ea typeface="阿里巴巴普惠体 Medium"/>
                  <a:cs typeface="阿里巴巴普惠体 Medium"/>
                  <a:sym typeface="Arial"/>
                </a:rPr>
                <a:t>四果汤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10828021" y="6096635"/>
            <a:ext cx="687705" cy="215900"/>
            <a:chOff x="16722" y="9359"/>
            <a:chExt cx="972" cy="340"/>
          </a:xfrm>
          <a:gradFill>
            <a:gsLst>
              <a:gs pos="0">
                <a:schemeClr val="accent6"/>
              </a:gs>
              <a:gs pos="100000">
                <a:schemeClr val="accent6">
                  <a:alpha val="0"/>
                </a:schemeClr>
              </a:gs>
            </a:gsLst>
            <a:lin ang="10800000" scaled="0"/>
          </a:gradFill>
        </p:grpSpPr>
        <p:sp>
          <p:nvSpPr>
            <p:cNvPr id="34" name="燕尾形 33"/>
            <p:cNvSpPr/>
            <p:nvPr>
              <p:custDataLst>
                <p:tags r:id="rId3"/>
              </p:custDataLst>
            </p:nvPr>
          </p:nvSpPr>
          <p:spPr>
            <a:xfrm>
              <a:off x="17194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35" name="燕尾形 34"/>
            <p:cNvSpPr/>
            <p:nvPr>
              <p:custDataLst>
                <p:tags r:id="rId4"/>
              </p:custDataLst>
            </p:nvPr>
          </p:nvSpPr>
          <p:spPr>
            <a:xfrm>
              <a:off x="17430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36" name="燕尾形 35"/>
            <p:cNvSpPr/>
            <p:nvPr>
              <p:custDataLst>
                <p:tags r:id="rId5"/>
              </p:custDataLst>
            </p:nvPr>
          </p:nvSpPr>
          <p:spPr>
            <a:xfrm>
              <a:off x="16722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37" name="燕尾形 36"/>
            <p:cNvSpPr/>
            <p:nvPr>
              <p:custDataLst>
                <p:tags r:id="rId6"/>
              </p:custDataLst>
            </p:nvPr>
          </p:nvSpPr>
          <p:spPr>
            <a:xfrm>
              <a:off x="16958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</p:grpSp>
      <p:pic>
        <p:nvPicPr>
          <p:cNvPr id="3" name="图片 2" descr="图层 5"/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68121" y="4055747"/>
            <a:ext cx="1856740" cy="1581785"/>
          </a:xfrm>
          <a:prstGeom prst="roundRect">
            <a:avLst>
              <a:gd name="adj" fmla="val 32436"/>
            </a:avLst>
          </a:prstGeom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0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9" cstate="email">
            <a:lum bright="6000" contras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669" y="0"/>
            <a:ext cx="12178665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97206" y="2339975"/>
            <a:ext cx="11410951" cy="1758950"/>
          </a:xfrm>
          <a:ln w="53975">
            <a:noFill/>
          </a:ln>
          <a:effectLst>
            <a:outerShdw blurRad="50800" dist="25400" dir="5400000" algn="t" rotWithShape="0">
              <a:schemeClr val="accent6">
                <a:lumMod val="75000"/>
                <a:alpha val="80000"/>
              </a:schemeClr>
            </a:outerShdw>
          </a:effectLst>
        </p:spPr>
        <p:txBody>
          <a:bodyPr anchor="ctr" anchorCtr="0">
            <a:noAutofit/>
          </a:bodyPr>
          <a:lstStyle/>
          <a:p>
            <a:pPr algn="ctr"/>
            <a:r>
              <a:rPr lang="zh-CN" altLang="en-US" sz="6800" spc="500" dirty="0">
                <a:ln w="88900">
                  <a:solidFill>
                    <a:srgbClr val="358828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schemeClr val="accent6">
                      <a:lumMod val="50000"/>
                      <a:alpha val="100000"/>
                    </a:schemeClr>
                  </a:outerShdw>
                </a:effectLst>
                <a:latin typeface="思源宋体 CN Heavy" pitchFamily="18" charset="-122"/>
                <a:ea typeface="思源宋体 CN Heavy" pitchFamily="18" charset="-122"/>
                <a:cs typeface="阿里巴巴普惠体 Medium"/>
                <a:sym typeface="Arial"/>
              </a:rPr>
              <a:t>梳头簪花，做一天海的女儿</a:t>
            </a: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497206" y="2722247"/>
            <a:ext cx="11410951" cy="99377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6800" spc="500" dirty="0">
                <a:gradFill>
                  <a:gsLst>
                    <a:gs pos="0">
                      <a:schemeClr val="bg1"/>
                    </a:gs>
                    <a:gs pos="100000">
                      <a:schemeClr val="accent6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latin typeface="思源宋体 CN Heavy" pitchFamily="18" charset="-122"/>
                <a:ea typeface="思源宋体 CN Heavy" pitchFamily="18" charset="-122"/>
                <a:cs typeface="阿里巴巴普惠体 Medium"/>
                <a:sym typeface="Arial"/>
              </a:rPr>
              <a:t>梳头簪花，做一天海的女儿</a:t>
            </a:r>
          </a:p>
        </p:txBody>
      </p:sp>
      <p:sp>
        <p:nvSpPr>
          <p:cNvPr id="159" name="矩形: 圆角 158"/>
          <p:cNvSpPr/>
          <p:nvPr/>
        </p:nvSpPr>
        <p:spPr>
          <a:xfrm>
            <a:off x="4871086" y="4409440"/>
            <a:ext cx="2451100" cy="59055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92D050"/>
              </a:gs>
              <a:gs pos="100000">
                <a:schemeClr val="accent6"/>
              </a:gs>
            </a:gsLst>
            <a:lin ang="5400000" scaled="1"/>
          </a:gradFill>
          <a:ln w="19050">
            <a:noFill/>
          </a:ln>
          <a:effectLst>
            <a:outerShdw blurRad="63500" dist="25400" dir="5400000" algn="t" rotWithShape="0">
              <a:schemeClr val="accent6">
                <a:lumMod val="50000"/>
                <a:alpha val="8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3098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400" b="1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12700" dir="5400000" algn="t" rotWithShape="0">
                    <a:schemeClr val="accent6">
                      <a:lumMod val="75000"/>
                      <a:alpha val="80000"/>
                    </a:schemeClr>
                  </a:outerShdw>
                </a:effectLst>
                <a:uLnTx/>
                <a:uFillTx/>
                <a:latin typeface="Arial"/>
                <a:ea typeface="阿里巴巴普惠体 Medium"/>
                <a:cs typeface="阿里巴巴普惠体 Medium"/>
                <a:sym typeface="Arial"/>
              </a:rPr>
              <a:t>PART THREE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12700" dir="5400000" algn="t" rotWithShape="0">
                  <a:schemeClr val="accent6">
                    <a:lumMod val="75000"/>
                    <a:alpha val="80000"/>
                  </a:schemeClr>
                </a:outerShdw>
              </a:effectLst>
              <a:uLnTx/>
              <a:uFillTx/>
              <a:latin typeface="Arial"/>
              <a:ea typeface="阿里巴巴普惠体 Medium"/>
              <a:cs typeface="阿里巴巴普惠体 Medium"/>
              <a:sym typeface="Arial"/>
            </a:endParaRPr>
          </a:p>
        </p:txBody>
      </p:sp>
      <p:grpSp>
        <p:nvGrpSpPr>
          <p:cNvPr id="36" name="组合 35"/>
          <p:cNvGrpSpPr/>
          <p:nvPr userDrawn="1"/>
        </p:nvGrpSpPr>
        <p:grpSpPr>
          <a:xfrm>
            <a:off x="1923415" y="2"/>
            <a:ext cx="1259840" cy="706755"/>
            <a:chOff x="1087660" y="-36875"/>
            <a:chExt cx="1259749" cy="706854"/>
          </a:xfrm>
          <a:gradFill>
            <a:gsLst>
              <a:gs pos="100000">
                <a:srgbClr val="49BC0A">
                  <a:alpha val="0"/>
                </a:srgbClr>
              </a:gs>
              <a:gs pos="0">
                <a:srgbClr val="41A809"/>
              </a:gs>
            </a:gsLst>
            <a:lin ang="5400000" scaled="1"/>
          </a:gradFill>
        </p:grpSpPr>
        <p:sp>
          <p:nvSpPr>
            <p:cNvPr id="37" name="椭圆 36"/>
            <p:cNvSpPr/>
            <p:nvPr>
              <p:custDataLst>
                <p:tags r:id="rId9"/>
              </p:custDataLst>
            </p:nvPr>
          </p:nvSpPr>
          <p:spPr>
            <a:xfrm>
              <a:off x="1087660" y="-36874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38" name="椭圆 37"/>
            <p:cNvSpPr/>
            <p:nvPr>
              <p:custDataLst>
                <p:tags r:id="rId10"/>
              </p:custDataLst>
            </p:nvPr>
          </p:nvSpPr>
          <p:spPr>
            <a:xfrm>
              <a:off x="1257452" y="-3687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39" name="椭圆 38"/>
            <p:cNvSpPr/>
            <p:nvPr>
              <p:custDataLst>
                <p:tags r:id="rId11"/>
              </p:custDataLst>
            </p:nvPr>
          </p:nvSpPr>
          <p:spPr>
            <a:xfrm>
              <a:off x="1427244" y="-36873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0" name="椭圆 39"/>
            <p:cNvSpPr/>
            <p:nvPr>
              <p:custDataLst>
                <p:tags r:id="rId12"/>
              </p:custDataLst>
            </p:nvPr>
          </p:nvSpPr>
          <p:spPr>
            <a:xfrm>
              <a:off x="1597037" y="-3687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1" name="椭圆 40"/>
            <p:cNvSpPr/>
            <p:nvPr>
              <p:custDataLst>
                <p:tags r:id="rId13"/>
              </p:custDataLst>
            </p:nvPr>
          </p:nvSpPr>
          <p:spPr>
            <a:xfrm>
              <a:off x="1766829" y="-3687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2" name="椭圆 41"/>
            <p:cNvSpPr/>
            <p:nvPr>
              <p:custDataLst>
                <p:tags r:id="rId14"/>
              </p:custDataLst>
            </p:nvPr>
          </p:nvSpPr>
          <p:spPr>
            <a:xfrm>
              <a:off x="1936621" y="-3687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3" name="椭圆 42"/>
            <p:cNvSpPr/>
            <p:nvPr>
              <p:custDataLst>
                <p:tags r:id="rId15"/>
              </p:custDataLst>
            </p:nvPr>
          </p:nvSpPr>
          <p:spPr>
            <a:xfrm>
              <a:off x="2106413" y="-3687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4" name="椭圆 43"/>
            <p:cNvSpPr/>
            <p:nvPr>
              <p:custDataLst>
                <p:tags r:id="rId16"/>
              </p:custDataLst>
            </p:nvPr>
          </p:nvSpPr>
          <p:spPr>
            <a:xfrm>
              <a:off x="2276206" y="-3687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5" name="椭圆 44"/>
            <p:cNvSpPr/>
            <p:nvPr>
              <p:custDataLst>
                <p:tags r:id="rId17"/>
              </p:custDataLst>
            </p:nvPr>
          </p:nvSpPr>
          <p:spPr>
            <a:xfrm>
              <a:off x="1087660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6" name="椭圆 45"/>
            <p:cNvSpPr/>
            <p:nvPr>
              <p:custDataLst>
                <p:tags r:id="rId18"/>
              </p:custDataLst>
            </p:nvPr>
          </p:nvSpPr>
          <p:spPr>
            <a:xfrm>
              <a:off x="1257452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7" name="椭圆 46"/>
            <p:cNvSpPr/>
            <p:nvPr>
              <p:custDataLst>
                <p:tags r:id="rId19"/>
              </p:custDataLst>
            </p:nvPr>
          </p:nvSpPr>
          <p:spPr>
            <a:xfrm>
              <a:off x="1427244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8" name="椭圆 47"/>
            <p:cNvSpPr/>
            <p:nvPr>
              <p:custDataLst>
                <p:tags r:id="rId20"/>
              </p:custDataLst>
            </p:nvPr>
          </p:nvSpPr>
          <p:spPr>
            <a:xfrm>
              <a:off x="1597037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9" name="椭圆 48"/>
            <p:cNvSpPr/>
            <p:nvPr>
              <p:custDataLst>
                <p:tags r:id="rId21"/>
              </p:custDataLst>
            </p:nvPr>
          </p:nvSpPr>
          <p:spPr>
            <a:xfrm>
              <a:off x="1766829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0" name="椭圆 49"/>
            <p:cNvSpPr/>
            <p:nvPr>
              <p:custDataLst>
                <p:tags r:id="rId22"/>
              </p:custDataLst>
            </p:nvPr>
          </p:nvSpPr>
          <p:spPr>
            <a:xfrm>
              <a:off x="1936621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1" name="椭圆 50"/>
            <p:cNvSpPr/>
            <p:nvPr>
              <p:custDataLst>
                <p:tags r:id="rId23"/>
              </p:custDataLst>
            </p:nvPr>
          </p:nvSpPr>
          <p:spPr>
            <a:xfrm>
              <a:off x="2106413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2" name="椭圆 51"/>
            <p:cNvSpPr/>
            <p:nvPr>
              <p:custDataLst>
                <p:tags r:id="rId24"/>
              </p:custDataLst>
            </p:nvPr>
          </p:nvSpPr>
          <p:spPr>
            <a:xfrm>
              <a:off x="2276206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3" name="椭圆 52"/>
            <p:cNvSpPr/>
            <p:nvPr>
              <p:custDataLst>
                <p:tags r:id="rId25"/>
              </p:custDataLst>
            </p:nvPr>
          </p:nvSpPr>
          <p:spPr>
            <a:xfrm>
              <a:off x="1087660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4" name="椭圆 53"/>
            <p:cNvSpPr/>
            <p:nvPr>
              <p:custDataLst>
                <p:tags r:id="rId26"/>
              </p:custDataLst>
            </p:nvPr>
          </p:nvSpPr>
          <p:spPr>
            <a:xfrm>
              <a:off x="1257452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5" name="椭圆 54"/>
            <p:cNvSpPr/>
            <p:nvPr>
              <p:custDataLst>
                <p:tags r:id="rId27"/>
              </p:custDataLst>
            </p:nvPr>
          </p:nvSpPr>
          <p:spPr>
            <a:xfrm>
              <a:off x="1427244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6" name="椭圆 55"/>
            <p:cNvSpPr/>
            <p:nvPr>
              <p:custDataLst>
                <p:tags r:id="rId28"/>
              </p:custDataLst>
            </p:nvPr>
          </p:nvSpPr>
          <p:spPr>
            <a:xfrm>
              <a:off x="1597037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7" name="椭圆 56"/>
            <p:cNvSpPr/>
            <p:nvPr>
              <p:custDataLst>
                <p:tags r:id="rId29"/>
              </p:custDataLst>
            </p:nvPr>
          </p:nvSpPr>
          <p:spPr>
            <a:xfrm>
              <a:off x="1766829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8" name="椭圆 57"/>
            <p:cNvSpPr/>
            <p:nvPr>
              <p:custDataLst>
                <p:tags r:id="rId30"/>
              </p:custDataLst>
            </p:nvPr>
          </p:nvSpPr>
          <p:spPr>
            <a:xfrm>
              <a:off x="1936621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9" name="椭圆 58"/>
            <p:cNvSpPr/>
            <p:nvPr>
              <p:custDataLst>
                <p:tags r:id="rId31"/>
              </p:custDataLst>
            </p:nvPr>
          </p:nvSpPr>
          <p:spPr>
            <a:xfrm>
              <a:off x="2106413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0" name="椭圆 59"/>
            <p:cNvSpPr/>
            <p:nvPr>
              <p:custDataLst>
                <p:tags r:id="rId32"/>
              </p:custDataLst>
            </p:nvPr>
          </p:nvSpPr>
          <p:spPr>
            <a:xfrm>
              <a:off x="2276206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1" name="椭圆 60"/>
            <p:cNvSpPr/>
            <p:nvPr>
              <p:custDataLst>
                <p:tags r:id="rId33"/>
              </p:custDataLst>
            </p:nvPr>
          </p:nvSpPr>
          <p:spPr>
            <a:xfrm>
              <a:off x="1087660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2" name="椭圆 61"/>
            <p:cNvSpPr/>
            <p:nvPr>
              <p:custDataLst>
                <p:tags r:id="rId34"/>
              </p:custDataLst>
            </p:nvPr>
          </p:nvSpPr>
          <p:spPr>
            <a:xfrm>
              <a:off x="1257452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3" name="椭圆 62"/>
            <p:cNvSpPr/>
            <p:nvPr>
              <p:custDataLst>
                <p:tags r:id="rId35"/>
              </p:custDataLst>
            </p:nvPr>
          </p:nvSpPr>
          <p:spPr>
            <a:xfrm>
              <a:off x="1427244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4" name="椭圆 63"/>
            <p:cNvSpPr/>
            <p:nvPr>
              <p:custDataLst>
                <p:tags r:id="rId36"/>
              </p:custDataLst>
            </p:nvPr>
          </p:nvSpPr>
          <p:spPr>
            <a:xfrm>
              <a:off x="1597037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5" name="椭圆 64"/>
            <p:cNvSpPr/>
            <p:nvPr>
              <p:custDataLst>
                <p:tags r:id="rId37"/>
              </p:custDataLst>
            </p:nvPr>
          </p:nvSpPr>
          <p:spPr>
            <a:xfrm>
              <a:off x="1766829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6" name="椭圆 65"/>
            <p:cNvSpPr/>
            <p:nvPr>
              <p:custDataLst>
                <p:tags r:id="rId38"/>
              </p:custDataLst>
            </p:nvPr>
          </p:nvSpPr>
          <p:spPr>
            <a:xfrm>
              <a:off x="1936621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7" name="椭圆 66"/>
            <p:cNvSpPr/>
            <p:nvPr>
              <p:custDataLst>
                <p:tags r:id="rId39"/>
              </p:custDataLst>
            </p:nvPr>
          </p:nvSpPr>
          <p:spPr>
            <a:xfrm>
              <a:off x="2106413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8" name="椭圆 67"/>
            <p:cNvSpPr/>
            <p:nvPr>
              <p:custDataLst>
                <p:tags r:id="rId40"/>
              </p:custDataLst>
            </p:nvPr>
          </p:nvSpPr>
          <p:spPr>
            <a:xfrm>
              <a:off x="2276206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9" name="椭圆 68"/>
            <p:cNvSpPr/>
            <p:nvPr>
              <p:custDataLst>
                <p:tags r:id="rId41"/>
              </p:custDataLst>
            </p:nvPr>
          </p:nvSpPr>
          <p:spPr>
            <a:xfrm>
              <a:off x="1087660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0" name="椭圆 69"/>
            <p:cNvSpPr/>
            <p:nvPr>
              <p:custDataLst>
                <p:tags r:id="rId42"/>
              </p:custDataLst>
            </p:nvPr>
          </p:nvSpPr>
          <p:spPr>
            <a:xfrm>
              <a:off x="1257452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1" name="椭圆 70"/>
            <p:cNvSpPr/>
            <p:nvPr>
              <p:custDataLst>
                <p:tags r:id="rId43"/>
              </p:custDataLst>
            </p:nvPr>
          </p:nvSpPr>
          <p:spPr>
            <a:xfrm>
              <a:off x="1427244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2" name="椭圆 71"/>
            <p:cNvSpPr/>
            <p:nvPr>
              <p:custDataLst>
                <p:tags r:id="rId44"/>
              </p:custDataLst>
            </p:nvPr>
          </p:nvSpPr>
          <p:spPr>
            <a:xfrm>
              <a:off x="1597037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3" name="椭圆 72"/>
            <p:cNvSpPr/>
            <p:nvPr>
              <p:custDataLst>
                <p:tags r:id="rId45"/>
              </p:custDataLst>
            </p:nvPr>
          </p:nvSpPr>
          <p:spPr>
            <a:xfrm>
              <a:off x="1766829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4" name="椭圆 73"/>
            <p:cNvSpPr/>
            <p:nvPr>
              <p:custDataLst>
                <p:tags r:id="rId46"/>
              </p:custDataLst>
            </p:nvPr>
          </p:nvSpPr>
          <p:spPr>
            <a:xfrm>
              <a:off x="1936621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5" name="椭圆 74"/>
            <p:cNvSpPr/>
            <p:nvPr>
              <p:custDataLst>
                <p:tags r:id="rId47"/>
              </p:custDataLst>
            </p:nvPr>
          </p:nvSpPr>
          <p:spPr>
            <a:xfrm>
              <a:off x="2106413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6" name="椭圆 75"/>
            <p:cNvSpPr/>
            <p:nvPr>
              <p:custDataLst>
                <p:tags r:id="rId48"/>
              </p:custDataLst>
            </p:nvPr>
          </p:nvSpPr>
          <p:spPr>
            <a:xfrm>
              <a:off x="2276206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7" name="椭圆 76"/>
            <p:cNvSpPr/>
            <p:nvPr>
              <p:custDataLst>
                <p:tags r:id="rId49"/>
              </p:custDataLst>
            </p:nvPr>
          </p:nvSpPr>
          <p:spPr>
            <a:xfrm>
              <a:off x="1087660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8" name="椭圆 77"/>
            <p:cNvSpPr/>
            <p:nvPr>
              <p:custDataLst>
                <p:tags r:id="rId50"/>
              </p:custDataLst>
            </p:nvPr>
          </p:nvSpPr>
          <p:spPr>
            <a:xfrm>
              <a:off x="1257452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9" name="椭圆 78"/>
            <p:cNvSpPr/>
            <p:nvPr>
              <p:custDataLst>
                <p:tags r:id="rId51"/>
              </p:custDataLst>
            </p:nvPr>
          </p:nvSpPr>
          <p:spPr>
            <a:xfrm>
              <a:off x="1427244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0" name="椭圆 79"/>
            <p:cNvSpPr/>
            <p:nvPr>
              <p:custDataLst>
                <p:tags r:id="rId52"/>
              </p:custDataLst>
            </p:nvPr>
          </p:nvSpPr>
          <p:spPr>
            <a:xfrm>
              <a:off x="1597037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1" name="椭圆 80"/>
            <p:cNvSpPr/>
            <p:nvPr>
              <p:custDataLst>
                <p:tags r:id="rId53"/>
              </p:custDataLst>
            </p:nvPr>
          </p:nvSpPr>
          <p:spPr>
            <a:xfrm>
              <a:off x="1766829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2" name="椭圆 81"/>
            <p:cNvSpPr/>
            <p:nvPr>
              <p:custDataLst>
                <p:tags r:id="rId54"/>
              </p:custDataLst>
            </p:nvPr>
          </p:nvSpPr>
          <p:spPr>
            <a:xfrm>
              <a:off x="1936621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4" name="椭圆 83"/>
            <p:cNvSpPr/>
            <p:nvPr>
              <p:custDataLst>
                <p:tags r:id="rId55"/>
              </p:custDataLst>
            </p:nvPr>
          </p:nvSpPr>
          <p:spPr>
            <a:xfrm>
              <a:off x="2106413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5" name="椭圆 84"/>
            <p:cNvSpPr/>
            <p:nvPr>
              <p:custDataLst>
                <p:tags r:id="rId56"/>
              </p:custDataLst>
            </p:nvPr>
          </p:nvSpPr>
          <p:spPr>
            <a:xfrm>
              <a:off x="2276206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</p:grpSp>
      <p:sp>
        <p:nvSpPr>
          <p:cNvPr id="89" name="任意多边形: 形状 9"/>
          <p:cNvSpPr/>
          <p:nvPr userDrawn="1">
            <p:custDataLst>
              <p:tags r:id="rId2"/>
            </p:custDataLst>
          </p:nvPr>
        </p:nvSpPr>
        <p:spPr>
          <a:xfrm rot="5400000">
            <a:off x="11145521" y="875032"/>
            <a:ext cx="661035" cy="1419225"/>
          </a:xfrm>
          <a:custGeom>
            <a:avLst/>
            <a:gdLst>
              <a:gd name="connsiteX0" fmla="*/ 560545 w 585786"/>
              <a:gd name="connsiteY0" fmla="*/ 1207865 h 1258348"/>
              <a:gd name="connsiteX1" fmla="*/ 585786 w 585786"/>
              <a:gd name="connsiteY1" fmla="*/ 1233106 h 1258348"/>
              <a:gd name="connsiteX2" fmla="*/ 560545 w 585786"/>
              <a:gd name="connsiteY2" fmla="*/ 1258348 h 1258348"/>
              <a:gd name="connsiteX3" fmla="*/ 535304 w 585786"/>
              <a:gd name="connsiteY3" fmla="*/ 1233106 h 1258348"/>
              <a:gd name="connsiteX4" fmla="*/ 560545 w 585786"/>
              <a:gd name="connsiteY4" fmla="*/ 1207865 h 1258348"/>
              <a:gd name="connsiteX5" fmla="*/ 426719 w 585786"/>
              <a:gd name="connsiteY5" fmla="*/ 1207865 h 1258348"/>
              <a:gd name="connsiteX6" fmla="*/ 451960 w 585786"/>
              <a:gd name="connsiteY6" fmla="*/ 1233106 h 1258348"/>
              <a:gd name="connsiteX7" fmla="*/ 426719 w 585786"/>
              <a:gd name="connsiteY7" fmla="*/ 1258348 h 1258348"/>
              <a:gd name="connsiteX8" fmla="*/ 401478 w 585786"/>
              <a:gd name="connsiteY8" fmla="*/ 1233106 h 1258348"/>
              <a:gd name="connsiteX9" fmla="*/ 426719 w 585786"/>
              <a:gd name="connsiteY9" fmla="*/ 1207865 h 1258348"/>
              <a:gd name="connsiteX10" fmla="*/ 292893 w 585786"/>
              <a:gd name="connsiteY10" fmla="*/ 1207865 h 1258348"/>
              <a:gd name="connsiteX11" fmla="*/ 318135 w 585786"/>
              <a:gd name="connsiteY11" fmla="*/ 1233106 h 1258348"/>
              <a:gd name="connsiteX12" fmla="*/ 292893 w 585786"/>
              <a:gd name="connsiteY12" fmla="*/ 1258348 h 1258348"/>
              <a:gd name="connsiteX13" fmla="*/ 267652 w 585786"/>
              <a:gd name="connsiteY13" fmla="*/ 1233106 h 1258348"/>
              <a:gd name="connsiteX14" fmla="*/ 292893 w 585786"/>
              <a:gd name="connsiteY14" fmla="*/ 1207865 h 1258348"/>
              <a:gd name="connsiteX15" fmla="*/ 159067 w 585786"/>
              <a:gd name="connsiteY15" fmla="*/ 1207865 h 1258348"/>
              <a:gd name="connsiteX16" fmla="*/ 184309 w 585786"/>
              <a:gd name="connsiteY16" fmla="*/ 1233106 h 1258348"/>
              <a:gd name="connsiteX17" fmla="*/ 159067 w 585786"/>
              <a:gd name="connsiteY17" fmla="*/ 1258348 h 1258348"/>
              <a:gd name="connsiteX18" fmla="*/ 133826 w 585786"/>
              <a:gd name="connsiteY18" fmla="*/ 1233106 h 1258348"/>
              <a:gd name="connsiteX19" fmla="*/ 159067 w 585786"/>
              <a:gd name="connsiteY19" fmla="*/ 1207865 h 1258348"/>
              <a:gd name="connsiteX20" fmla="*/ 25241 w 585786"/>
              <a:gd name="connsiteY20" fmla="*/ 1207865 h 1258348"/>
              <a:gd name="connsiteX21" fmla="*/ 50483 w 585786"/>
              <a:gd name="connsiteY21" fmla="*/ 1233106 h 1258348"/>
              <a:gd name="connsiteX22" fmla="*/ 25241 w 585786"/>
              <a:gd name="connsiteY22" fmla="*/ 1258348 h 1258348"/>
              <a:gd name="connsiteX23" fmla="*/ 0 w 585786"/>
              <a:gd name="connsiteY23" fmla="*/ 1233106 h 1258348"/>
              <a:gd name="connsiteX24" fmla="*/ 25241 w 585786"/>
              <a:gd name="connsiteY24" fmla="*/ 1207865 h 1258348"/>
              <a:gd name="connsiteX25" fmla="*/ 426719 w 585786"/>
              <a:gd name="connsiteY25" fmla="*/ 1073753 h 1258348"/>
              <a:gd name="connsiteX26" fmla="*/ 451961 w 585786"/>
              <a:gd name="connsiteY26" fmla="*/ 1098994 h 1258348"/>
              <a:gd name="connsiteX27" fmla="*/ 426719 w 585786"/>
              <a:gd name="connsiteY27" fmla="*/ 1124236 h 1258348"/>
              <a:gd name="connsiteX28" fmla="*/ 401478 w 585786"/>
              <a:gd name="connsiteY28" fmla="*/ 1098994 h 1258348"/>
              <a:gd name="connsiteX29" fmla="*/ 426719 w 585786"/>
              <a:gd name="connsiteY29" fmla="*/ 1073753 h 1258348"/>
              <a:gd name="connsiteX30" fmla="*/ 292893 w 585786"/>
              <a:gd name="connsiteY30" fmla="*/ 1073753 h 1258348"/>
              <a:gd name="connsiteX31" fmla="*/ 318135 w 585786"/>
              <a:gd name="connsiteY31" fmla="*/ 1098994 h 1258348"/>
              <a:gd name="connsiteX32" fmla="*/ 292893 w 585786"/>
              <a:gd name="connsiteY32" fmla="*/ 1124236 h 1258348"/>
              <a:gd name="connsiteX33" fmla="*/ 267652 w 585786"/>
              <a:gd name="connsiteY33" fmla="*/ 1098994 h 1258348"/>
              <a:gd name="connsiteX34" fmla="*/ 292893 w 585786"/>
              <a:gd name="connsiteY34" fmla="*/ 1073753 h 1258348"/>
              <a:gd name="connsiteX35" fmla="*/ 159067 w 585786"/>
              <a:gd name="connsiteY35" fmla="*/ 1073753 h 1258348"/>
              <a:gd name="connsiteX36" fmla="*/ 184309 w 585786"/>
              <a:gd name="connsiteY36" fmla="*/ 1098994 h 1258348"/>
              <a:gd name="connsiteX37" fmla="*/ 159067 w 585786"/>
              <a:gd name="connsiteY37" fmla="*/ 1124236 h 1258348"/>
              <a:gd name="connsiteX38" fmla="*/ 133826 w 585786"/>
              <a:gd name="connsiteY38" fmla="*/ 1098994 h 1258348"/>
              <a:gd name="connsiteX39" fmla="*/ 159067 w 585786"/>
              <a:gd name="connsiteY39" fmla="*/ 1073753 h 1258348"/>
              <a:gd name="connsiteX40" fmla="*/ 25241 w 585786"/>
              <a:gd name="connsiteY40" fmla="*/ 1073753 h 1258348"/>
              <a:gd name="connsiteX41" fmla="*/ 50483 w 585786"/>
              <a:gd name="connsiteY41" fmla="*/ 1098994 h 1258348"/>
              <a:gd name="connsiteX42" fmla="*/ 25241 w 585786"/>
              <a:gd name="connsiteY42" fmla="*/ 1124236 h 1258348"/>
              <a:gd name="connsiteX43" fmla="*/ 0 w 585786"/>
              <a:gd name="connsiteY43" fmla="*/ 1098994 h 1258348"/>
              <a:gd name="connsiteX44" fmla="*/ 25241 w 585786"/>
              <a:gd name="connsiteY44" fmla="*/ 1073753 h 1258348"/>
              <a:gd name="connsiteX45" fmla="*/ 560545 w 585786"/>
              <a:gd name="connsiteY45" fmla="*/ 1073658 h 1258348"/>
              <a:gd name="connsiteX46" fmla="*/ 585786 w 585786"/>
              <a:gd name="connsiteY46" fmla="*/ 1098899 h 1258348"/>
              <a:gd name="connsiteX47" fmla="*/ 560545 w 585786"/>
              <a:gd name="connsiteY47" fmla="*/ 1124141 h 1258348"/>
              <a:gd name="connsiteX48" fmla="*/ 535304 w 585786"/>
              <a:gd name="connsiteY48" fmla="*/ 1098899 h 1258348"/>
              <a:gd name="connsiteX49" fmla="*/ 560545 w 585786"/>
              <a:gd name="connsiteY49" fmla="*/ 1073658 h 1258348"/>
              <a:gd name="connsiteX50" fmla="*/ 560545 w 585786"/>
              <a:gd name="connsiteY50" fmla="*/ 939451 h 1258348"/>
              <a:gd name="connsiteX51" fmla="*/ 585786 w 585786"/>
              <a:gd name="connsiteY51" fmla="*/ 964692 h 1258348"/>
              <a:gd name="connsiteX52" fmla="*/ 560545 w 585786"/>
              <a:gd name="connsiteY52" fmla="*/ 989933 h 1258348"/>
              <a:gd name="connsiteX53" fmla="*/ 535304 w 585786"/>
              <a:gd name="connsiteY53" fmla="*/ 964692 h 1258348"/>
              <a:gd name="connsiteX54" fmla="*/ 560545 w 585786"/>
              <a:gd name="connsiteY54" fmla="*/ 939451 h 1258348"/>
              <a:gd name="connsiteX55" fmla="*/ 426719 w 585786"/>
              <a:gd name="connsiteY55" fmla="*/ 939451 h 1258348"/>
              <a:gd name="connsiteX56" fmla="*/ 451960 w 585786"/>
              <a:gd name="connsiteY56" fmla="*/ 964692 h 1258348"/>
              <a:gd name="connsiteX57" fmla="*/ 426719 w 585786"/>
              <a:gd name="connsiteY57" fmla="*/ 989933 h 1258348"/>
              <a:gd name="connsiteX58" fmla="*/ 401478 w 585786"/>
              <a:gd name="connsiteY58" fmla="*/ 964692 h 1258348"/>
              <a:gd name="connsiteX59" fmla="*/ 426719 w 585786"/>
              <a:gd name="connsiteY59" fmla="*/ 939451 h 1258348"/>
              <a:gd name="connsiteX60" fmla="*/ 292893 w 585786"/>
              <a:gd name="connsiteY60" fmla="*/ 939451 h 1258348"/>
              <a:gd name="connsiteX61" fmla="*/ 318135 w 585786"/>
              <a:gd name="connsiteY61" fmla="*/ 964692 h 1258348"/>
              <a:gd name="connsiteX62" fmla="*/ 292893 w 585786"/>
              <a:gd name="connsiteY62" fmla="*/ 989933 h 1258348"/>
              <a:gd name="connsiteX63" fmla="*/ 267652 w 585786"/>
              <a:gd name="connsiteY63" fmla="*/ 964692 h 1258348"/>
              <a:gd name="connsiteX64" fmla="*/ 292893 w 585786"/>
              <a:gd name="connsiteY64" fmla="*/ 939451 h 1258348"/>
              <a:gd name="connsiteX65" fmla="*/ 159067 w 585786"/>
              <a:gd name="connsiteY65" fmla="*/ 939451 h 1258348"/>
              <a:gd name="connsiteX66" fmla="*/ 184309 w 585786"/>
              <a:gd name="connsiteY66" fmla="*/ 964692 h 1258348"/>
              <a:gd name="connsiteX67" fmla="*/ 159067 w 585786"/>
              <a:gd name="connsiteY67" fmla="*/ 989933 h 1258348"/>
              <a:gd name="connsiteX68" fmla="*/ 133826 w 585786"/>
              <a:gd name="connsiteY68" fmla="*/ 964692 h 1258348"/>
              <a:gd name="connsiteX69" fmla="*/ 159067 w 585786"/>
              <a:gd name="connsiteY69" fmla="*/ 939451 h 1258348"/>
              <a:gd name="connsiteX70" fmla="*/ 25241 w 585786"/>
              <a:gd name="connsiteY70" fmla="*/ 939451 h 1258348"/>
              <a:gd name="connsiteX71" fmla="*/ 50483 w 585786"/>
              <a:gd name="connsiteY71" fmla="*/ 964692 h 1258348"/>
              <a:gd name="connsiteX72" fmla="*/ 25241 w 585786"/>
              <a:gd name="connsiteY72" fmla="*/ 989933 h 1258348"/>
              <a:gd name="connsiteX73" fmla="*/ 0 w 585786"/>
              <a:gd name="connsiteY73" fmla="*/ 964692 h 1258348"/>
              <a:gd name="connsiteX74" fmla="*/ 25241 w 585786"/>
              <a:gd name="connsiteY74" fmla="*/ 939451 h 1258348"/>
              <a:gd name="connsiteX75" fmla="*/ 560545 w 585786"/>
              <a:gd name="connsiteY75" fmla="*/ 805243 h 1258348"/>
              <a:gd name="connsiteX76" fmla="*/ 585786 w 585786"/>
              <a:gd name="connsiteY76" fmla="*/ 830484 h 1258348"/>
              <a:gd name="connsiteX77" fmla="*/ 560545 w 585786"/>
              <a:gd name="connsiteY77" fmla="*/ 855726 h 1258348"/>
              <a:gd name="connsiteX78" fmla="*/ 535304 w 585786"/>
              <a:gd name="connsiteY78" fmla="*/ 830484 h 1258348"/>
              <a:gd name="connsiteX79" fmla="*/ 560545 w 585786"/>
              <a:gd name="connsiteY79" fmla="*/ 805243 h 1258348"/>
              <a:gd name="connsiteX80" fmla="*/ 426719 w 585786"/>
              <a:gd name="connsiteY80" fmla="*/ 805243 h 1258348"/>
              <a:gd name="connsiteX81" fmla="*/ 451960 w 585786"/>
              <a:gd name="connsiteY81" fmla="*/ 830484 h 1258348"/>
              <a:gd name="connsiteX82" fmla="*/ 426719 w 585786"/>
              <a:gd name="connsiteY82" fmla="*/ 855726 h 1258348"/>
              <a:gd name="connsiteX83" fmla="*/ 401478 w 585786"/>
              <a:gd name="connsiteY83" fmla="*/ 830484 h 1258348"/>
              <a:gd name="connsiteX84" fmla="*/ 426719 w 585786"/>
              <a:gd name="connsiteY84" fmla="*/ 805243 h 1258348"/>
              <a:gd name="connsiteX85" fmla="*/ 292893 w 585786"/>
              <a:gd name="connsiteY85" fmla="*/ 805243 h 1258348"/>
              <a:gd name="connsiteX86" fmla="*/ 318135 w 585786"/>
              <a:gd name="connsiteY86" fmla="*/ 830484 h 1258348"/>
              <a:gd name="connsiteX87" fmla="*/ 292893 w 585786"/>
              <a:gd name="connsiteY87" fmla="*/ 855726 h 1258348"/>
              <a:gd name="connsiteX88" fmla="*/ 267652 w 585786"/>
              <a:gd name="connsiteY88" fmla="*/ 830484 h 1258348"/>
              <a:gd name="connsiteX89" fmla="*/ 292893 w 585786"/>
              <a:gd name="connsiteY89" fmla="*/ 805243 h 1258348"/>
              <a:gd name="connsiteX90" fmla="*/ 159067 w 585786"/>
              <a:gd name="connsiteY90" fmla="*/ 805243 h 1258348"/>
              <a:gd name="connsiteX91" fmla="*/ 184309 w 585786"/>
              <a:gd name="connsiteY91" fmla="*/ 830484 h 1258348"/>
              <a:gd name="connsiteX92" fmla="*/ 159067 w 585786"/>
              <a:gd name="connsiteY92" fmla="*/ 855726 h 1258348"/>
              <a:gd name="connsiteX93" fmla="*/ 133826 w 585786"/>
              <a:gd name="connsiteY93" fmla="*/ 830484 h 1258348"/>
              <a:gd name="connsiteX94" fmla="*/ 159067 w 585786"/>
              <a:gd name="connsiteY94" fmla="*/ 805243 h 1258348"/>
              <a:gd name="connsiteX95" fmla="*/ 25241 w 585786"/>
              <a:gd name="connsiteY95" fmla="*/ 805243 h 1258348"/>
              <a:gd name="connsiteX96" fmla="*/ 50483 w 585786"/>
              <a:gd name="connsiteY96" fmla="*/ 830484 h 1258348"/>
              <a:gd name="connsiteX97" fmla="*/ 25241 w 585786"/>
              <a:gd name="connsiteY97" fmla="*/ 855726 h 1258348"/>
              <a:gd name="connsiteX98" fmla="*/ 0 w 585786"/>
              <a:gd name="connsiteY98" fmla="*/ 830484 h 1258348"/>
              <a:gd name="connsiteX99" fmla="*/ 25241 w 585786"/>
              <a:gd name="connsiteY99" fmla="*/ 805243 h 1258348"/>
              <a:gd name="connsiteX100" fmla="*/ 560545 w 585786"/>
              <a:gd name="connsiteY100" fmla="*/ 671036 h 1258348"/>
              <a:gd name="connsiteX101" fmla="*/ 585786 w 585786"/>
              <a:gd name="connsiteY101" fmla="*/ 696277 h 1258348"/>
              <a:gd name="connsiteX102" fmla="*/ 560545 w 585786"/>
              <a:gd name="connsiteY102" fmla="*/ 721518 h 1258348"/>
              <a:gd name="connsiteX103" fmla="*/ 535304 w 585786"/>
              <a:gd name="connsiteY103" fmla="*/ 696277 h 1258348"/>
              <a:gd name="connsiteX104" fmla="*/ 560545 w 585786"/>
              <a:gd name="connsiteY104" fmla="*/ 671036 h 1258348"/>
              <a:gd name="connsiteX105" fmla="*/ 426719 w 585786"/>
              <a:gd name="connsiteY105" fmla="*/ 671036 h 1258348"/>
              <a:gd name="connsiteX106" fmla="*/ 451960 w 585786"/>
              <a:gd name="connsiteY106" fmla="*/ 696277 h 1258348"/>
              <a:gd name="connsiteX107" fmla="*/ 426719 w 585786"/>
              <a:gd name="connsiteY107" fmla="*/ 721518 h 1258348"/>
              <a:gd name="connsiteX108" fmla="*/ 401478 w 585786"/>
              <a:gd name="connsiteY108" fmla="*/ 696277 h 1258348"/>
              <a:gd name="connsiteX109" fmla="*/ 426719 w 585786"/>
              <a:gd name="connsiteY109" fmla="*/ 671036 h 1258348"/>
              <a:gd name="connsiteX110" fmla="*/ 292893 w 585786"/>
              <a:gd name="connsiteY110" fmla="*/ 671036 h 1258348"/>
              <a:gd name="connsiteX111" fmla="*/ 318135 w 585786"/>
              <a:gd name="connsiteY111" fmla="*/ 696277 h 1258348"/>
              <a:gd name="connsiteX112" fmla="*/ 292893 w 585786"/>
              <a:gd name="connsiteY112" fmla="*/ 721518 h 1258348"/>
              <a:gd name="connsiteX113" fmla="*/ 267652 w 585786"/>
              <a:gd name="connsiteY113" fmla="*/ 696277 h 1258348"/>
              <a:gd name="connsiteX114" fmla="*/ 292893 w 585786"/>
              <a:gd name="connsiteY114" fmla="*/ 671036 h 1258348"/>
              <a:gd name="connsiteX115" fmla="*/ 159067 w 585786"/>
              <a:gd name="connsiteY115" fmla="*/ 671036 h 1258348"/>
              <a:gd name="connsiteX116" fmla="*/ 184309 w 585786"/>
              <a:gd name="connsiteY116" fmla="*/ 696277 h 1258348"/>
              <a:gd name="connsiteX117" fmla="*/ 159067 w 585786"/>
              <a:gd name="connsiteY117" fmla="*/ 721518 h 1258348"/>
              <a:gd name="connsiteX118" fmla="*/ 133826 w 585786"/>
              <a:gd name="connsiteY118" fmla="*/ 696277 h 1258348"/>
              <a:gd name="connsiteX119" fmla="*/ 159067 w 585786"/>
              <a:gd name="connsiteY119" fmla="*/ 671036 h 1258348"/>
              <a:gd name="connsiteX120" fmla="*/ 25241 w 585786"/>
              <a:gd name="connsiteY120" fmla="*/ 671036 h 1258348"/>
              <a:gd name="connsiteX121" fmla="*/ 50483 w 585786"/>
              <a:gd name="connsiteY121" fmla="*/ 696277 h 1258348"/>
              <a:gd name="connsiteX122" fmla="*/ 25241 w 585786"/>
              <a:gd name="connsiteY122" fmla="*/ 721518 h 1258348"/>
              <a:gd name="connsiteX123" fmla="*/ 0 w 585786"/>
              <a:gd name="connsiteY123" fmla="*/ 696277 h 1258348"/>
              <a:gd name="connsiteX124" fmla="*/ 25241 w 585786"/>
              <a:gd name="connsiteY124" fmla="*/ 671036 h 1258348"/>
              <a:gd name="connsiteX125" fmla="*/ 560545 w 585786"/>
              <a:gd name="connsiteY125" fmla="*/ 536829 h 1258348"/>
              <a:gd name="connsiteX126" fmla="*/ 585786 w 585786"/>
              <a:gd name="connsiteY126" fmla="*/ 562070 h 1258348"/>
              <a:gd name="connsiteX127" fmla="*/ 560545 w 585786"/>
              <a:gd name="connsiteY127" fmla="*/ 587312 h 1258348"/>
              <a:gd name="connsiteX128" fmla="*/ 535304 w 585786"/>
              <a:gd name="connsiteY128" fmla="*/ 562070 h 1258348"/>
              <a:gd name="connsiteX129" fmla="*/ 560545 w 585786"/>
              <a:gd name="connsiteY129" fmla="*/ 536829 h 1258348"/>
              <a:gd name="connsiteX130" fmla="*/ 426719 w 585786"/>
              <a:gd name="connsiteY130" fmla="*/ 536829 h 1258348"/>
              <a:gd name="connsiteX131" fmla="*/ 451960 w 585786"/>
              <a:gd name="connsiteY131" fmla="*/ 562070 h 1258348"/>
              <a:gd name="connsiteX132" fmla="*/ 426719 w 585786"/>
              <a:gd name="connsiteY132" fmla="*/ 587312 h 1258348"/>
              <a:gd name="connsiteX133" fmla="*/ 401478 w 585786"/>
              <a:gd name="connsiteY133" fmla="*/ 562070 h 1258348"/>
              <a:gd name="connsiteX134" fmla="*/ 426719 w 585786"/>
              <a:gd name="connsiteY134" fmla="*/ 536829 h 1258348"/>
              <a:gd name="connsiteX135" fmla="*/ 292893 w 585786"/>
              <a:gd name="connsiteY135" fmla="*/ 536829 h 1258348"/>
              <a:gd name="connsiteX136" fmla="*/ 318135 w 585786"/>
              <a:gd name="connsiteY136" fmla="*/ 562070 h 1258348"/>
              <a:gd name="connsiteX137" fmla="*/ 292893 w 585786"/>
              <a:gd name="connsiteY137" fmla="*/ 587312 h 1258348"/>
              <a:gd name="connsiteX138" fmla="*/ 267652 w 585786"/>
              <a:gd name="connsiteY138" fmla="*/ 562070 h 1258348"/>
              <a:gd name="connsiteX139" fmla="*/ 292893 w 585786"/>
              <a:gd name="connsiteY139" fmla="*/ 536829 h 1258348"/>
              <a:gd name="connsiteX140" fmla="*/ 159067 w 585786"/>
              <a:gd name="connsiteY140" fmla="*/ 536829 h 1258348"/>
              <a:gd name="connsiteX141" fmla="*/ 184309 w 585786"/>
              <a:gd name="connsiteY141" fmla="*/ 562070 h 1258348"/>
              <a:gd name="connsiteX142" fmla="*/ 159067 w 585786"/>
              <a:gd name="connsiteY142" fmla="*/ 587312 h 1258348"/>
              <a:gd name="connsiteX143" fmla="*/ 133826 w 585786"/>
              <a:gd name="connsiteY143" fmla="*/ 562070 h 1258348"/>
              <a:gd name="connsiteX144" fmla="*/ 159067 w 585786"/>
              <a:gd name="connsiteY144" fmla="*/ 536829 h 1258348"/>
              <a:gd name="connsiteX145" fmla="*/ 25241 w 585786"/>
              <a:gd name="connsiteY145" fmla="*/ 536829 h 1258348"/>
              <a:gd name="connsiteX146" fmla="*/ 50483 w 585786"/>
              <a:gd name="connsiteY146" fmla="*/ 562070 h 1258348"/>
              <a:gd name="connsiteX147" fmla="*/ 25241 w 585786"/>
              <a:gd name="connsiteY147" fmla="*/ 587312 h 1258348"/>
              <a:gd name="connsiteX148" fmla="*/ 0 w 585786"/>
              <a:gd name="connsiteY148" fmla="*/ 562070 h 1258348"/>
              <a:gd name="connsiteX149" fmla="*/ 25241 w 585786"/>
              <a:gd name="connsiteY149" fmla="*/ 536829 h 1258348"/>
              <a:gd name="connsiteX150" fmla="*/ 426719 w 585786"/>
              <a:gd name="connsiteY150" fmla="*/ 402717 h 1258348"/>
              <a:gd name="connsiteX151" fmla="*/ 451961 w 585786"/>
              <a:gd name="connsiteY151" fmla="*/ 427958 h 1258348"/>
              <a:gd name="connsiteX152" fmla="*/ 426719 w 585786"/>
              <a:gd name="connsiteY152" fmla="*/ 453199 h 1258348"/>
              <a:gd name="connsiteX153" fmla="*/ 401478 w 585786"/>
              <a:gd name="connsiteY153" fmla="*/ 427958 h 1258348"/>
              <a:gd name="connsiteX154" fmla="*/ 426719 w 585786"/>
              <a:gd name="connsiteY154" fmla="*/ 402717 h 1258348"/>
              <a:gd name="connsiteX155" fmla="*/ 292893 w 585786"/>
              <a:gd name="connsiteY155" fmla="*/ 402717 h 1258348"/>
              <a:gd name="connsiteX156" fmla="*/ 318135 w 585786"/>
              <a:gd name="connsiteY156" fmla="*/ 427958 h 1258348"/>
              <a:gd name="connsiteX157" fmla="*/ 292893 w 585786"/>
              <a:gd name="connsiteY157" fmla="*/ 453199 h 1258348"/>
              <a:gd name="connsiteX158" fmla="*/ 267652 w 585786"/>
              <a:gd name="connsiteY158" fmla="*/ 427958 h 1258348"/>
              <a:gd name="connsiteX159" fmla="*/ 292893 w 585786"/>
              <a:gd name="connsiteY159" fmla="*/ 402717 h 1258348"/>
              <a:gd name="connsiteX160" fmla="*/ 159067 w 585786"/>
              <a:gd name="connsiteY160" fmla="*/ 402717 h 1258348"/>
              <a:gd name="connsiteX161" fmla="*/ 184309 w 585786"/>
              <a:gd name="connsiteY161" fmla="*/ 427958 h 1258348"/>
              <a:gd name="connsiteX162" fmla="*/ 159067 w 585786"/>
              <a:gd name="connsiteY162" fmla="*/ 453199 h 1258348"/>
              <a:gd name="connsiteX163" fmla="*/ 133826 w 585786"/>
              <a:gd name="connsiteY163" fmla="*/ 427958 h 1258348"/>
              <a:gd name="connsiteX164" fmla="*/ 159067 w 585786"/>
              <a:gd name="connsiteY164" fmla="*/ 402717 h 1258348"/>
              <a:gd name="connsiteX165" fmla="*/ 25241 w 585786"/>
              <a:gd name="connsiteY165" fmla="*/ 402717 h 1258348"/>
              <a:gd name="connsiteX166" fmla="*/ 50483 w 585786"/>
              <a:gd name="connsiteY166" fmla="*/ 427958 h 1258348"/>
              <a:gd name="connsiteX167" fmla="*/ 25241 w 585786"/>
              <a:gd name="connsiteY167" fmla="*/ 453199 h 1258348"/>
              <a:gd name="connsiteX168" fmla="*/ 0 w 585786"/>
              <a:gd name="connsiteY168" fmla="*/ 427958 h 1258348"/>
              <a:gd name="connsiteX169" fmla="*/ 25241 w 585786"/>
              <a:gd name="connsiteY169" fmla="*/ 402717 h 1258348"/>
              <a:gd name="connsiteX170" fmla="*/ 560545 w 585786"/>
              <a:gd name="connsiteY170" fmla="*/ 402621 h 1258348"/>
              <a:gd name="connsiteX171" fmla="*/ 585786 w 585786"/>
              <a:gd name="connsiteY171" fmla="*/ 427862 h 1258348"/>
              <a:gd name="connsiteX172" fmla="*/ 560545 w 585786"/>
              <a:gd name="connsiteY172" fmla="*/ 453104 h 1258348"/>
              <a:gd name="connsiteX173" fmla="*/ 535304 w 585786"/>
              <a:gd name="connsiteY173" fmla="*/ 427862 h 1258348"/>
              <a:gd name="connsiteX174" fmla="*/ 560545 w 585786"/>
              <a:gd name="connsiteY174" fmla="*/ 402621 h 1258348"/>
              <a:gd name="connsiteX175" fmla="*/ 560545 w 585786"/>
              <a:gd name="connsiteY175" fmla="*/ 268414 h 1258348"/>
              <a:gd name="connsiteX176" fmla="*/ 585786 w 585786"/>
              <a:gd name="connsiteY176" fmla="*/ 293655 h 1258348"/>
              <a:gd name="connsiteX177" fmla="*/ 560545 w 585786"/>
              <a:gd name="connsiteY177" fmla="*/ 318897 h 1258348"/>
              <a:gd name="connsiteX178" fmla="*/ 535304 w 585786"/>
              <a:gd name="connsiteY178" fmla="*/ 293655 h 1258348"/>
              <a:gd name="connsiteX179" fmla="*/ 560545 w 585786"/>
              <a:gd name="connsiteY179" fmla="*/ 268414 h 1258348"/>
              <a:gd name="connsiteX180" fmla="*/ 426719 w 585786"/>
              <a:gd name="connsiteY180" fmla="*/ 268414 h 1258348"/>
              <a:gd name="connsiteX181" fmla="*/ 451960 w 585786"/>
              <a:gd name="connsiteY181" fmla="*/ 293655 h 1258348"/>
              <a:gd name="connsiteX182" fmla="*/ 426719 w 585786"/>
              <a:gd name="connsiteY182" fmla="*/ 318897 h 1258348"/>
              <a:gd name="connsiteX183" fmla="*/ 401478 w 585786"/>
              <a:gd name="connsiteY183" fmla="*/ 293655 h 1258348"/>
              <a:gd name="connsiteX184" fmla="*/ 426719 w 585786"/>
              <a:gd name="connsiteY184" fmla="*/ 268414 h 1258348"/>
              <a:gd name="connsiteX185" fmla="*/ 292893 w 585786"/>
              <a:gd name="connsiteY185" fmla="*/ 268414 h 1258348"/>
              <a:gd name="connsiteX186" fmla="*/ 318135 w 585786"/>
              <a:gd name="connsiteY186" fmla="*/ 293655 h 1258348"/>
              <a:gd name="connsiteX187" fmla="*/ 292893 w 585786"/>
              <a:gd name="connsiteY187" fmla="*/ 318897 h 1258348"/>
              <a:gd name="connsiteX188" fmla="*/ 267652 w 585786"/>
              <a:gd name="connsiteY188" fmla="*/ 293655 h 1258348"/>
              <a:gd name="connsiteX189" fmla="*/ 292893 w 585786"/>
              <a:gd name="connsiteY189" fmla="*/ 268414 h 1258348"/>
              <a:gd name="connsiteX190" fmla="*/ 159067 w 585786"/>
              <a:gd name="connsiteY190" fmla="*/ 268414 h 1258348"/>
              <a:gd name="connsiteX191" fmla="*/ 184309 w 585786"/>
              <a:gd name="connsiteY191" fmla="*/ 293655 h 1258348"/>
              <a:gd name="connsiteX192" fmla="*/ 159067 w 585786"/>
              <a:gd name="connsiteY192" fmla="*/ 318897 h 1258348"/>
              <a:gd name="connsiteX193" fmla="*/ 133826 w 585786"/>
              <a:gd name="connsiteY193" fmla="*/ 293655 h 1258348"/>
              <a:gd name="connsiteX194" fmla="*/ 159067 w 585786"/>
              <a:gd name="connsiteY194" fmla="*/ 268414 h 1258348"/>
              <a:gd name="connsiteX195" fmla="*/ 25241 w 585786"/>
              <a:gd name="connsiteY195" fmla="*/ 268414 h 1258348"/>
              <a:gd name="connsiteX196" fmla="*/ 50483 w 585786"/>
              <a:gd name="connsiteY196" fmla="*/ 293655 h 1258348"/>
              <a:gd name="connsiteX197" fmla="*/ 25241 w 585786"/>
              <a:gd name="connsiteY197" fmla="*/ 318897 h 1258348"/>
              <a:gd name="connsiteX198" fmla="*/ 0 w 585786"/>
              <a:gd name="connsiteY198" fmla="*/ 293655 h 1258348"/>
              <a:gd name="connsiteX199" fmla="*/ 25241 w 585786"/>
              <a:gd name="connsiteY199" fmla="*/ 268414 h 1258348"/>
              <a:gd name="connsiteX200" fmla="*/ 560545 w 585786"/>
              <a:gd name="connsiteY200" fmla="*/ 134207 h 1258348"/>
              <a:gd name="connsiteX201" fmla="*/ 585786 w 585786"/>
              <a:gd name="connsiteY201" fmla="*/ 159448 h 1258348"/>
              <a:gd name="connsiteX202" fmla="*/ 560545 w 585786"/>
              <a:gd name="connsiteY202" fmla="*/ 184689 h 1258348"/>
              <a:gd name="connsiteX203" fmla="*/ 535304 w 585786"/>
              <a:gd name="connsiteY203" fmla="*/ 159448 h 1258348"/>
              <a:gd name="connsiteX204" fmla="*/ 560545 w 585786"/>
              <a:gd name="connsiteY204" fmla="*/ 134207 h 1258348"/>
              <a:gd name="connsiteX205" fmla="*/ 426719 w 585786"/>
              <a:gd name="connsiteY205" fmla="*/ 134207 h 1258348"/>
              <a:gd name="connsiteX206" fmla="*/ 451960 w 585786"/>
              <a:gd name="connsiteY206" fmla="*/ 159448 h 1258348"/>
              <a:gd name="connsiteX207" fmla="*/ 426719 w 585786"/>
              <a:gd name="connsiteY207" fmla="*/ 184689 h 1258348"/>
              <a:gd name="connsiteX208" fmla="*/ 401478 w 585786"/>
              <a:gd name="connsiteY208" fmla="*/ 159448 h 1258348"/>
              <a:gd name="connsiteX209" fmla="*/ 426719 w 585786"/>
              <a:gd name="connsiteY209" fmla="*/ 134207 h 1258348"/>
              <a:gd name="connsiteX210" fmla="*/ 292893 w 585786"/>
              <a:gd name="connsiteY210" fmla="*/ 134207 h 1258348"/>
              <a:gd name="connsiteX211" fmla="*/ 318135 w 585786"/>
              <a:gd name="connsiteY211" fmla="*/ 159448 h 1258348"/>
              <a:gd name="connsiteX212" fmla="*/ 292893 w 585786"/>
              <a:gd name="connsiteY212" fmla="*/ 184689 h 1258348"/>
              <a:gd name="connsiteX213" fmla="*/ 267652 w 585786"/>
              <a:gd name="connsiteY213" fmla="*/ 159448 h 1258348"/>
              <a:gd name="connsiteX214" fmla="*/ 292893 w 585786"/>
              <a:gd name="connsiteY214" fmla="*/ 134207 h 1258348"/>
              <a:gd name="connsiteX215" fmla="*/ 159067 w 585786"/>
              <a:gd name="connsiteY215" fmla="*/ 134207 h 1258348"/>
              <a:gd name="connsiteX216" fmla="*/ 184309 w 585786"/>
              <a:gd name="connsiteY216" fmla="*/ 159448 h 1258348"/>
              <a:gd name="connsiteX217" fmla="*/ 159067 w 585786"/>
              <a:gd name="connsiteY217" fmla="*/ 184689 h 1258348"/>
              <a:gd name="connsiteX218" fmla="*/ 133826 w 585786"/>
              <a:gd name="connsiteY218" fmla="*/ 159448 h 1258348"/>
              <a:gd name="connsiteX219" fmla="*/ 159067 w 585786"/>
              <a:gd name="connsiteY219" fmla="*/ 134207 h 1258348"/>
              <a:gd name="connsiteX220" fmla="*/ 25241 w 585786"/>
              <a:gd name="connsiteY220" fmla="*/ 134207 h 1258348"/>
              <a:gd name="connsiteX221" fmla="*/ 50483 w 585786"/>
              <a:gd name="connsiteY221" fmla="*/ 159448 h 1258348"/>
              <a:gd name="connsiteX222" fmla="*/ 25241 w 585786"/>
              <a:gd name="connsiteY222" fmla="*/ 184689 h 1258348"/>
              <a:gd name="connsiteX223" fmla="*/ 0 w 585786"/>
              <a:gd name="connsiteY223" fmla="*/ 159448 h 1258348"/>
              <a:gd name="connsiteX224" fmla="*/ 25241 w 585786"/>
              <a:gd name="connsiteY224" fmla="*/ 134207 h 1258348"/>
              <a:gd name="connsiteX225" fmla="*/ 426719 w 585786"/>
              <a:gd name="connsiteY225" fmla="*/ 95 h 1258348"/>
              <a:gd name="connsiteX226" fmla="*/ 451960 w 585786"/>
              <a:gd name="connsiteY226" fmla="*/ 25336 h 1258348"/>
              <a:gd name="connsiteX227" fmla="*/ 426719 w 585786"/>
              <a:gd name="connsiteY227" fmla="*/ 50482 h 1258348"/>
              <a:gd name="connsiteX228" fmla="*/ 401478 w 585786"/>
              <a:gd name="connsiteY228" fmla="*/ 25241 h 1258348"/>
              <a:gd name="connsiteX229" fmla="*/ 426719 w 585786"/>
              <a:gd name="connsiteY229" fmla="*/ 95 h 1258348"/>
              <a:gd name="connsiteX230" fmla="*/ 159067 w 585786"/>
              <a:gd name="connsiteY230" fmla="*/ 95 h 1258348"/>
              <a:gd name="connsiteX231" fmla="*/ 184309 w 585786"/>
              <a:gd name="connsiteY231" fmla="*/ 25336 h 1258348"/>
              <a:gd name="connsiteX232" fmla="*/ 159067 w 585786"/>
              <a:gd name="connsiteY232" fmla="*/ 50482 h 1258348"/>
              <a:gd name="connsiteX233" fmla="*/ 133826 w 585786"/>
              <a:gd name="connsiteY233" fmla="*/ 25241 h 1258348"/>
              <a:gd name="connsiteX234" fmla="*/ 159067 w 585786"/>
              <a:gd name="connsiteY234" fmla="*/ 95 h 1258348"/>
              <a:gd name="connsiteX235" fmla="*/ 25241 w 585786"/>
              <a:gd name="connsiteY235" fmla="*/ 95 h 1258348"/>
              <a:gd name="connsiteX236" fmla="*/ 50483 w 585786"/>
              <a:gd name="connsiteY236" fmla="*/ 25336 h 1258348"/>
              <a:gd name="connsiteX237" fmla="*/ 25241 w 585786"/>
              <a:gd name="connsiteY237" fmla="*/ 50482 h 1258348"/>
              <a:gd name="connsiteX238" fmla="*/ 0 w 585786"/>
              <a:gd name="connsiteY238" fmla="*/ 25241 h 1258348"/>
              <a:gd name="connsiteX239" fmla="*/ 25241 w 585786"/>
              <a:gd name="connsiteY239" fmla="*/ 95 h 1258348"/>
              <a:gd name="connsiteX240" fmla="*/ 560545 w 585786"/>
              <a:gd name="connsiteY240" fmla="*/ 0 h 1258348"/>
              <a:gd name="connsiteX241" fmla="*/ 585786 w 585786"/>
              <a:gd name="connsiteY241" fmla="*/ 25241 h 1258348"/>
              <a:gd name="connsiteX242" fmla="*/ 560545 w 585786"/>
              <a:gd name="connsiteY242" fmla="*/ 50483 h 1258348"/>
              <a:gd name="connsiteX243" fmla="*/ 535304 w 585786"/>
              <a:gd name="connsiteY243" fmla="*/ 25241 h 1258348"/>
              <a:gd name="connsiteX244" fmla="*/ 560545 w 585786"/>
              <a:gd name="connsiteY244" fmla="*/ 0 h 1258348"/>
              <a:gd name="connsiteX245" fmla="*/ 292893 w 585786"/>
              <a:gd name="connsiteY245" fmla="*/ 0 h 1258348"/>
              <a:gd name="connsiteX246" fmla="*/ 318135 w 585786"/>
              <a:gd name="connsiteY246" fmla="*/ 25241 h 1258348"/>
              <a:gd name="connsiteX247" fmla="*/ 292893 w 585786"/>
              <a:gd name="connsiteY247" fmla="*/ 50483 h 1258348"/>
              <a:gd name="connsiteX248" fmla="*/ 267652 w 585786"/>
              <a:gd name="connsiteY248" fmla="*/ 25241 h 1258348"/>
              <a:gd name="connsiteX249" fmla="*/ 292893 w 585786"/>
              <a:gd name="connsiteY249" fmla="*/ 0 h 1258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585786" h="1258348">
                <a:moveTo>
                  <a:pt x="560545" y="1207865"/>
                </a:moveTo>
                <a:cubicBezTo>
                  <a:pt x="574452" y="1207865"/>
                  <a:pt x="585786" y="1219200"/>
                  <a:pt x="585786" y="1233106"/>
                </a:cubicBezTo>
                <a:cubicBezTo>
                  <a:pt x="585786" y="1247013"/>
                  <a:pt x="574452" y="1258348"/>
                  <a:pt x="560545" y="1258348"/>
                </a:cubicBezTo>
                <a:cubicBezTo>
                  <a:pt x="546639" y="1258348"/>
                  <a:pt x="535304" y="1247013"/>
                  <a:pt x="535304" y="1233106"/>
                </a:cubicBezTo>
                <a:cubicBezTo>
                  <a:pt x="535304" y="1219200"/>
                  <a:pt x="546639" y="1207865"/>
                  <a:pt x="560545" y="1207865"/>
                </a:cubicBezTo>
                <a:close/>
                <a:moveTo>
                  <a:pt x="426719" y="1207865"/>
                </a:moveTo>
                <a:cubicBezTo>
                  <a:pt x="440626" y="1207865"/>
                  <a:pt x="451960" y="1219200"/>
                  <a:pt x="451960" y="1233106"/>
                </a:cubicBezTo>
                <a:cubicBezTo>
                  <a:pt x="451960" y="1247013"/>
                  <a:pt x="440626" y="1258348"/>
                  <a:pt x="426719" y="1258348"/>
                </a:cubicBezTo>
                <a:cubicBezTo>
                  <a:pt x="412813" y="1258348"/>
                  <a:pt x="401478" y="1247013"/>
                  <a:pt x="401478" y="1233106"/>
                </a:cubicBezTo>
                <a:cubicBezTo>
                  <a:pt x="401478" y="1219200"/>
                  <a:pt x="412813" y="1207865"/>
                  <a:pt x="426719" y="1207865"/>
                </a:cubicBezTo>
                <a:close/>
                <a:moveTo>
                  <a:pt x="292893" y="1207865"/>
                </a:moveTo>
                <a:cubicBezTo>
                  <a:pt x="306800" y="1207865"/>
                  <a:pt x="318135" y="1219200"/>
                  <a:pt x="318135" y="1233106"/>
                </a:cubicBezTo>
                <a:cubicBezTo>
                  <a:pt x="318135" y="1247013"/>
                  <a:pt x="306800" y="1258348"/>
                  <a:pt x="292893" y="1258348"/>
                </a:cubicBezTo>
                <a:cubicBezTo>
                  <a:pt x="278987" y="1258348"/>
                  <a:pt x="267652" y="1247013"/>
                  <a:pt x="267652" y="1233106"/>
                </a:cubicBezTo>
                <a:cubicBezTo>
                  <a:pt x="267652" y="1219200"/>
                  <a:pt x="278987" y="1207865"/>
                  <a:pt x="292893" y="1207865"/>
                </a:cubicBezTo>
                <a:close/>
                <a:moveTo>
                  <a:pt x="159067" y="1207865"/>
                </a:moveTo>
                <a:cubicBezTo>
                  <a:pt x="172974" y="1207865"/>
                  <a:pt x="184309" y="1219200"/>
                  <a:pt x="184309" y="1233106"/>
                </a:cubicBezTo>
                <a:cubicBezTo>
                  <a:pt x="184309" y="1247013"/>
                  <a:pt x="172974" y="1258348"/>
                  <a:pt x="159067" y="1258348"/>
                </a:cubicBezTo>
                <a:cubicBezTo>
                  <a:pt x="145161" y="1258348"/>
                  <a:pt x="133826" y="1247013"/>
                  <a:pt x="133826" y="1233106"/>
                </a:cubicBezTo>
                <a:cubicBezTo>
                  <a:pt x="133826" y="1219200"/>
                  <a:pt x="145161" y="1207865"/>
                  <a:pt x="159067" y="1207865"/>
                </a:cubicBezTo>
                <a:close/>
                <a:moveTo>
                  <a:pt x="25241" y="1207865"/>
                </a:moveTo>
                <a:cubicBezTo>
                  <a:pt x="39148" y="1207865"/>
                  <a:pt x="50483" y="1219200"/>
                  <a:pt x="50483" y="1233106"/>
                </a:cubicBezTo>
                <a:cubicBezTo>
                  <a:pt x="50483" y="1247013"/>
                  <a:pt x="39148" y="1258348"/>
                  <a:pt x="25241" y="1258348"/>
                </a:cubicBezTo>
                <a:cubicBezTo>
                  <a:pt x="11335" y="1258348"/>
                  <a:pt x="0" y="1247013"/>
                  <a:pt x="0" y="1233106"/>
                </a:cubicBezTo>
                <a:cubicBezTo>
                  <a:pt x="0" y="1219200"/>
                  <a:pt x="11335" y="1207865"/>
                  <a:pt x="25241" y="1207865"/>
                </a:cubicBezTo>
                <a:close/>
                <a:moveTo>
                  <a:pt x="426719" y="1073753"/>
                </a:moveTo>
                <a:cubicBezTo>
                  <a:pt x="440660" y="1073753"/>
                  <a:pt x="451961" y="1085054"/>
                  <a:pt x="451961" y="1098994"/>
                </a:cubicBezTo>
                <a:cubicBezTo>
                  <a:pt x="451961" y="1112935"/>
                  <a:pt x="440660" y="1124236"/>
                  <a:pt x="426719" y="1124236"/>
                </a:cubicBezTo>
                <a:cubicBezTo>
                  <a:pt x="412779" y="1124236"/>
                  <a:pt x="401478" y="1112935"/>
                  <a:pt x="401478" y="1098994"/>
                </a:cubicBezTo>
                <a:cubicBezTo>
                  <a:pt x="401478" y="1085054"/>
                  <a:pt x="412779" y="1073753"/>
                  <a:pt x="426719" y="1073753"/>
                </a:cubicBezTo>
                <a:close/>
                <a:moveTo>
                  <a:pt x="292893" y="1073753"/>
                </a:moveTo>
                <a:cubicBezTo>
                  <a:pt x="306834" y="1073753"/>
                  <a:pt x="318135" y="1085054"/>
                  <a:pt x="318135" y="1098994"/>
                </a:cubicBezTo>
                <a:cubicBezTo>
                  <a:pt x="318135" y="1112935"/>
                  <a:pt x="306834" y="1124236"/>
                  <a:pt x="292893" y="1124236"/>
                </a:cubicBezTo>
                <a:cubicBezTo>
                  <a:pt x="278953" y="1124236"/>
                  <a:pt x="267652" y="1112935"/>
                  <a:pt x="267652" y="1098994"/>
                </a:cubicBezTo>
                <a:cubicBezTo>
                  <a:pt x="267652" y="1085054"/>
                  <a:pt x="278953" y="1073753"/>
                  <a:pt x="292893" y="1073753"/>
                </a:cubicBezTo>
                <a:close/>
                <a:moveTo>
                  <a:pt x="159067" y="1073753"/>
                </a:moveTo>
                <a:cubicBezTo>
                  <a:pt x="173008" y="1073753"/>
                  <a:pt x="184309" y="1085054"/>
                  <a:pt x="184309" y="1098994"/>
                </a:cubicBezTo>
                <a:cubicBezTo>
                  <a:pt x="184309" y="1112935"/>
                  <a:pt x="173008" y="1124236"/>
                  <a:pt x="159067" y="1124236"/>
                </a:cubicBezTo>
                <a:cubicBezTo>
                  <a:pt x="145127" y="1124236"/>
                  <a:pt x="133826" y="1112935"/>
                  <a:pt x="133826" y="1098994"/>
                </a:cubicBezTo>
                <a:cubicBezTo>
                  <a:pt x="133826" y="1085054"/>
                  <a:pt x="145127" y="1073753"/>
                  <a:pt x="159067" y="1073753"/>
                </a:cubicBezTo>
                <a:close/>
                <a:moveTo>
                  <a:pt x="25241" y="1073753"/>
                </a:moveTo>
                <a:cubicBezTo>
                  <a:pt x="39182" y="1073753"/>
                  <a:pt x="50483" y="1085054"/>
                  <a:pt x="50483" y="1098994"/>
                </a:cubicBezTo>
                <a:cubicBezTo>
                  <a:pt x="50483" y="1112935"/>
                  <a:pt x="39182" y="1124236"/>
                  <a:pt x="25241" y="1124236"/>
                </a:cubicBezTo>
                <a:cubicBezTo>
                  <a:pt x="11301" y="1124236"/>
                  <a:pt x="0" y="1112935"/>
                  <a:pt x="0" y="1098994"/>
                </a:cubicBezTo>
                <a:cubicBezTo>
                  <a:pt x="0" y="1085054"/>
                  <a:pt x="11301" y="1073753"/>
                  <a:pt x="25241" y="1073753"/>
                </a:cubicBezTo>
                <a:close/>
                <a:moveTo>
                  <a:pt x="560545" y="1073658"/>
                </a:moveTo>
                <a:cubicBezTo>
                  <a:pt x="574452" y="1073658"/>
                  <a:pt x="585786" y="1084993"/>
                  <a:pt x="585786" y="1098899"/>
                </a:cubicBezTo>
                <a:cubicBezTo>
                  <a:pt x="585786" y="1112806"/>
                  <a:pt x="574452" y="1124141"/>
                  <a:pt x="560545" y="1124141"/>
                </a:cubicBezTo>
                <a:cubicBezTo>
                  <a:pt x="546639" y="1124141"/>
                  <a:pt x="535304" y="1112806"/>
                  <a:pt x="535304" y="1098899"/>
                </a:cubicBezTo>
                <a:cubicBezTo>
                  <a:pt x="535304" y="1084993"/>
                  <a:pt x="546639" y="1073658"/>
                  <a:pt x="560545" y="1073658"/>
                </a:cubicBezTo>
                <a:close/>
                <a:moveTo>
                  <a:pt x="560545" y="939451"/>
                </a:moveTo>
                <a:cubicBezTo>
                  <a:pt x="574452" y="939451"/>
                  <a:pt x="585786" y="950786"/>
                  <a:pt x="585786" y="964692"/>
                </a:cubicBezTo>
                <a:cubicBezTo>
                  <a:pt x="585691" y="978694"/>
                  <a:pt x="574452" y="989933"/>
                  <a:pt x="560545" y="989933"/>
                </a:cubicBezTo>
                <a:cubicBezTo>
                  <a:pt x="546639" y="989933"/>
                  <a:pt x="535304" y="978599"/>
                  <a:pt x="535304" y="964692"/>
                </a:cubicBezTo>
                <a:cubicBezTo>
                  <a:pt x="535304" y="950786"/>
                  <a:pt x="546639" y="939451"/>
                  <a:pt x="560545" y="939451"/>
                </a:cubicBezTo>
                <a:close/>
                <a:moveTo>
                  <a:pt x="426719" y="939451"/>
                </a:moveTo>
                <a:cubicBezTo>
                  <a:pt x="440626" y="939451"/>
                  <a:pt x="451960" y="950786"/>
                  <a:pt x="451960" y="964692"/>
                </a:cubicBezTo>
                <a:cubicBezTo>
                  <a:pt x="451865" y="978694"/>
                  <a:pt x="440626" y="989933"/>
                  <a:pt x="426719" y="989933"/>
                </a:cubicBezTo>
                <a:cubicBezTo>
                  <a:pt x="412813" y="989933"/>
                  <a:pt x="401478" y="978599"/>
                  <a:pt x="401478" y="964692"/>
                </a:cubicBezTo>
                <a:cubicBezTo>
                  <a:pt x="401478" y="950786"/>
                  <a:pt x="412813" y="939451"/>
                  <a:pt x="426719" y="939451"/>
                </a:cubicBezTo>
                <a:close/>
                <a:moveTo>
                  <a:pt x="292893" y="939451"/>
                </a:moveTo>
                <a:cubicBezTo>
                  <a:pt x="306800" y="939451"/>
                  <a:pt x="318135" y="950786"/>
                  <a:pt x="318135" y="964692"/>
                </a:cubicBezTo>
                <a:cubicBezTo>
                  <a:pt x="318039" y="978694"/>
                  <a:pt x="306800" y="989933"/>
                  <a:pt x="292893" y="989933"/>
                </a:cubicBezTo>
                <a:cubicBezTo>
                  <a:pt x="278987" y="989933"/>
                  <a:pt x="267652" y="978599"/>
                  <a:pt x="267652" y="964692"/>
                </a:cubicBezTo>
                <a:cubicBezTo>
                  <a:pt x="267652" y="950786"/>
                  <a:pt x="278987" y="939451"/>
                  <a:pt x="292893" y="939451"/>
                </a:cubicBezTo>
                <a:close/>
                <a:moveTo>
                  <a:pt x="159067" y="939451"/>
                </a:moveTo>
                <a:cubicBezTo>
                  <a:pt x="172974" y="939451"/>
                  <a:pt x="184309" y="950786"/>
                  <a:pt x="184309" y="964692"/>
                </a:cubicBezTo>
                <a:cubicBezTo>
                  <a:pt x="184213" y="978694"/>
                  <a:pt x="172974" y="989933"/>
                  <a:pt x="159067" y="989933"/>
                </a:cubicBezTo>
                <a:cubicBezTo>
                  <a:pt x="145161" y="989933"/>
                  <a:pt x="133826" y="978599"/>
                  <a:pt x="133826" y="964692"/>
                </a:cubicBezTo>
                <a:cubicBezTo>
                  <a:pt x="133826" y="950786"/>
                  <a:pt x="145161" y="939451"/>
                  <a:pt x="159067" y="939451"/>
                </a:cubicBezTo>
                <a:close/>
                <a:moveTo>
                  <a:pt x="25241" y="939451"/>
                </a:moveTo>
                <a:cubicBezTo>
                  <a:pt x="39148" y="939451"/>
                  <a:pt x="50483" y="950786"/>
                  <a:pt x="50483" y="964692"/>
                </a:cubicBezTo>
                <a:cubicBezTo>
                  <a:pt x="50387" y="978694"/>
                  <a:pt x="39148" y="989933"/>
                  <a:pt x="25241" y="989933"/>
                </a:cubicBezTo>
                <a:cubicBezTo>
                  <a:pt x="11335" y="989933"/>
                  <a:pt x="0" y="978599"/>
                  <a:pt x="0" y="964692"/>
                </a:cubicBezTo>
                <a:cubicBezTo>
                  <a:pt x="0" y="950786"/>
                  <a:pt x="11335" y="939451"/>
                  <a:pt x="25241" y="939451"/>
                </a:cubicBezTo>
                <a:close/>
                <a:moveTo>
                  <a:pt x="560545" y="805243"/>
                </a:moveTo>
                <a:cubicBezTo>
                  <a:pt x="574452" y="805243"/>
                  <a:pt x="585786" y="816578"/>
                  <a:pt x="585786" y="830484"/>
                </a:cubicBezTo>
                <a:cubicBezTo>
                  <a:pt x="585691" y="844486"/>
                  <a:pt x="574452" y="855726"/>
                  <a:pt x="560545" y="855726"/>
                </a:cubicBezTo>
                <a:cubicBezTo>
                  <a:pt x="546639" y="855726"/>
                  <a:pt x="535304" y="844391"/>
                  <a:pt x="535304" y="830484"/>
                </a:cubicBezTo>
                <a:cubicBezTo>
                  <a:pt x="535304" y="816578"/>
                  <a:pt x="546639" y="805243"/>
                  <a:pt x="560545" y="805243"/>
                </a:cubicBezTo>
                <a:close/>
                <a:moveTo>
                  <a:pt x="426719" y="805243"/>
                </a:moveTo>
                <a:cubicBezTo>
                  <a:pt x="440626" y="805243"/>
                  <a:pt x="451960" y="816578"/>
                  <a:pt x="451960" y="830484"/>
                </a:cubicBezTo>
                <a:cubicBezTo>
                  <a:pt x="451865" y="844486"/>
                  <a:pt x="440626" y="855726"/>
                  <a:pt x="426719" y="855726"/>
                </a:cubicBezTo>
                <a:cubicBezTo>
                  <a:pt x="412813" y="855726"/>
                  <a:pt x="401478" y="844391"/>
                  <a:pt x="401478" y="830484"/>
                </a:cubicBezTo>
                <a:cubicBezTo>
                  <a:pt x="401478" y="816578"/>
                  <a:pt x="412813" y="805243"/>
                  <a:pt x="426719" y="805243"/>
                </a:cubicBezTo>
                <a:close/>
                <a:moveTo>
                  <a:pt x="292893" y="805243"/>
                </a:moveTo>
                <a:cubicBezTo>
                  <a:pt x="306800" y="805243"/>
                  <a:pt x="318135" y="816578"/>
                  <a:pt x="318135" y="830484"/>
                </a:cubicBezTo>
                <a:cubicBezTo>
                  <a:pt x="318039" y="844486"/>
                  <a:pt x="306800" y="855726"/>
                  <a:pt x="292893" y="855726"/>
                </a:cubicBezTo>
                <a:cubicBezTo>
                  <a:pt x="278987" y="855726"/>
                  <a:pt x="267652" y="844391"/>
                  <a:pt x="267652" y="830484"/>
                </a:cubicBezTo>
                <a:cubicBezTo>
                  <a:pt x="267652" y="816578"/>
                  <a:pt x="278987" y="805243"/>
                  <a:pt x="292893" y="805243"/>
                </a:cubicBezTo>
                <a:close/>
                <a:moveTo>
                  <a:pt x="159067" y="805243"/>
                </a:moveTo>
                <a:cubicBezTo>
                  <a:pt x="172974" y="805243"/>
                  <a:pt x="184309" y="816578"/>
                  <a:pt x="184309" y="830484"/>
                </a:cubicBezTo>
                <a:cubicBezTo>
                  <a:pt x="184213" y="844486"/>
                  <a:pt x="172974" y="855726"/>
                  <a:pt x="159067" y="855726"/>
                </a:cubicBezTo>
                <a:cubicBezTo>
                  <a:pt x="145161" y="855726"/>
                  <a:pt x="133826" y="844391"/>
                  <a:pt x="133826" y="830484"/>
                </a:cubicBezTo>
                <a:cubicBezTo>
                  <a:pt x="133826" y="816578"/>
                  <a:pt x="145161" y="805243"/>
                  <a:pt x="159067" y="805243"/>
                </a:cubicBezTo>
                <a:close/>
                <a:moveTo>
                  <a:pt x="25241" y="805243"/>
                </a:moveTo>
                <a:cubicBezTo>
                  <a:pt x="39148" y="805243"/>
                  <a:pt x="50483" y="816578"/>
                  <a:pt x="50483" y="830484"/>
                </a:cubicBezTo>
                <a:cubicBezTo>
                  <a:pt x="50387" y="844486"/>
                  <a:pt x="39148" y="855726"/>
                  <a:pt x="25241" y="855726"/>
                </a:cubicBezTo>
                <a:cubicBezTo>
                  <a:pt x="11335" y="855726"/>
                  <a:pt x="0" y="844391"/>
                  <a:pt x="0" y="830484"/>
                </a:cubicBezTo>
                <a:cubicBezTo>
                  <a:pt x="0" y="816578"/>
                  <a:pt x="11335" y="805243"/>
                  <a:pt x="25241" y="805243"/>
                </a:cubicBezTo>
                <a:close/>
                <a:moveTo>
                  <a:pt x="560545" y="671036"/>
                </a:moveTo>
                <a:cubicBezTo>
                  <a:pt x="574452" y="671036"/>
                  <a:pt x="585786" y="682371"/>
                  <a:pt x="585786" y="696277"/>
                </a:cubicBezTo>
                <a:cubicBezTo>
                  <a:pt x="585786" y="710184"/>
                  <a:pt x="574452" y="721518"/>
                  <a:pt x="560545" y="721518"/>
                </a:cubicBezTo>
                <a:cubicBezTo>
                  <a:pt x="546639" y="721518"/>
                  <a:pt x="535304" y="710184"/>
                  <a:pt x="535304" y="696277"/>
                </a:cubicBezTo>
                <a:cubicBezTo>
                  <a:pt x="535304" y="682371"/>
                  <a:pt x="546639" y="671036"/>
                  <a:pt x="560545" y="671036"/>
                </a:cubicBezTo>
                <a:close/>
                <a:moveTo>
                  <a:pt x="426719" y="671036"/>
                </a:moveTo>
                <a:cubicBezTo>
                  <a:pt x="440626" y="671036"/>
                  <a:pt x="451960" y="682371"/>
                  <a:pt x="451960" y="696277"/>
                </a:cubicBezTo>
                <a:cubicBezTo>
                  <a:pt x="451960" y="710184"/>
                  <a:pt x="440626" y="721518"/>
                  <a:pt x="426719" y="721518"/>
                </a:cubicBezTo>
                <a:cubicBezTo>
                  <a:pt x="412813" y="721518"/>
                  <a:pt x="401478" y="710184"/>
                  <a:pt x="401478" y="696277"/>
                </a:cubicBezTo>
                <a:cubicBezTo>
                  <a:pt x="401478" y="682371"/>
                  <a:pt x="412813" y="671036"/>
                  <a:pt x="426719" y="671036"/>
                </a:cubicBezTo>
                <a:close/>
                <a:moveTo>
                  <a:pt x="292893" y="671036"/>
                </a:moveTo>
                <a:cubicBezTo>
                  <a:pt x="306800" y="671036"/>
                  <a:pt x="318135" y="682371"/>
                  <a:pt x="318135" y="696277"/>
                </a:cubicBezTo>
                <a:cubicBezTo>
                  <a:pt x="318135" y="710184"/>
                  <a:pt x="306800" y="721518"/>
                  <a:pt x="292893" y="721518"/>
                </a:cubicBezTo>
                <a:cubicBezTo>
                  <a:pt x="278987" y="721518"/>
                  <a:pt x="267652" y="710184"/>
                  <a:pt x="267652" y="696277"/>
                </a:cubicBezTo>
                <a:cubicBezTo>
                  <a:pt x="267652" y="682371"/>
                  <a:pt x="278987" y="671036"/>
                  <a:pt x="292893" y="671036"/>
                </a:cubicBezTo>
                <a:close/>
                <a:moveTo>
                  <a:pt x="159067" y="671036"/>
                </a:moveTo>
                <a:cubicBezTo>
                  <a:pt x="172974" y="671036"/>
                  <a:pt x="184309" y="682371"/>
                  <a:pt x="184309" y="696277"/>
                </a:cubicBezTo>
                <a:cubicBezTo>
                  <a:pt x="184309" y="710184"/>
                  <a:pt x="172974" y="721518"/>
                  <a:pt x="159067" y="721518"/>
                </a:cubicBezTo>
                <a:cubicBezTo>
                  <a:pt x="145161" y="721518"/>
                  <a:pt x="133826" y="710184"/>
                  <a:pt x="133826" y="696277"/>
                </a:cubicBezTo>
                <a:cubicBezTo>
                  <a:pt x="133826" y="682371"/>
                  <a:pt x="145161" y="671036"/>
                  <a:pt x="159067" y="671036"/>
                </a:cubicBezTo>
                <a:close/>
                <a:moveTo>
                  <a:pt x="25241" y="671036"/>
                </a:moveTo>
                <a:cubicBezTo>
                  <a:pt x="39148" y="671036"/>
                  <a:pt x="50483" y="682371"/>
                  <a:pt x="50483" y="696277"/>
                </a:cubicBezTo>
                <a:cubicBezTo>
                  <a:pt x="50483" y="710184"/>
                  <a:pt x="39148" y="721518"/>
                  <a:pt x="25241" y="721518"/>
                </a:cubicBezTo>
                <a:cubicBezTo>
                  <a:pt x="11335" y="721518"/>
                  <a:pt x="0" y="710184"/>
                  <a:pt x="0" y="696277"/>
                </a:cubicBezTo>
                <a:cubicBezTo>
                  <a:pt x="0" y="682371"/>
                  <a:pt x="11335" y="671036"/>
                  <a:pt x="25241" y="671036"/>
                </a:cubicBezTo>
                <a:close/>
                <a:moveTo>
                  <a:pt x="560545" y="536829"/>
                </a:moveTo>
                <a:cubicBezTo>
                  <a:pt x="574452" y="536829"/>
                  <a:pt x="585786" y="548164"/>
                  <a:pt x="585786" y="562070"/>
                </a:cubicBezTo>
                <a:cubicBezTo>
                  <a:pt x="585786" y="575977"/>
                  <a:pt x="574452" y="587312"/>
                  <a:pt x="560545" y="587312"/>
                </a:cubicBezTo>
                <a:cubicBezTo>
                  <a:pt x="546639" y="587312"/>
                  <a:pt x="535304" y="575977"/>
                  <a:pt x="535304" y="562070"/>
                </a:cubicBezTo>
                <a:cubicBezTo>
                  <a:pt x="535304" y="548164"/>
                  <a:pt x="546639" y="536829"/>
                  <a:pt x="560545" y="536829"/>
                </a:cubicBezTo>
                <a:close/>
                <a:moveTo>
                  <a:pt x="426719" y="536829"/>
                </a:moveTo>
                <a:cubicBezTo>
                  <a:pt x="440626" y="536829"/>
                  <a:pt x="451960" y="548164"/>
                  <a:pt x="451960" y="562070"/>
                </a:cubicBezTo>
                <a:cubicBezTo>
                  <a:pt x="451960" y="575977"/>
                  <a:pt x="440626" y="587312"/>
                  <a:pt x="426719" y="587312"/>
                </a:cubicBezTo>
                <a:cubicBezTo>
                  <a:pt x="412813" y="587312"/>
                  <a:pt x="401478" y="575977"/>
                  <a:pt x="401478" y="562070"/>
                </a:cubicBezTo>
                <a:cubicBezTo>
                  <a:pt x="401478" y="548164"/>
                  <a:pt x="412813" y="536829"/>
                  <a:pt x="426719" y="536829"/>
                </a:cubicBezTo>
                <a:close/>
                <a:moveTo>
                  <a:pt x="292893" y="536829"/>
                </a:moveTo>
                <a:cubicBezTo>
                  <a:pt x="306800" y="536829"/>
                  <a:pt x="318135" y="548164"/>
                  <a:pt x="318135" y="562070"/>
                </a:cubicBezTo>
                <a:cubicBezTo>
                  <a:pt x="318135" y="575977"/>
                  <a:pt x="306800" y="587312"/>
                  <a:pt x="292893" y="587312"/>
                </a:cubicBezTo>
                <a:cubicBezTo>
                  <a:pt x="278987" y="587312"/>
                  <a:pt x="267652" y="575977"/>
                  <a:pt x="267652" y="562070"/>
                </a:cubicBezTo>
                <a:cubicBezTo>
                  <a:pt x="267652" y="548164"/>
                  <a:pt x="278987" y="536829"/>
                  <a:pt x="292893" y="536829"/>
                </a:cubicBezTo>
                <a:close/>
                <a:moveTo>
                  <a:pt x="159067" y="536829"/>
                </a:moveTo>
                <a:cubicBezTo>
                  <a:pt x="172974" y="536829"/>
                  <a:pt x="184309" y="548164"/>
                  <a:pt x="184309" y="562070"/>
                </a:cubicBezTo>
                <a:cubicBezTo>
                  <a:pt x="184309" y="575977"/>
                  <a:pt x="172974" y="587312"/>
                  <a:pt x="159067" y="587312"/>
                </a:cubicBezTo>
                <a:cubicBezTo>
                  <a:pt x="145161" y="587312"/>
                  <a:pt x="133826" y="575977"/>
                  <a:pt x="133826" y="562070"/>
                </a:cubicBezTo>
                <a:cubicBezTo>
                  <a:pt x="133826" y="548164"/>
                  <a:pt x="145161" y="536829"/>
                  <a:pt x="159067" y="536829"/>
                </a:cubicBezTo>
                <a:close/>
                <a:moveTo>
                  <a:pt x="25241" y="536829"/>
                </a:moveTo>
                <a:cubicBezTo>
                  <a:pt x="39148" y="536829"/>
                  <a:pt x="50483" y="548164"/>
                  <a:pt x="50483" y="562070"/>
                </a:cubicBezTo>
                <a:cubicBezTo>
                  <a:pt x="50483" y="575977"/>
                  <a:pt x="39148" y="587312"/>
                  <a:pt x="25241" y="587312"/>
                </a:cubicBezTo>
                <a:cubicBezTo>
                  <a:pt x="11335" y="587312"/>
                  <a:pt x="0" y="575977"/>
                  <a:pt x="0" y="562070"/>
                </a:cubicBezTo>
                <a:cubicBezTo>
                  <a:pt x="0" y="548164"/>
                  <a:pt x="11335" y="536829"/>
                  <a:pt x="25241" y="536829"/>
                </a:cubicBezTo>
                <a:close/>
                <a:moveTo>
                  <a:pt x="426719" y="402717"/>
                </a:moveTo>
                <a:cubicBezTo>
                  <a:pt x="440660" y="402717"/>
                  <a:pt x="451961" y="414018"/>
                  <a:pt x="451961" y="427958"/>
                </a:cubicBezTo>
                <a:cubicBezTo>
                  <a:pt x="451961" y="441899"/>
                  <a:pt x="440660" y="453199"/>
                  <a:pt x="426719" y="453199"/>
                </a:cubicBezTo>
                <a:cubicBezTo>
                  <a:pt x="412779" y="453199"/>
                  <a:pt x="401478" y="441899"/>
                  <a:pt x="401478" y="427958"/>
                </a:cubicBezTo>
                <a:cubicBezTo>
                  <a:pt x="401478" y="414018"/>
                  <a:pt x="412779" y="402717"/>
                  <a:pt x="426719" y="402717"/>
                </a:cubicBezTo>
                <a:close/>
                <a:moveTo>
                  <a:pt x="292893" y="402717"/>
                </a:moveTo>
                <a:cubicBezTo>
                  <a:pt x="306834" y="402717"/>
                  <a:pt x="318135" y="414018"/>
                  <a:pt x="318135" y="427958"/>
                </a:cubicBezTo>
                <a:cubicBezTo>
                  <a:pt x="318135" y="441899"/>
                  <a:pt x="306834" y="453199"/>
                  <a:pt x="292893" y="453199"/>
                </a:cubicBezTo>
                <a:cubicBezTo>
                  <a:pt x="278953" y="453199"/>
                  <a:pt x="267652" y="441899"/>
                  <a:pt x="267652" y="427958"/>
                </a:cubicBezTo>
                <a:cubicBezTo>
                  <a:pt x="267652" y="414018"/>
                  <a:pt x="278953" y="402717"/>
                  <a:pt x="292893" y="402717"/>
                </a:cubicBezTo>
                <a:close/>
                <a:moveTo>
                  <a:pt x="159067" y="402717"/>
                </a:moveTo>
                <a:cubicBezTo>
                  <a:pt x="173008" y="402717"/>
                  <a:pt x="184309" y="414018"/>
                  <a:pt x="184309" y="427958"/>
                </a:cubicBezTo>
                <a:cubicBezTo>
                  <a:pt x="184309" y="441899"/>
                  <a:pt x="173008" y="453199"/>
                  <a:pt x="159067" y="453199"/>
                </a:cubicBezTo>
                <a:cubicBezTo>
                  <a:pt x="145127" y="453199"/>
                  <a:pt x="133826" y="441899"/>
                  <a:pt x="133826" y="427958"/>
                </a:cubicBezTo>
                <a:cubicBezTo>
                  <a:pt x="133826" y="414018"/>
                  <a:pt x="145127" y="402717"/>
                  <a:pt x="159067" y="402717"/>
                </a:cubicBezTo>
                <a:close/>
                <a:moveTo>
                  <a:pt x="25241" y="402717"/>
                </a:moveTo>
                <a:cubicBezTo>
                  <a:pt x="39182" y="402717"/>
                  <a:pt x="50483" y="414018"/>
                  <a:pt x="50483" y="427958"/>
                </a:cubicBezTo>
                <a:cubicBezTo>
                  <a:pt x="50483" y="441899"/>
                  <a:pt x="39182" y="453199"/>
                  <a:pt x="25241" y="453199"/>
                </a:cubicBezTo>
                <a:cubicBezTo>
                  <a:pt x="11301" y="453199"/>
                  <a:pt x="0" y="441899"/>
                  <a:pt x="0" y="427958"/>
                </a:cubicBezTo>
                <a:cubicBezTo>
                  <a:pt x="0" y="414018"/>
                  <a:pt x="11301" y="402717"/>
                  <a:pt x="25241" y="402717"/>
                </a:cubicBezTo>
                <a:close/>
                <a:moveTo>
                  <a:pt x="560545" y="402621"/>
                </a:moveTo>
                <a:cubicBezTo>
                  <a:pt x="574452" y="402621"/>
                  <a:pt x="585786" y="413956"/>
                  <a:pt x="585786" y="427862"/>
                </a:cubicBezTo>
                <a:cubicBezTo>
                  <a:pt x="585691" y="441864"/>
                  <a:pt x="574452" y="453104"/>
                  <a:pt x="560545" y="453104"/>
                </a:cubicBezTo>
                <a:cubicBezTo>
                  <a:pt x="546639" y="453104"/>
                  <a:pt x="535304" y="441769"/>
                  <a:pt x="535304" y="427862"/>
                </a:cubicBezTo>
                <a:cubicBezTo>
                  <a:pt x="535304" y="413956"/>
                  <a:pt x="546639" y="402621"/>
                  <a:pt x="560545" y="402621"/>
                </a:cubicBezTo>
                <a:close/>
                <a:moveTo>
                  <a:pt x="560545" y="268414"/>
                </a:moveTo>
                <a:cubicBezTo>
                  <a:pt x="574452" y="268414"/>
                  <a:pt x="585786" y="279749"/>
                  <a:pt x="585786" y="293655"/>
                </a:cubicBezTo>
                <a:cubicBezTo>
                  <a:pt x="585786" y="307562"/>
                  <a:pt x="574452" y="318897"/>
                  <a:pt x="560545" y="318897"/>
                </a:cubicBezTo>
                <a:cubicBezTo>
                  <a:pt x="546639" y="318897"/>
                  <a:pt x="535304" y="307562"/>
                  <a:pt x="535304" y="293655"/>
                </a:cubicBezTo>
                <a:cubicBezTo>
                  <a:pt x="535304" y="279749"/>
                  <a:pt x="546639" y="268414"/>
                  <a:pt x="560545" y="268414"/>
                </a:cubicBezTo>
                <a:close/>
                <a:moveTo>
                  <a:pt x="426719" y="268414"/>
                </a:moveTo>
                <a:cubicBezTo>
                  <a:pt x="440626" y="268414"/>
                  <a:pt x="451960" y="279749"/>
                  <a:pt x="451960" y="293655"/>
                </a:cubicBezTo>
                <a:cubicBezTo>
                  <a:pt x="451960" y="307562"/>
                  <a:pt x="440626" y="318897"/>
                  <a:pt x="426719" y="318897"/>
                </a:cubicBezTo>
                <a:cubicBezTo>
                  <a:pt x="412813" y="318897"/>
                  <a:pt x="401478" y="307562"/>
                  <a:pt x="401478" y="293655"/>
                </a:cubicBezTo>
                <a:cubicBezTo>
                  <a:pt x="401478" y="279749"/>
                  <a:pt x="412813" y="268414"/>
                  <a:pt x="426719" y="268414"/>
                </a:cubicBezTo>
                <a:close/>
                <a:moveTo>
                  <a:pt x="292893" y="268414"/>
                </a:moveTo>
                <a:cubicBezTo>
                  <a:pt x="306800" y="268414"/>
                  <a:pt x="318135" y="279749"/>
                  <a:pt x="318135" y="293655"/>
                </a:cubicBezTo>
                <a:cubicBezTo>
                  <a:pt x="318135" y="307562"/>
                  <a:pt x="306800" y="318897"/>
                  <a:pt x="292893" y="318897"/>
                </a:cubicBezTo>
                <a:cubicBezTo>
                  <a:pt x="278987" y="318897"/>
                  <a:pt x="267652" y="307562"/>
                  <a:pt x="267652" y="293655"/>
                </a:cubicBezTo>
                <a:cubicBezTo>
                  <a:pt x="267652" y="279749"/>
                  <a:pt x="278987" y="268414"/>
                  <a:pt x="292893" y="268414"/>
                </a:cubicBezTo>
                <a:close/>
                <a:moveTo>
                  <a:pt x="159067" y="268414"/>
                </a:moveTo>
                <a:cubicBezTo>
                  <a:pt x="172974" y="268414"/>
                  <a:pt x="184309" y="279749"/>
                  <a:pt x="184309" y="293655"/>
                </a:cubicBezTo>
                <a:cubicBezTo>
                  <a:pt x="184309" y="307562"/>
                  <a:pt x="172974" y="318897"/>
                  <a:pt x="159067" y="318897"/>
                </a:cubicBezTo>
                <a:cubicBezTo>
                  <a:pt x="145161" y="318897"/>
                  <a:pt x="133826" y="307562"/>
                  <a:pt x="133826" y="293655"/>
                </a:cubicBezTo>
                <a:cubicBezTo>
                  <a:pt x="133826" y="279749"/>
                  <a:pt x="145161" y="268414"/>
                  <a:pt x="159067" y="268414"/>
                </a:cubicBezTo>
                <a:close/>
                <a:moveTo>
                  <a:pt x="25241" y="268414"/>
                </a:moveTo>
                <a:cubicBezTo>
                  <a:pt x="39148" y="268414"/>
                  <a:pt x="50483" y="279749"/>
                  <a:pt x="50483" y="293655"/>
                </a:cubicBezTo>
                <a:cubicBezTo>
                  <a:pt x="50483" y="307562"/>
                  <a:pt x="39148" y="318897"/>
                  <a:pt x="25241" y="318897"/>
                </a:cubicBezTo>
                <a:cubicBezTo>
                  <a:pt x="11335" y="318897"/>
                  <a:pt x="0" y="307562"/>
                  <a:pt x="0" y="293655"/>
                </a:cubicBezTo>
                <a:cubicBezTo>
                  <a:pt x="0" y="279749"/>
                  <a:pt x="11335" y="268414"/>
                  <a:pt x="25241" y="268414"/>
                </a:cubicBezTo>
                <a:close/>
                <a:moveTo>
                  <a:pt x="560545" y="134207"/>
                </a:moveTo>
                <a:cubicBezTo>
                  <a:pt x="574452" y="134207"/>
                  <a:pt x="585786" y="145542"/>
                  <a:pt x="585786" y="159448"/>
                </a:cubicBezTo>
                <a:cubicBezTo>
                  <a:pt x="585691" y="173450"/>
                  <a:pt x="574452" y="184689"/>
                  <a:pt x="560545" y="184689"/>
                </a:cubicBezTo>
                <a:cubicBezTo>
                  <a:pt x="546639" y="184689"/>
                  <a:pt x="535304" y="173355"/>
                  <a:pt x="535304" y="159448"/>
                </a:cubicBezTo>
                <a:cubicBezTo>
                  <a:pt x="535304" y="145542"/>
                  <a:pt x="546639" y="134207"/>
                  <a:pt x="560545" y="134207"/>
                </a:cubicBezTo>
                <a:close/>
                <a:moveTo>
                  <a:pt x="426719" y="134207"/>
                </a:moveTo>
                <a:cubicBezTo>
                  <a:pt x="440626" y="134207"/>
                  <a:pt x="451960" y="145542"/>
                  <a:pt x="451960" y="159448"/>
                </a:cubicBezTo>
                <a:cubicBezTo>
                  <a:pt x="451865" y="173450"/>
                  <a:pt x="440626" y="184689"/>
                  <a:pt x="426719" y="184689"/>
                </a:cubicBezTo>
                <a:cubicBezTo>
                  <a:pt x="412813" y="184689"/>
                  <a:pt x="401478" y="173355"/>
                  <a:pt x="401478" y="159448"/>
                </a:cubicBezTo>
                <a:cubicBezTo>
                  <a:pt x="401478" y="145542"/>
                  <a:pt x="412813" y="134207"/>
                  <a:pt x="426719" y="134207"/>
                </a:cubicBezTo>
                <a:close/>
                <a:moveTo>
                  <a:pt x="292893" y="134207"/>
                </a:moveTo>
                <a:cubicBezTo>
                  <a:pt x="306800" y="134207"/>
                  <a:pt x="318135" y="145542"/>
                  <a:pt x="318135" y="159448"/>
                </a:cubicBezTo>
                <a:cubicBezTo>
                  <a:pt x="318039" y="173450"/>
                  <a:pt x="306800" y="184689"/>
                  <a:pt x="292893" y="184689"/>
                </a:cubicBezTo>
                <a:cubicBezTo>
                  <a:pt x="278987" y="184689"/>
                  <a:pt x="267652" y="173355"/>
                  <a:pt x="267652" y="159448"/>
                </a:cubicBezTo>
                <a:cubicBezTo>
                  <a:pt x="267652" y="145542"/>
                  <a:pt x="278987" y="134207"/>
                  <a:pt x="292893" y="134207"/>
                </a:cubicBezTo>
                <a:close/>
                <a:moveTo>
                  <a:pt x="159067" y="134207"/>
                </a:moveTo>
                <a:cubicBezTo>
                  <a:pt x="172974" y="134207"/>
                  <a:pt x="184309" y="145542"/>
                  <a:pt x="184309" y="159448"/>
                </a:cubicBezTo>
                <a:cubicBezTo>
                  <a:pt x="184213" y="173450"/>
                  <a:pt x="172974" y="184689"/>
                  <a:pt x="159067" y="184689"/>
                </a:cubicBezTo>
                <a:cubicBezTo>
                  <a:pt x="145161" y="184689"/>
                  <a:pt x="133826" y="173355"/>
                  <a:pt x="133826" y="159448"/>
                </a:cubicBezTo>
                <a:cubicBezTo>
                  <a:pt x="133826" y="145542"/>
                  <a:pt x="145161" y="134207"/>
                  <a:pt x="159067" y="134207"/>
                </a:cubicBezTo>
                <a:close/>
                <a:moveTo>
                  <a:pt x="25241" y="134207"/>
                </a:moveTo>
                <a:cubicBezTo>
                  <a:pt x="39148" y="134207"/>
                  <a:pt x="50483" y="145542"/>
                  <a:pt x="50483" y="159448"/>
                </a:cubicBezTo>
                <a:cubicBezTo>
                  <a:pt x="50387" y="173450"/>
                  <a:pt x="39148" y="184689"/>
                  <a:pt x="25241" y="184689"/>
                </a:cubicBezTo>
                <a:cubicBezTo>
                  <a:pt x="11335" y="184689"/>
                  <a:pt x="0" y="173355"/>
                  <a:pt x="0" y="159448"/>
                </a:cubicBezTo>
                <a:cubicBezTo>
                  <a:pt x="0" y="145542"/>
                  <a:pt x="11335" y="134207"/>
                  <a:pt x="25241" y="134207"/>
                </a:cubicBezTo>
                <a:close/>
                <a:moveTo>
                  <a:pt x="426719" y="95"/>
                </a:moveTo>
                <a:cubicBezTo>
                  <a:pt x="440721" y="95"/>
                  <a:pt x="451960" y="11430"/>
                  <a:pt x="451960" y="25336"/>
                </a:cubicBezTo>
                <a:cubicBezTo>
                  <a:pt x="451960" y="39243"/>
                  <a:pt x="440626" y="50482"/>
                  <a:pt x="426719" y="50482"/>
                </a:cubicBezTo>
                <a:cubicBezTo>
                  <a:pt x="412813" y="50482"/>
                  <a:pt x="401478" y="39148"/>
                  <a:pt x="401478" y="25241"/>
                </a:cubicBezTo>
                <a:cubicBezTo>
                  <a:pt x="401478" y="11334"/>
                  <a:pt x="412718" y="95"/>
                  <a:pt x="426719" y="95"/>
                </a:cubicBezTo>
                <a:close/>
                <a:moveTo>
                  <a:pt x="159067" y="95"/>
                </a:moveTo>
                <a:cubicBezTo>
                  <a:pt x="172974" y="95"/>
                  <a:pt x="184309" y="11430"/>
                  <a:pt x="184309" y="25336"/>
                </a:cubicBezTo>
                <a:cubicBezTo>
                  <a:pt x="184309" y="39243"/>
                  <a:pt x="172974" y="50482"/>
                  <a:pt x="159067" y="50482"/>
                </a:cubicBezTo>
                <a:cubicBezTo>
                  <a:pt x="145161" y="50482"/>
                  <a:pt x="133826" y="39148"/>
                  <a:pt x="133826" y="25241"/>
                </a:cubicBezTo>
                <a:cubicBezTo>
                  <a:pt x="133826" y="11334"/>
                  <a:pt x="145161" y="95"/>
                  <a:pt x="159067" y="95"/>
                </a:cubicBezTo>
                <a:close/>
                <a:moveTo>
                  <a:pt x="25241" y="95"/>
                </a:moveTo>
                <a:cubicBezTo>
                  <a:pt x="39148" y="95"/>
                  <a:pt x="50483" y="11430"/>
                  <a:pt x="50483" y="25336"/>
                </a:cubicBezTo>
                <a:cubicBezTo>
                  <a:pt x="50483" y="39243"/>
                  <a:pt x="39148" y="50482"/>
                  <a:pt x="25241" y="50482"/>
                </a:cubicBezTo>
                <a:cubicBezTo>
                  <a:pt x="11335" y="50482"/>
                  <a:pt x="0" y="39148"/>
                  <a:pt x="0" y="25241"/>
                </a:cubicBezTo>
                <a:cubicBezTo>
                  <a:pt x="0" y="11334"/>
                  <a:pt x="11335" y="95"/>
                  <a:pt x="25241" y="95"/>
                </a:cubicBezTo>
                <a:close/>
                <a:moveTo>
                  <a:pt x="560545" y="0"/>
                </a:moveTo>
                <a:cubicBezTo>
                  <a:pt x="574452" y="0"/>
                  <a:pt x="585786" y="11335"/>
                  <a:pt x="585786" y="25241"/>
                </a:cubicBezTo>
                <a:cubicBezTo>
                  <a:pt x="585786" y="39148"/>
                  <a:pt x="574452" y="50483"/>
                  <a:pt x="560545" y="50483"/>
                </a:cubicBezTo>
                <a:cubicBezTo>
                  <a:pt x="546639" y="50483"/>
                  <a:pt x="535304" y="39148"/>
                  <a:pt x="535304" y="25241"/>
                </a:cubicBezTo>
                <a:cubicBezTo>
                  <a:pt x="535304" y="11335"/>
                  <a:pt x="546639" y="0"/>
                  <a:pt x="560545" y="0"/>
                </a:cubicBezTo>
                <a:close/>
                <a:moveTo>
                  <a:pt x="292893" y="0"/>
                </a:moveTo>
                <a:cubicBezTo>
                  <a:pt x="306800" y="0"/>
                  <a:pt x="318135" y="11335"/>
                  <a:pt x="318135" y="25241"/>
                </a:cubicBezTo>
                <a:cubicBezTo>
                  <a:pt x="318135" y="39148"/>
                  <a:pt x="306800" y="50483"/>
                  <a:pt x="292893" y="50483"/>
                </a:cubicBezTo>
                <a:cubicBezTo>
                  <a:pt x="278987" y="50483"/>
                  <a:pt x="267652" y="39148"/>
                  <a:pt x="267652" y="25241"/>
                </a:cubicBezTo>
                <a:cubicBezTo>
                  <a:pt x="267652" y="11335"/>
                  <a:pt x="278987" y="0"/>
                  <a:pt x="292893" y="0"/>
                </a:cubicBezTo>
                <a:close/>
              </a:path>
            </a:pathLst>
          </a:custGeom>
          <a:gradFill>
            <a:gsLst>
              <a:gs pos="100000">
                <a:srgbClr val="49BC0A">
                  <a:alpha val="0"/>
                </a:srgbClr>
              </a:gs>
              <a:gs pos="0">
                <a:srgbClr val="41A809"/>
              </a:gs>
            </a:gsLst>
            <a:lin ang="16200000" scaled="0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阿里巴巴普惠体 Medium"/>
              <a:cs typeface="阿里巴巴普惠体 Medium"/>
              <a:sym typeface="Arial"/>
            </a:endParaRPr>
          </a:p>
        </p:txBody>
      </p:sp>
      <p:grpSp>
        <p:nvGrpSpPr>
          <p:cNvPr id="86" name="组合 85"/>
          <p:cNvGrpSpPr/>
          <p:nvPr/>
        </p:nvGrpSpPr>
        <p:grpSpPr>
          <a:xfrm>
            <a:off x="11068050" y="6294757"/>
            <a:ext cx="681991" cy="254635"/>
            <a:chOff x="16722" y="9359"/>
            <a:chExt cx="972" cy="340"/>
          </a:xfrm>
          <a:gradFill>
            <a:gsLst>
              <a:gs pos="100000">
                <a:schemeClr val="bg1"/>
              </a:gs>
              <a:gs pos="0">
                <a:schemeClr val="bg1">
                  <a:alpha val="44000"/>
                </a:schemeClr>
              </a:gs>
            </a:gsLst>
            <a:lin ang="0" scaled="0"/>
          </a:gradFill>
        </p:grpSpPr>
        <p:sp>
          <p:nvSpPr>
            <p:cNvPr id="87" name="燕尾形 86"/>
            <p:cNvSpPr/>
            <p:nvPr>
              <p:custDataLst>
                <p:tags r:id="rId5"/>
              </p:custDataLst>
            </p:nvPr>
          </p:nvSpPr>
          <p:spPr>
            <a:xfrm>
              <a:off x="17194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8" name="燕尾形 87"/>
            <p:cNvSpPr/>
            <p:nvPr>
              <p:custDataLst>
                <p:tags r:id="rId6"/>
              </p:custDataLst>
            </p:nvPr>
          </p:nvSpPr>
          <p:spPr>
            <a:xfrm>
              <a:off x="17430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24" name="燕尾形 23"/>
            <p:cNvSpPr/>
            <p:nvPr>
              <p:custDataLst>
                <p:tags r:id="rId7"/>
              </p:custDataLst>
            </p:nvPr>
          </p:nvSpPr>
          <p:spPr>
            <a:xfrm>
              <a:off x="16722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25" name="燕尾形 24"/>
            <p:cNvSpPr/>
            <p:nvPr>
              <p:custDataLst>
                <p:tags r:id="rId8"/>
              </p:custDataLst>
            </p:nvPr>
          </p:nvSpPr>
          <p:spPr>
            <a:xfrm>
              <a:off x="16958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</p:grpSp>
      <p:sp>
        <p:nvSpPr>
          <p:cNvPr id="4" name="文本框 3"/>
          <p:cNvSpPr txBox="1"/>
          <p:nvPr>
            <p:custDataLst>
              <p:tags r:id="rId3"/>
            </p:custDataLst>
          </p:nvPr>
        </p:nvSpPr>
        <p:spPr>
          <a:xfrm>
            <a:off x="3331211" y="1188720"/>
            <a:ext cx="5529580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4400" b="1" cap="all">
                <a:ln w="4445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12700" dir="5400000" algn="t" rotWithShape="0">
                    <a:schemeClr val="accent6">
                      <a:lumMod val="75000"/>
                      <a:alpha val="60000"/>
                    </a:schemeClr>
                  </a:outerShdw>
                </a:effectLst>
                <a:uFillTx/>
                <a:latin typeface="思源宋体 CN Heavy" pitchFamily="18" charset="-122"/>
                <a:ea typeface="思源宋体 CN Heavy" pitchFamily="18" charset="-122"/>
                <a:cs typeface="阿里巴巴普惠体 Medium"/>
                <a:sym typeface="Arial"/>
              </a:rPr>
              <a:t>—— 第三部分 ——</a:t>
            </a: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3331211" y="1188720"/>
            <a:ext cx="5529580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4400" b="1" cap="all">
                <a:ln>
                  <a:noFill/>
                </a:ln>
                <a:solidFill>
                  <a:srgbClr val="F2FCE3"/>
                </a:solidFill>
                <a:effectLst>
                  <a:outerShdw blurRad="38100" dist="12700" dir="5400000" algn="t" rotWithShape="0">
                    <a:schemeClr val="accent6">
                      <a:lumMod val="75000"/>
                      <a:alpha val="60000"/>
                    </a:schemeClr>
                  </a:outerShdw>
                </a:effectLst>
                <a:uFillTx/>
                <a:latin typeface="思源宋体 CN Heavy" pitchFamily="18" charset="-122"/>
                <a:ea typeface="思源宋体 CN Heavy" pitchFamily="18" charset="-122"/>
                <a:cs typeface="阿里巴巴普惠体 Medium"/>
                <a:sym typeface="Arial"/>
              </a:rPr>
              <a:t>—— 第三部分 ——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6" grpId="0"/>
      <p:bldP spid="159" grpId="0" bldLvl="0" animBg="1"/>
      <p:bldP spid="89" grpId="0" bldLvl="0" animBg="1"/>
      <p:bldP spid="4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0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7" cstate="email">
            <a:alphaModFix amt="80000"/>
            <a:lum bright="6000" contras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圆角矩形 13"/>
          <p:cNvSpPr/>
          <p:nvPr>
            <p:custDataLst>
              <p:tags r:id="rId2"/>
            </p:custDataLst>
          </p:nvPr>
        </p:nvSpPr>
        <p:spPr>
          <a:xfrm>
            <a:off x="272099" y="240350"/>
            <a:ext cx="11647805" cy="6377305"/>
          </a:xfrm>
          <a:prstGeom prst="roundRect">
            <a:avLst>
              <a:gd name="adj" fmla="val 3365"/>
            </a:avLst>
          </a:prstGeom>
          <a:solidFill>
            <a:schemeClr val="bg1"/>
          </a:solidFill>
          <a:ln>
            <a:noFill/>
          </a:ln>
          <a:effectLst>
            <a:outerShdw blurRad="76200" dist="50800" dir="5400000" algn="t" rotWithShape="0">
              <a:schemeClr val="accent6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latin typeface="Arial"/>
                <a:ea typeface="阿里巴巴普惠体 Medium"/>
                <a:cs typeface="阿里巴巴普惠体 Medium"/>
                <a:sym typeface="Arial"/>
              </a:rPr>
              <a:t>0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625476" y="511810"/>
            <a:ext cx="10948669" cy="523240"/>
            <a:chOff x="985" y="806"/>
            <a:chExt cx="17242" cy="824"/>
          </a:xfrm>
        </p:grpSpPr>
        <p:sp>
          <p:nvSpPr>
            <p:cNvPr id="13" name="平行四边形 12"/>
            <p:cNvSpPr/>
            <p:nvPr>
              <p:custDataLst>
                <p:tags r:id="rId12"/>
              </p:custDataLst>
            </p:nvPr>
          </p:nvSpPr>
          <p:spPr>
            <a:xfrm>
              <a:off x="985" y="1347"/>
              <a:ext cx="8163" cy="254"/>
            </a:xfrm>
            <a:prstGeom prst="parallelogram">
              <a:avLst>
                <a:gd name="adj" fmla="val 38188"/>
              </a:avLst>
            </a:prstGeom>
            <a:gradFill>
              <a:gsLst>
                <a:gs pos="100000">
                  <a:schemeClr val="accent6"/>
                </a:gs>
                <a:gs pos="23000">
                  <a:schemeClr val="accent6">
                    <a:alpha val="0"/>
                  </a:scheme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" name="文本框 7"/>
            <p:cNvSpPr txBox="1"/>
            <p:nvPr>
              <p:custDataLst>
                <p:tags r:id="rId13"/>
              </p:custDataLst>
            </p:nvPr>
          </p:nvSpPr>
          <p:spPr>
            <a:xfrm>
              <a:off x="1095" y="806"/>
              <a:ext cx="9189" cy="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l">
                <a:buClrTx/>
                <a:buSzTx/>
                <a:buFontTx/>
              </a:pPr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阿里巴巴普惠体 Medium"/>
                  <a:cs typeface="阿里巴巴普惠体 Medium"/>
                  <a:sym typeface="Arial"/>
                </a:rPr>
                <a:t>梳头簪花，做一天海的女儿</a:t>
              </a:r>
            </a:p>
          </p:txBody>
        </p:sp>
        <p:cxnSp>
          <p:nvCxnSpPr>
            <p:cNvPr id="52" name="直接连接符 51"/>
            <p:cNvCxnSpPr/>
            <p:nvPr>
              <p:custDataLst>
                <p:tags r:id="rId14"/>
              </p:custDataLst>
            </p:nvPr>
          </p:nvCxnSpPr>
          <p:spPr>
            <a:xfrm flipH="1">
              <a:off x="16410" y="1362"/>
              <a:ext cx="1817" cy="0"/>
            </a:xfrm>
            <a:prstGeom prst="line">
              <a:avLst/>
            </a:prstGeom>
            <a:ln w="38100" cap="rnd">
              <a:solidFill>
                <a:schemeClr val="accent6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/>
            <p:nvPr>
              <p:custDataLst>
                <p:tags r:id="rId15"/>
              </p:custDataLst>
            </p:nvPr>
          </p:nvCxnSpPr>
          <p:spPr>
            <a:xfrm flipH="1">
              <a:off x="8778" y="1362"/>
              <a:ext cx="9381" cy="71"/>
            </a:xfrm>
            <a:prstGeom prst="line">
              <a:avLst/>
            </a:prstGeom>
            <a:ln w="25400" cap="rnd">
              <a:solidFill>
                <a:schemeClr val="accent6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组合 59"/>
          <p:cNvGrpSpPr/>
          <p:nvPr/>
        </p:nvGrpSpPr>
        <p:grpSpPr>
          <a:xfrm>
            <a:off x="10828021" y="6096635"/>
            <a:ext cx="687705" cy="215900"/>
            <a:chOff x="16722" y="9359"/>
            <a:chExt cx="972" cy="340"/>
          </a:xfrm>
          <a:gradFill>
            <a:gsLst>
              <a:gs pos="0">
                <a:schemeClr val="accent6"/>
              </a:gs>
              <a:gs pos="100000">
                <a:schemeClr val="accent6">
                  <a:alpha val="0"/>
                </a:schemeClr>
              </a:gs>
            </a:gsLst>
            <a:lin ang="10800000" scaled="0"/>
          </a:gradFill>
        </p:grpSpPr>
        <p:sp>
          <p:nvSpPr>
            <p:cNvPr id="61" name="燕尾形 60"/>
            <p:cNvSpPr/>
            <p:nvPr>
              <p:custDataLst>
                <p:tags r:id="rId8"/>
              </p:custDataLst>
            </p:nvPr>
          </p:nvSpPr>
          <p:spPr>
            <a:xfrm>
              <a:off x="17194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2" name="燕尾形 61"/>
            <p:cNvSpPr/>
            <p:nvPr>
              <p:custDataLst>
                <p:tags r:id="rId9"/>
              </p:custDataLst>
            </p:nvPr>
          </p:nvSpPr>
          <p:spPr>
            <a:xfrm>
              <a:off x="17430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3" name="燕尾形 62"/>
            <p:cNvSpPr/>
            <p:nvPr>
              <p:custDataLst>
                <p:tags r:id="rId10"/>
              </p:custDataLst>
            </p:nvPr>
          </p:nvSpPr>
          <p:spPr>
            <a:xfrm>
              <a:off x="16722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" name="燕尾形 5"/>
            <p:cNvSpPr/>
            <p:nvPr>
              <p:custDataLst>
                <p:tags r:id="rId11"/>
              </p:custDataLst>
            </p:nvPr>
          </p:nvSpPr>
          <p:spPr>
            <a:xfrm>
              <a:off x="16958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831417" y="1735457"/>
            <a:ext cx="7331249" cy="2317115"/>
            <a:chOff x="1674" y="5725"/>
            <a:chExt cx="10707" cy="1438"/>
          </a:xfrm>
        </p:grpSpPr>
        <p:sp>
          <p:nvSpPr>
            <p:cNvPr id="73" name="文本框 25"/>
            <p:cNvSpPr txBox="1"/>
            <p:nvPr>
              <p:custDataLst>
                <p:tags r:id="rId6"/>
              </p:custDataLst>
            </p:nvPr>
          </p:nvSpPr>
          <p:spPr>
            <a:xfrm>
              <a:off x="1674" y="5725"/>
              <a:ext cx="10707" cy="1438"/>
            </a:xfrm>
            <a:prstGeom prst="roundRect">
              <a:avLst>
                <a:gd name="adj" fmla="val 5341"/>
              </a:avLst>
            </a:prstGeom>
            <a:solidFill>
              <a:schemeClr val="accent6">
                <a:lumMod val="20000"/>
                <a:lumOff val="80000"/>
                <a:alpha val="35000"/>
              </a:schemeClr>
            </a:solidFill>
          </p:spPr>
          <p:txBody>
            <a:bodyPr wrap="square" lIns="0" tIns="36195" rIns="0" bIns="0" rtlCol="0" anchor="ctr" anchorCtr="1">
              <a:noAutofit/>
            </a:bodyPr>
            <a:lstStyle/>
            <a:p>
              <a:pPr algn="ctr"/>
              <a:endPara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0" name="文本框 49"/>
            <p:cNvSpPr txBox="1"/>
            <p:nvPr>
              <p:custDataLst>
                <p:tags r:id="rId7"/>
              </p:custDataLst>
            </p:nvPr>
          </p:nvSpPr>
          <p:spPr>
            <a:xfrm>
              <a:off x="2243" y="5995"/>
              <a:ext cx="9678" cy="899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l">
                <a:lnSpc>
                  <a:spcPct val="120000"/>
                </a:lnSpc>
              </a:pPr>
              <a:r>
                <a:rPr lang="en-US" altLang="zh-CN" sz="19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Arial"/>
                  <a:ea typeface="阿里巴巴普惠体 Medium"/>
                  <a:cs typeface="阿里巴巴普惠体 Medium"/>
                  <a:sym typeface="Arial"/>
                </a:rPr>
                <a:t>         </a:t>
              </a:r>
              <a:r>
                <a:rPr lang="en-US" altLang="zh-CN" sz="1900" dirty="0">
                  <a:solidFill>
                    <a:srgbClr val="333333"/>
                  </a:solidFill>
                  <a:effectLst/>
                  <a:latin typeface="Arial"/>
                  <a:ea typeface="阿里巴巴普惠体 Medium"/>
                  <a:cs typeface="阿里巴巴普惠体 Medium"/>
                  <a:sym typeface="Arial"/>
                </a:rPr>
                <a:t>4</a:t>
              </a:r>
              <a:r>
                <a:rPr lang="zh-CN" altLang="en-US" sz="1900" dirty="0">
                  <a:solidFill>
                    <a:srgbClr val="333333"/>
                  </a:solidFill>
                  <a:effectLst/>
                  <a:latin typeface="Arial"/>
                  <a:ea typeface="阿里巴巴普惠体 Medium"/>
                  <a:cs typeface="阿里巴巴普惠体 Medium"/>
                  <a:sym typeface="Arial"/>
                </a:rPr>
                <a:t>月的泉州木棉花盛开</a:t>
              </a:r>
              <a:r>
                <a:rPr lang="zh-CN" altLang="en-US" sz="1900" dirty="0" smtClean="0">
                  <a:solidFill>
                    <a:srgbClr val="333333"/>
                  </a:solidFill>
                  <a:effectLst/>
                  <a:latin typeface="Arial"/>
                  <a:ea typeface="阿里巴巴普惠体 Medium"/>
                  <a:cs typeface="阿里巴巴普惠体 Medium"/>
                  <a:sym typeface="Arial"/>
                </a:rPr>
                <a:t>，新闻记</a:t>
              </a:r>
              <a:r>
                <a:rPr lang="zh-CN" altLang="en-US" sz="1900" dirty="0">
                  <a:solidFill>
                    <a:srgbClr val="333333"/>
                  </a:solidFill>
                  <a:effectLst/>
                  <a:latin typeface="Arial"/>
                  <a:ea typeface="阿里巴巴普惠体 Medium"/>
                  <a:cs typeface="阿里巴巴普惠体 Medium"/>
                  <a:sym typeface="Arial"/>
                </a:rPr>
                <a:t>者一走进位于泉州湾北岸的蟳埔社区，就看到满村“飘浮”鲜花，一位位女游客头戴直径尺许的簪花围、穿着传统渔家女服装，穿行在榕树下或房前，犹如一座“流动的花园”。</a:t>
              </a:r>
              <a:endParaRPr lang="zh-CN" altLang="en-US" sz="19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029335" y="4396105"/>
            <a:ext cx="10133331" cy="1297940"/>
            <a:chOff x="1619" y="6515"/>
            <a:chExt cx="15958" cy="1416"/>
          </a:xfrm>
        </p:grpSpPr>
        <p:grpSp>
          <p:nvGrpSpPr>
            <p:cNvPr id="4" name="组合 3"/>
            <p:cNvGrpSpPr/>
            <p:nvPr/>
          </p:nvGrpSpPr>
          <p:grpSpPr>
            <a:xfrm>
              <a:off x="1619" y="6515"/>
              <a:ext cx="15958" cy="1416"/>
              <a:chOff x="1328" y="6808"/>
              <a:chExt cx="16545" cy="1080"/>
            </a:xfrm>
          </p:grpSpPr>
          <p:sp>
            <p:nvSpPr>
              <p:cNvPr id="5" name="AutoShape 3"/>
              <p:cNvSpPr/>
              <p:nvPr>
                <p:custDataLst>
                  <p:tags r:id="rId4"/>
                </p:custDataLst>
              </p:nvPr>
            </p:nvSpPr>
            <p:spPr>
              <a:xfrm>
                <a:off x="1328" y="6808"/>
                <a:ext cx="1817" cy="1080"/>
              </a:xfrm>
              <a:prstGeom prst="flowChartAlternateProcess">
                <a:avLst/>
              </a:prstGeom>
              <a:solidFill>
                <a:schemeClr val="accent6"/>
              </a:solidFill>
              <a:ln w="9525">
                <a:noFill/>
              </a:ln>
              <a:effectLst>
                <a:outerShdw blurRad="50800" dist="25400" algn="l" rotWithShape="0">
                  <a:srgbClr val="3B7DD7">
                    <a:alpha val="40000"/>
                  </a:srgbClr>
                </a:outerShdw>
              </a:effectLst>
            </p:spPr>
            <p:txBody>
              <a:bodyPr anchor="ctr" anchorCtr="0"/>
              <a:lstStyle/>
              <a:p>
                <a:pPr algn="ctr">
                  <a:spcBef>
                    <a:spcPct val="20000"/>
                  </a:spcBef>
                  <a:buClrTx/>
                  <a:buSzTx/>
                  <a:buFontTx/>
                </a:pPr>
                <a:r>
                  <a:rPr lang="zh-CN" altLang="en-US" sz="2400" b="1" dirty="0">
                    <a:solidFill>
                      <a:schemeClr val="bg1"/>
                    </a:solidFill>
                    <a:latin typeface="Arial"/>
                    <a:ea typeface="阿里巴巴普惠体 Medium"/>
                    <a:cs typeface="阿里巴巴普惠体 Medium"/>
                    <a:sym typeface="Arial"/>
                  </a:rPr>
                  <a:t>簪花</a:t>
                </a:r>
              </a:p>
            </p:txBody>
          </p:sp>
          <p:sp>
            <p:nvSpPr>
              <p:cNvPr id="7" name="AutoShape 3"/>
              <p:cNvSpPr/>
              <p:nvPr>
                <p:custDataLst>
                  <p:tags r:id="rId5"/>
                </p:custDataLst>
              </p:nvPr>
            </p:nvSpPr>
            <p:spPr>
              <a:xfrm>
                <a:off x="1329" y="6808"/>
                <a:ext cx="16544" cy="1080"/>
              </a:xfrm>
              <a:prstGeom prst="flowChartAlternateProcess">
                <a:avLst/>
              </a:prstGeom>
              <a:noFill/>
              <a:ln w="9525">
                <a:solidFill>
                  <a:schemeClr val="accent6"/>
                </a:solidFill>
              </a:ln>
            </p:spPr>
            <p:txBody>
              <a:bodyPr anchor="ctr" anchorCtr="0"/>
              <a:lstStyle/>
              <a:p>
                <a:pPr algn="ctr">
                  <a:spcBef>
                    <a:spcPct val="20000"/>
                  </a:spcBef>
                </a:pPr>
                <a:endParaRPr lang="zh-CN" altLang="en-US" sz="1800" b="1" dirty="0">
                  <a:solidFill>
                    <a:schemeClr val="bg1"/>
                  </a:solidFill>
                  <a:latin typeface="Arial"/>
                  <a:ea typeface="阿里巴巴普惠体 Medium"/>
                  <a:cs typeface="阿里巴巴普惠体 Medium"/>
                  <a:sym typeface="Arial"/>
                </a:endParaRPr>
              </a:p>
            </p:txBody>
          </p:sp>
        </p:grpSp>
        <p:sp>
          <p:nvSpPr>
            <p:cNvPr id="12" name="文本框 11"/>
            <p:cNvSpPr txBox="1"/>
            <p:nvPr>
              <p:custDataLst>
                <p:tags r:id="rId3"/>
              </p:custDataLst>
            </p:nvPr>
          </p:nvSpPr>
          <p:spPr>
            <a:xfrm>
              <a:off x="3995" y="6603"/>
              <a:ext cx="13124" cy="1263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lstStyle/>
            <a:p>
              <a:pPr lvl="0" algn="l">
                <a:lnSpc>
                  <a:spcPct val="120000"/>
                </a:lnSpc>
                <a:buClrTx/>
                <a:buSzTx/>
                <a:buFontTx/>
              </a:pPr>
              <a:r>
                <a:rPr lang="zh-CN" altLang="en-US" dirty="0">
                  <a:solidFill>
                    <a:srgbClr val="333333"/>
                  </a:solidFill>
                  <a:effectLst/>
                  <a:latin typeface="Arial"/>
                  <a:ea typeface="阿里巴巴普惠体 Medium"/>
                  <a:cs typeface="阿里巴巴普惠体 Medium"/>
                  <a:sym typeface="Arial"/>
                </a:rPr>
                <a:t>为赵丽颖做簪花围的是蟳埔女民俗文化传播使者黄丽泳，她从事蟳埔女文化传播已有十余年。</a:t>
              </a:r>
              <a:r>
                <a:rPr lang="en-US" altLang="zh-CN" dirty="0">
                  <a:solidFill>
                    <a:srgbClr val="333333"/>
                  </a:solidFill>
                  <a:effectLst/>
                  <a:latin typeface="Arial"/>
                  <a:ea typeface="阿里巴巴普惠体 Medium"/>
                  <a:cs typeface="阿里巴巴普惠体 Medium"/>
                  <a:sym typeface="Arial"/>
                </a:rPr>
                <a:t>4</a:t>
              </a:r>
              <a:r>
                <a:rPr lang="zh-CN" altLang="en-US" dirty="0">
                  <a:solidFill>
                    <a:srgbClr val="333333"/>
                  </a:solidFill>
                  <a:effectLst/>
                  <a:latin typeface="Arial"/>
                  <a:ea typeface="阿里巴巴普惠体 Medium"/>
                  <a:cs typeface="阿里巴巴普惠体 Medium"/>
                  <a:sym typeface="Arial"/>
                </a:rPr>
                <a:t>月</a:t>
              </a:r>
              <a:r>
                <a:rPr lang="en-US" altLang="zh-CN" dirty="0">
                  <a:solidFill>
                    <a:srgbClr val="333333"/>
                  </a:solidFill>
                  <a:effectLst/>
                  <a:latin typeface="Arial"/>
                  <a:ea typeface="阿里巴巴普惠体 Medium"/>
                  <a:cs typeface="阿里巴巴普惠体 Medium"/>
                  <a:sym typeface="Arial"/>
                </a:rPr>
                <a:t>15</a:t>
              </a:r>
              <a:r>
                <a:rPr lang="zh-CN" altLang="en-US" dirty="0">
                  <a:solidFill>
                    <a:srgbClr val="333333"/>
                  </a:solidFill>
                  <a:effectLst/>
                  <a:latin typeface="Arial"/>
                  <a:ea typeface="阿里巴巴普惠体 Medium"/>
                  <a:cs typeface="阿里巴巴普惠体 Medium"/>
                  <a:sym typeface="Arial"/>
                </a:rPr>
                <a:t>日恰逢周六，从早上</a:t>
              </a:r>
              <a:r>
                <a:rPr lang="en-US" altLang="zh-CN" dirty="0">
                  <a:solidFill>
                    <a:srgbClr val="333333"/>
                  </a:solidFill>
                  <a:effectLst/>
                  <a:latin typeface="Arial"/>
                  <a:ea typeface="阿里巴巴普惠体 Medium"/>
                  <a:cs typeface="阿里巴巴普惠体 Medium"/>
                  <a:sym typeface="Arial"/>
                </a:rPr>
                <a:t>6</a:t>
              </a:r>
              <a:r>
                <a:rPr lang="zh-CN" altLang="en-US" dirty="0">
                  <a:solidFill>
                    <a:srgbClr val="333333"/>
                  </a:solidFill>
                  <a:effectLst/>
                  <a:latin typeface="Arial"/>
                  <a:ea typeface="阿里巴巴普惠体 Medium"/>
                  <a:cs typeface="阿里巴巴普惠体 Medium"/>
                  <a:sym typeface="Arial"/>
                </a:rPr>
                <a:t>点起，她的店铺就排起了长队，许多游客都是慕名而来。“最忙碌的时候，一天要做上百个。”她对澎湃新闻说。</a:t>
              </a: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</p:grpSp>
      <p:pic>
        <p:nvPicPr>
          <p:cNvPr id="16" name="图片 15" descr="51miz-E986827-44365A38"/>
          <p:cNvPicPr>
            <a:picLocks noChangeAspect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4577" y="1559562"/>
            <a:ext cx="2553335" cy="2553335"/>
          </a:xfrm>
          <a:prstGeom prst="rect">
            <a:avLst/>
          </a:prstGeom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0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7" cstate="email">
            <a:alphaModFix amt="80000"/>
            <a:lum bright="6000" contras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圆角矩形 13"/>
          <p:cNvSpPr/>
          <p:nvPr>
            <p:custDataLst>
              <p:tags r:id="rId2"/>
            </p:custDataLst>
          </p:nvPr>
        </p:nvSpPr>
        <p:spPr>
          <a:xfrm>
            <a:off x="272099" y="240350"/>
            <a:ext cx="11647805" cy="6377305"/>
          </a:xfrm>
          <a:prstGeom prst="roundRect">
            <a:avLst>
              <a:gd name="adj" fmla="val 3365"/>
            </a:avLst>
          </a:prstGeom>
          <a:solidFill>
            <a:schemeClr val="bg1"/>
          </a:solidFill>
          <a:ln>
            <a:noFill/>
          </a:ln>
          <a:effectLst>
            <a:outerShdw blurRad="76200" dist="50800" dir="5400000" algn="t" rotWithShape="0">
              <a:schemeClr val="accent6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latin typeface="Arial"/>
                <a:ea typeface="阿里巴巴普惠体 Medium"/>
                <a:cs typeface="阿里巴巴普惠体 Medium"/>
                <a:sym typeface="Arial"/>
              </a:rPr>
              <a:t>0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625476" y="511810"/>
            <a:ext cx="10948669" cy="523240"/>
            <a:chOff x="985" y="806"/>
            <a:chExt cx="17242" cy="824"/>
          </a:xfrm>
        </p:grpSpPr>
        <p:sp>
          <p:nvSpPr>
            <p:cNvPr id="13" name="平行四边形 12"/>
            <p:cNvSpPr/>
            <p:nvPr>
              <p:custDataLst>
                <p:tags r:id="rId12"/>
              </p:custDataLst>
            </p:nvPr>
          </p:nvSpPr>
          <p:spPr>
            <a:xfrm>
              <a:off x="985" y="1347"/>
              <a:ext cx="8163" cy="254"/>
            </a:xfrm>
            <a:prstGeom prst="parallelogram">
              <a:avLst>
                <a:gd name="adj" fmla="val 38188"/>
              </a:avLst>
            </a:prstGeom>
            <a:gradFill>
              <a:gsLst>
                <a:gs pos="100000">
                  <a:schemeClr val="accent6"/>
                </a:gs>
                <a:gs pos="23000">
                  <a:schemeClr val="accent6">
                    <a:alpha val="0"/>
                  </a:scheme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" name="文本框 7"/>
            <p:cNvSpPr txBox="1"/>
            <p:nvPr>
              <p:custDataLst>
                <p:tags r:id="rId13"/>
              </p:custDataLst>
            </p:nvPr>
          </p:nvSpPr>
          <p:spPr>
            <a:xfrm>
              <a:off x="1095" y="806"/>
              <a:ext cx="9189" cy="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l">
                <a:buClrTx/>
                <a:buSzTx/>
                <a:buFontTx/>
              </a:pPr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阿里巴巴普惠体 Medium"/>
                  <a:cs typeface="阿里巴巴普惠体 Medium"/>
                  <a:sym typeface="Arial"/>
                </a:rPr>
                <a:t>梳头簪花，做一天海的女儿</a:t>
              </a:r>
            </a:p>
          </p:txBody>
        </p:sp>
        <p:cxnSp>
          <p:nvCxnSpPr>
            <p:cNvPr id="52" name="直接连接符 51"/>
            <p:cNvCxnSpPr/>
            <p:nvPr>
              <p:custDataLst>
                <p:tags r:id="rId14"/>
              </p:custDataLst>
            </p:nvPr>
          </p:nvCxnSpPr>
          <p:spPr>
            <a:xfrm flipH="1">
              <a:off x="16410" y="1362"/>
              <a:ext cx="1817" cy="0"/>
            </a:xfrm>
            <a:prstGeom prst="line">
              <a:avLst/>
            </a:prstGeom>
            <a:ln w="38100" cap="rnd">
              <a:solidFill>
                <a:schemeClr val="accent6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/>
            <p:nvPr>
              <p:custDataLst>
                <p:tags r:id="rId15"/>
              </p:custDataLst>
            </p:nvPr>
          </p:nvCxnSpPr>
          <p:spPr>
            <a:xfrm flipH="1">
              <a:off x="8778" y="1362"/>
              <a:ext cx="9381" cy="71"/>
            </a:xfrm>
            <a:prstGeom prst="line">
              <a:avLst/>
            </a:prstGeom>
            <a:ln w="25400" cap="rnd">
              <a:solidFill>
                <a:schemeClr val="accent6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组合 59"/>
          <p:cNvGrpSpPr/>
          <p:nvPr/>
        </p:nvGrpSpPr>
        <p:grpSpPr>
          <a:xfrm>
            <a:off x="10828021" y="6096635"/>
            <a:ext cx="687705" cy="215900"/>
            <a:chOff x="16722" y="9359"/>
            <a:chExt cx="972" cy="340"/>
          </a:xfrm>
          <a:gradFill>
            <a:gsLst>
              <a:gs pos="0">
                <a:schemeClr val="accent6"/>
              </a:gs>
              <a:gs pos="100000">
                <a:schemeClr val="accent6">
                  <a:alpha val="0"/>
                </a:schemeClr>
              </a:gs>
            </a:gsLst>
            <a:lin ang="10800000" scaled="0"/>
          </a:gradFill>
        </p:grpSpPr>
        <p:sp>
          <p:nvSpPr>
            <p:cNvPr id="61" name="燕尾形 60"/>
            <p:cNvSpPr/>
            <p:nvPr>
              <p:custDataLst>
                <p:tags r:id="rId8"/>
              </p:custDataLst>
            </p:nvPr>
          </p:nvSpPr>
          <p:spPr>
            <a:xfrm>
              <a:off x="17194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2" name="燕尾形 61"/>
            <p:cNvSpPr/>
            <p:nvPr>
              <p:custDataLst>
                <p:tags r:id="rId9"/>
              </p:custDataLst>
            </p:nvPr>
          </p:nvSpPr>
          <p:spPr>
            <a:xfrm>
              <a:off x="17430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3" name="燕尾形 62"/>
            <p:cNvSpPr/>
            <p:nvPr>
              <p:custDataLst>
                <p:tags r:id="rId10"/>
              </p:custDataLst>
            </p:nvPr>
          </p:nvSpPr>
          <p:spPr>
            <a:xfrm>
              <a:off x="16722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" name="燕尾形 5"/>
            <p:cNvSpPr/>
            <p:nvPr>
              <p:custDataLst>
                <p:tags r:id="rId11"/>
              </p:custDataLst>
            </p:nvPr>
          </p:nvSpPr>
          <p:spPr>
            <a:xfrm>
              <a:off x="16958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1130301" y="1588770"/>
            <a:ext cx="4893311" cy="2512060"/>
            <a:chOff x="1780" y="2445"/>
            <a:chExt cx="7706" cy="3956"/>
          </a:xfrm>
        </p:grpSpPr>
        <p:grpSp>
          <p:nvGrpSpPr>
            <p:cNvPr id="9" name="组合 8"/>
            <p:cNvGrpSpPr/>
            <p:nvPr/>
          </p:nvGrpSpPr>
          <p:grpSpPr>
            <a:xfrm>
              <a:off x="1780" y="3441"/>
              <a:ext cx="7707" cy="2961"/>
              <a:chOff x="1256" y="5725"/>
              <a:chExt cx="10839" cy="1073"/>
            </a:xfrm>
          </p:grpSpPr>
          <p:sp>
            <p:nvSpPr>
              <p:cNvPr id="15" name="文本框 25"/>
              <p:cNvSpPr txBox="1"/>
              <p:nvPr>
                <p:custDataLst>
                  <p:tags r:id="rId6"/>
                </p:custDataLst>
              </p:nvPr>
            </p:nvSpPr>
            <p:spPr>
              <a:xfrm>
                <a:off x="1256" y="5725"/>
                <a:ext cx="10839" cy="1073"/>
              </a:xfrm>
              <a:prstGeom prst="roundRect">
                <a:avLst>
                  <a:gd name="adj" fmla="val 5341"/>
                </a:avLst>
              </a:prstGeom>
              <a:solidFill>
                <a:schemeClr val="accent6">
                  <a:lumMod val="20000"/>
                  <a:lumOff val="80000"/>
                  <a:alpha val="35000"/>
                </a:schemeClr>
              </a:solidFill>
            </p:spPr>
            <p:txBody>
              <a:bodyPr wrap="square" lIns="0" tIns="36195" rIns="0" bIns="0" rtlCol="0" anchor="ctr" anchorCtr="1">
                <a:noAutofit/>
              </a:bodyPr>
              <a:lstStyle/>
              <a:p>
                <a:pPr algn="ctr"/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阿里巴巴普惠体 Medium"/>
                  <a:cs typeface="阿里巴巴普惠体 Medium"/>
                  <a:sym typeface="Arial"/>
                </a:endParaRPr>
              </a:p>
            </p:txBody>
          </p:sp>
          <p:sp>
            <p:nvSpPr>
              <p:cNvPr id="17" name="文本框 16"/>
              <p:cNvSpPr txBox="1"/>
              <p:nvPr>
                <p:custDataLst>
                  <p:tags r:id="rId7"/>
                </p:custDataLst>
              </p:nvPr>
            </p:nvSpPr>
            <p:spPr>
              <a:xfrm>
                <a:off x="2022" y="5885"/>
                <a:ext cx="9308" cy="753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/>
              <a:p>
                <a:pPr algn="just">
                  <a:lnSpc>
                    <a:spcPct val="110000"/>
                  </a:lnSpc>
                </a:pPr>
                <a:r>
                  <a:rPr lang="en-US" altLang="zh-CN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latin typeface="Arial"/>
                    <a:ea typeface="阿里巴巴普惠体 Medium"/>
                    <a:cs typeface="阿里巴巴普惠体 Medium"/>
                    <a:sym typeface="Arial"/>
                  </a:rPr>
                  <a:t>         </a:t>
                </a:r>
                <a:r>
                  <a:rPr lang="zh-CN" altLang="en-US" sz="1600" dirty="0">
                    <a:solidFill>
                      <a:srgbClr val="333333"/>
                    </a:solidFill>
                    <a:effectLst/>
                    <a:latin typeface="Arial"/>
                    <a:ea typeface="阿里巴巴普惠体 Medium"/>
                    <a:cs typeface="阿里巴巴普惠体 Medium"/>
                    <a:sym typeface="Arial"/>
                  </a:rPr>
                  <a:t>蟳埔女习俗，是主要流传于泉州市丰泽区蟳埔、金崎、后埔、东梅一带的传统生活习俗。以蟳埔为例，千年来，蟳埔村民靠在泉州湾打鱼为生，“以花为生，以蚝筑宅”是当地的民俗特色。</a:t>
                </a:r>
                <a:endPara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Arial"/>
                  <a:ea typeface="阿里巴巴普惠体 Medium"/>
                  <a:cs typeface="阿里巴巴普惠体 Medium"/>
                  <a:sym typeface="Arial"/>
                </a:endParaRPr>
              </a:p>
            </p:txBody>
          </p:sp>
        </p:grpSp>
        <p:sp>
          <p:nvSpPr>
            <p:cNvPr id="159" name="矩形: 圆角 158"/>
            <p:cNvSpPr/>
            <p:nvPr>
              <p:custDataLst>
                <p:tags r:id="rId5"/>
              </p:custDataLst>
            </p:nvPr>
          </p:nvSpPr>
          <p:spPr>
            <a:xfrm>
              <a:off x="1780" y="2445"/>
              <a:ext cx="2730" cy="696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 defTabSz="309880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r>
                <a:rPr lang="zh-CN" altLang="en-US" b="1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12700" dir="5400000" algn="t" rotWithShape="0">
                      <a:schemeClr val="accent6">
                        <a:lumMod val="75000"/>
                        <a:alpha val="80000"/>
                      </a:schemeClr>
                    </a:outerShdw>
                  </a:effectLst>
                  <a:uLnTx/>
                  <a:uFillTx/>
                  <a:latin typeface="Arial"/>
                  <a:ea typeface="阿里巴巴普惠体 Medium"/>
                  <a:cs typeface="阿里巴巴普惠体 Medium"/>
                  <a:sym typeface="Arial"/>
                </a:rPr>
                <a:t>蟳埔女习俗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1130301" y="4496435"/>
            <a:ext cx="9979660" cy="1187148"/>
            <a:chOff x="1256" y="5725"/>
            <a:chExt cx="11125" cy="1000"/>
          </a:xfrm>
        </p:grpSpPr>
        <p:sp>
          <p:nvSpPr>
            <p:cNvPr id="21" name="文本框 25"/>
            <p:cNvSpPr txBox="1"/>
            <p:nvPr>
              <p:custDataLst>
                <p:tags r:id="rId3"/>
              </p:custDataLst>
            </p:nvPr>
          </p:nvSpPr>
          <p:spPr>
            <a:xfrm>
              <a:off x="1256" y="5725"/>
              <a:ext cx="11125" cy="1000"/>
            </a:xfrm>
            <a:prstGeom prst="roundRect">
              <a:avLst>
                <a:gd name="adj" fmla="val 5341"/>
              </a:avLst>
            </a:prstGeom>
            <a:solidFill>
              <a:schemeClr val="accent6">
                <a:lumMod val="20000"/>
                <a:lumOff val="80000"/>
                <a:alpha val="35000"/>
              </a:schemeClr>
            </a:solidFill>
          </p:spPr>
          <p:txBody>
            <a:bodyPr wrap="square" lIns="0" tIns="36195" rIns="0" bIns="0" rtlCol="0" anchor="ctr" anchorCtr="1">
              <a:noAutofit/>
            </a:bodyPr>
            <a:lstStyle/>
            <a:p>
              <a:pPr algn="ctr"/>
              <a:endPara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22" name="文本框 21"/>
            <p:cNvSpPr txBox="1"/>
            <p:nvPr>
              <p:custDataLst>
                <p:tags r:id="rId4"/>
              </p:custDataLst>
            </p:nvPr>
          </p:nvSpPr>
          <p:spPr>
            <a:xfrm>
              <a:off x="1734" y="5865"/>
              <a:ext cx="10169" cy="75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lvl="0" algn="just">
                <a:lnSpc>
                  <a:spcPct val="110000"/>
                </a:lnSpc>
                <a:buClrTx/>
                <a:buSzTx/>
                <a:buFontTx/>
              </a:pP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Arial"/>
                  <a:ea typeface="阿里巴巴普惠体 Medium"/>
                  <a:cs typeface="阿里巴巴普惠体 Medium"/>
                  <a:sym typeface="Arial"/>
                </a:rPr>
                <a:t>         </a:t>
              </a:r>
              <a:r>
                <a:rPr lang="en-US" altLang="zh-CN" sz="1600" b="1" dirty="0">
                  <a:solidFill>
                    <a:schemeClr val="accent6">
                      <a:lumMod val="75000"/>
                    </a:schemeClr>
                  </a:solidFill>
                  <a:effectLst/>
                  <a:latin typeface="Arial"/>
                  <a:ea typeface="阿里巴巴普惠体 Medium"/>
                  <a:cs typeface="阿里巴巴普惠体 Medium"/>
                  <a:sym typeface="Arial"/>
                </a:rPr>
                <a:t>“以花为生”</a:t>
              </a: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Arial"/>
                  <a:ea typeface="阿里巴巴普惠体 Medium"/>
                  <a:cs typeface="阿里巴巴普惠体 Medium"/>
                  <a:sym typeface="Arial"/>
                </a:rPr>
                <a:t>，说的是蟳埔人喜爱鲜花，村里遍种鲜花，女性不分老幼，都习惯头戴“簪花围”、耳挂“丁香坠”。簪好花后，头上的花冠足有直径尺许，红色的、黄色的等各种色彩艳丽的鲜花一朵朵在头发上紧挨着，热情又美丽。</a:t>
              </a:r>
            </a:p>
          </p:txBody>
        </p:sp>
      </p:grpSp>
      <p:pic>
        <p:nvPicPr>
          <p:cNvPr id="24" name="图片 23" descr="51miz-E1294915-ABA2551F"/>
          <p:cNvPicPr>
            <a:picLocks noChangeAspect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763386" y="1692275"/>
            <a:ext cx="3656965" cy="2571750"/>
          </a:xfrm>
          <a:prstGeom prst="rect">
            <a:avLst/>
          </a:prstGeom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0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9" cstate="email">
            <a:alphaModFix amt="80000"/>
            <a:lum bright="6000" contras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圆角矩形 13"/>
          <p:cNvSpPr/>
          <p:nvPr>
            <p:custDataLst>
              <p:tags r:id="rId2"/>
            </p:custDataLst>
          </p:nvPr>
        </p:nvSpPr>
        <p:spPr>
          <a:xfrm>
            <a:off x="272099" y="240350"/>
            <a:ext cx="11647805" cy="6377305"/>
          </a:xfrm>
          <a:prstGeom prst="roundRect">
            <a:avLst>
              <a:gd name="adj" fmla="val 3365"/>
            </a:avLst>
          </a:prstGeom>
          <a:solidFill>
            <a:schemeClr val="bg1"/>
          </a:solidFill>
          <a:ln>
            <a:noFill/>
          </a:ln>
          <a:effectLst>
            <a:outerShdw blurRad="76200" dist="50800" dir="5400000" algn="t" rotWithShape="0">
              <a:schemeClr val="accent6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latin typeface="Arial"/>
                <a:ea typeface="阿里巴巴普惠体 Medium"/>
                <a:cs typeface="阿里巴巴普惠体 Medium"/>
                <a:sym typeface="Arial"/>
              </a:rPr>
              <a:t>0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625476" y="511810"/>
            <a:ext cx="10948669" cy="523240"/>
            <a:chOff x="985" y="806"/>
            <a:chExt cx="17242" cy="824"/>
          </a:xfrm>
        </p:grpSpPr>
        <p:sp>
          <p:nvSpPr>
            <p:cNvPr id="13" name="平行四边形 12"/>
            <p:cNvSpPr/>
            <p:nvPr>
              <p:custDataLst>
                <p:tags r:id="rId13"/>
              </p:custDataLst>
            </p:nvPr>
          </p:nvSpPr>
          <p:spPr>
            <a:xfrm>
              <a:off x="985" y="1347"/>
              <a:ext cx="8163" cy="254"/>
            </a:xfrm>
            <a:prstGeom prst="parallelogram">
              <a:avLst>
                <a:gd name="adj" fmla="val 38188"/>
              </a:avLst>
            </a:prstGeom>
            <a:gradFill>
              <a:gsLst>
                <a:gs pos="100000">
                  <a:schemeClr val="accent6"/>
                </a:gs>
                <a:gs pos="23000">
                  <a:schemeClr val="accent6">
                    <a:alpha val="0"/>
                  </a:scheme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" name="文本框 7"/>
            <p:cNvSpPr txBox="1"/>
            <p:nvPr>
              <p:custDataLst>
                <p:tags r:id="rId14"/>
              </p:custDataLst>
            </p:nvPr>
          </p:nvSpPr>
          <p:spPr>
            <a:xfrm>
              <a:off x="1095" y="806"/>
              <a:ext cx="9189" cy="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l">
                <a:buClrTx/>
                <a:buSzTx/>
                <a:buFontTx/>
              </a:pPr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阿里巴巴普惠体 Medium"/>
                  <a:cs typeface="阿里巴巴普惠体 Medium"/>
                  <a:sym typeface="Arial"/>
                </a:rPr>
                <a:t>梳头簪花，做一天海的女儿</a:t>
              </a:r>
            </a:p>
          </p:txBody>
        </p:sp>
        <p:cxnSp>
          <p:nvCxnSpPr>
            <p:cNvPr id="52" name="直接连接符 51"/>
            <p:cNvCxnSpPr/>
            <p:nvPr>
              <p:custDataLst>
                <p:tags r:id="rId15"/>
              </p:custDataLst>
            </p:nvPr>
          </p:nvCxnSpPr>
          <p:spPr>
            <a:xfrm flipH="1">
              <a:off x="16410" y="1362"/>
              <a:ext cx="1817" cy="0"/>
            </a:xfrm>
            <a:prstGeom prst="line">
              <a:avLst/>
            </a:prstGeom>
            <a:ln w="38100" cap="rnd">
              <a:solidFill>
                <a:schemeClr val="accent6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/>
            <p:nvPr>
              <p:custDataLst>
                <p:tags r:id="rId16"/>
              </p:custDataLst>
            </p:nvPr>
          </p:nvCxnSpPr>
          <p:spPr>
            <a:xfrm flipH="1">
              <a:off x="8778" y="1362"/>
              <a:ext cx="9381" cy="71"/>
            </a:xfrm>
            <a:prstGeom prst="line">
              <a:avLst/>
            </a:prstGeom>
            <a:ln w="25400" cap="rnd">
              <a:solidFill>
                <a:schemeClr val="accent6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组合 59"/>
          <p:cNvGrpSpPr/>
          <p:nvPr/>
        </p:nvGrpSpPr>
        <p:grpSpPr>
          <a:xfrm>
            <a:off x="10828021" y="6096635"/>
            <a:ext cx="687705" cy="215900"/>
            <a:chOff x="16722" y="9359"/>
            <a:chExt cx="972" cy="340"/>
          </a:xfrm>
          <a:gradFill>
            <a:gsLst>
              <a:gs pos="0">
                <a:schemeClr val="accent6"/>
              </a:gs>
              <a:gs pos="100000">
                <a:schemeClr val="accent6">
                  <a:alpha val="0"/>
                </a:schemeClr>
              </a:gs>
            </a:gsLst>
            <a:lin ang="10800000" scaled="0"/>
          </a:gradFill>
        </p:grpSpPr>
        <p:sp>
          <p:nvSpPr>
            <p:cNvPr id="61" name="燕尾形 60"/>
            <p:cNvSpPr/>
            <p:nvPr>
              <p:custDataLst>
                <p:tags r:id="rId9"/>
              </p:custDataLst>
            </p:nvPr>
          </p:nvSpPr>
          <p:spPr>
            <a:xfrm>
              <a:off x="17194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2" name="燕尾形 61"/>
            <p:cNvSpPr/>
            <p:nvPr>
              <p:custDataLst>
                <p:tags r:id="rId10"/>
              </p:custDataLst>
            </p:nvPr>
          </p:nvSpPr>
          <p:spPr>
            <a:xfrm>
              <a:off x="17430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3" name="燕尾形 62"/>
            <p:cNvSpPr/>
            <p:nvPr>
              <p:custDataLst>
                <p:tags r:id="rId11"/>
              </p:custDataLst>
            </p:nvPr>
          </p:nvSpPr>
          <p:spPr>
            <a:xfrm>
              <a:off x="16722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" name="燕尾形 5"/>
            <p:cNvSpPr/>
            <p:nvPr>
              <p:custDataLst>
                <p:tags r:id="rId12"/>
              </p:custDataLst>
            </p:nvPr>
          </p:nvSpPr>
          <p:spPr>
            <a:xfrm>
              <a:off x="16958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1246505" y="1504317"/>
            <a:ext cx="9697720" cy="1630045"/>
            <a:chOff x="1963" y="2369"/>
            <a:chExt cx="15272" cy="2567"/>
          </a:xfrm>
        </p:grpSpPr>
        <p:grpSp>
          <p:nvGrpSpPr>
            <p:cNvPr id="9" name="组合 8"/>
            <p:cNvGrpSpPr/>
            <p:nvPr/>
          </p:nvGrpSpPr>
          <p:grpSpPr>
            <a:xfrm>
              <a:off x="1963" y="3422"/>
              <a:ext cx="15273" cy="1515"/>
              <a:chOff x="1256" y="5725"/>
              <a:chExt cx="21480" cy="549"/>
            </a:xfrm>
          </p:grpSpPr>
          <p:sp>
            <p:nvSpPr>
              <p:cNvPr id="15" name="文本框 25"/>
              <p:cNvSpPr txBox="1"/>
              <p:nvPr>
                <p:custDataLst>
                  <p:tags r:id="rId7"/>
                </p:custDataLst>
              </p:nvPr>
            </p:nvSpPr>
            <p:spPr>
              <a:xfrm>
                <a:off x="1256" y="5725"/>
                <a:ext cx="21480" cy="549"/>
              </a:xfrm>
              <a:prstGeom prst="roundRect">
                <a:avLst>
                  <a:gd name="adj" fmla="val 5341"/>
                </a:avLst>
              </a:prstGeom>
              <a:solidFill>
                <a:schemeClr val="accent6">
                  <a:lumMod val="20000"/>
                  <a:lumOff val="80000"/>
                  <a:alpha val="35000"/>
                </a:schemeClr>
              </a:solidFill>
            </p:spPr>
            <p:txBody>
              <a:bodyPr wrap="square" lIns="0" tIns="36195" rIns="0" bIns="0" rtlCol="0" anchor="ctr" anchorCtr="1">
                <a:noAutofit/>
              </a:bodyPr>
              <a:lstStyle/>
              <a:p>
                <a:pPr algn="ctr"/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阿里巴巴普惠体 Medium"/>
                  <a:cs typeface="阿里巴巴普惠体 Medium"/>
                  <a:sym typeface="Arial"/>
                </a:endParaRPr>
              </a:p>
            </p:txBody>
          </p:sp>
          <p:sp>
            <p:nvSpPr>
              <p:cNvPr id="17" name="文本框 16"/>
              <p:cNvSpPr txBox="1"/>
              <p:nvPr>
                <p:custDataLst>
                  <p:tags r:id="rId8"/>
                </p:custDataLst>
              </p:nvPr>
            </p:nvSpPr>
            <p:spPr>
              <a:xfrm>
                <a:off x="2022" y="5836"/>
                <a:ext cx="19973" cy="375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/>
              <a:p>
                <a:pPr algn="just">
                  <a:lnSpc>
                    <a:spcPct val="110000"/>
                  </a:lnSpc>
                </a:pPr>
                <a:r>
                  <a:rPr lang="en-US" altLang="zh-CN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latin typeface="Arial"/>
                    <a:ea typeface="阿里巴巴普惠体 Medium"/>
                    <a:cs typeface="阿里巴巴普惠体 Medium"/>
                    <a:sym typeface="Arial"/>
                  </a:rPr>
                  <a:t>         </a:t>
                </a:r>
                <a:r>
                  <a:rPr lang="zh-CN" alt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latin typeface="Arial"/>
                    <a:ea typeface="阿里巴巴普惠体 Medium"/>
                    <a:cs typeface="阿里巴巴普惠体 Medium"/>
                    <a:sym typeface="Arial"/>
                  </a:rPr>
                  <a:t>“以蚝筑宅”，则是蟳埔人从古代起就用结实的海蛎壳建造房屋的墙壁，被称为“蚵壳厝”，时至今日，村里仍有不少这种房屋。</a:t>
                </a:r>
              </a:p>
            </p:txBody>
          </p:sp>
        </p:grpSp>
        <p:sp>
          <p:nvSpPr>
            <p:cNvPr id="159" name="矩形: 圆角 158"/>
            <p:cNvSpPr/>
            <p:nvPr>
              <p:custDataLst>
                <p:tags r:id="rId6"/>
              </p:custDataLst>
            </p:nvPr>
          </p:nvSpPr>
          <p:spPr>
            <a:xfrm>
              <a:off x="1963" y="2369"/>
              <a:ext cx="2730" cy="696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 defTabSz="309880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r>
                <a:rPr lang="zh-CN" altLang="en-US" b="1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12700" dir="5400000" algn="t" rotWithShape="0">
                      <a:schemeClr val="accent6">
                        <a:lumMod val="75000"/>
                        <a:alpha val="80000"/>
                      </a:schemeClr>
                    </a:outerShdw>
                  </a:effectLst>
                  <a:uLnTx/>
                  <a:uFillTx/>
                  <a:latin typeface="Arial"/>
                  <a:ea typeface="阿里巴巴普惠体 Medium"/>
                  <a:cs typeface="阿里巴巴普惠体 Medium"/>
                  <a:sym typeface="Arial"/>
                </a:rPr>
                <a:t>以蚝筑宅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1210946" y="3477262"/>
            <a:ext cx="9734551" cy="2139315"/>
            <a:chOff x="1907" y="5476"/>
            <a:chExt cx="15330" cy="3369"/>
          </a:xfrm>
        </p:grpSpPr>
        <p:sp>
          <p:nvSpPr>
            <p:cNvPr id="18" name="文本框 25"/>
            <p:cNvSpPr txBox="1"/>
            <p:nvPr>
              <p:custDataLst>
                <p:tags r:id="rId3"/>
              </p:custDataLst>
            </p:nvPr>
          </p:nvSpPr>
          <p:spPr>
            <a:xfrm>
              <a:off x="1907" y="5637"/>
              <a:ext cx="15330" cy="3208"/>
            </a:xfrm>
            <a:prstGeom prst="roundRect">
              <a:avLst>
                <a:gd name="adj" fmla="val 5341"/>
              </a:avLst>
            </a:prstGeom>
            <a:solidFill>
              <a:srgbClr val="4B9B2B"/>
            </a:solidFill>
          </p:spPr>
          <p:txBody>
            <a:bodyPr wrap="square" lIns="0" tIns="36195" rIns="0" bIns="0" rtlCol="0" anchor="ctr" anchorCtr="1">
              <a:noAutofit/>
            </a:bodyPr>
            <a:lstStyle/>
            <a:p>
              <a:pPr algn="ctr"/>
              <a:endPara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3" name="文本框 25"/>
            <p:cNvSpPr txBox="1"/>
            <p:nvPr>
              <p:custDataLst>
                <p:tags r:id="rId4"/>
              </p:custDataLst>
            </p:nvPr>
          </p:nvSpPr>
          <p:spPr>
            <a:xfrm>
              <a:off x="1907" y="5476"/>
              <a:ext cx="15330" cy="3208"/>
            </a:xfrm>
            <a:prstGeom prst="roundRect">
              <a:avLst>
                <a:gd name="adj" fmla="val 5341"/>
              </a:avLst>
            </a:prstGeom>
            <a:solidFill>
              <a:srgbClr val="F2FAEF"/>
            </a:solidFill>
          </p:spPr>
          <p:txBody>
            <a:bodyPr wrap="square" lIns="0" tIns="36195" rIns="0" bIns="0" rtlCol="0" anchor="ctr" anchorCtr="1">
              <a:noAutofit/>
            </a:bodyPr>
            <a:lstStyle/>
            <a:p>
              <a:pPr algn="ctr"/>
              <a:endPara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0" name="文本框 49"/>
            <p:cNvSpPr txBox="1"/>
            <p:nvPr>
              <p:custDataLst>
                <p:tags r:id="rId5"/>
              </p:custDataLst>
            </p:nvPr>
          </p:nvSpPr>
          <p:spPr>
            <a:xfrm>
              <a:off x="2991" y="6026"/>
              <a:ext cx="10313" cy="194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lvl="0" algn="just">
                <a:lnSpc>
                  <a:spcPct val="120000"/>
                </a:lnSpc>
                <a:buClrTx/>
                <a:buSzTx/>
                <a:buFontTx/>
              </a:pPr>
              <a:r>
                <a:rPr lang="en-US" altLang="zh-CN" sz="17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Arial"/>
                  <a:ea typeface="阿里巴巴普惠体 Medium"/>
                  <a:cs typeface="阿里巴巴普惠体 Medium"/>
                  <a:sym typeface="Arial"/>
                </a:rPr>
                <a:t>         这些年，蟳埔簪花围开始在网上逐渐流传起来，但往年全村做这个生意的店铺只有五六家，随着游客数量逐渐恢复，在赵丽颖簪花照片走红后，如今已经迅速增加到两百多家店铺，大大促进了当地文旅与经济的发展。</a:t>
              </a:r>
            </a:p>
          </p:txBody>
        </p:sp>
        <p:pic>
          <p:nvPicPr>
            <p:cNvPr id="25" name="图片 24" descr="51miz-E1293310-532B0A56"/>
            <p:cNvPicPr>
              <a:picLocks noChangeAspect="1"/>
            </p:cNvPicPr>
            <p:nvPr/>
          </p:nvPicPr>
          <p:blipFill>
            <a:blip r:embed="rId2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050" y="5770"/>
              <a:ext cx="3187" cy="2940"/>
            </a:xfrm>
            <a:prstGeom prst="rect">
              <a:avLst/>
            </a:prstGeom>
          </p:spPr>
        </p:pic>
      </p:grp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0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8" cstate="email">
            <a:alphaModFix amt="80000"/>
            <a:lum bright="6000" contras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圆角矩形 13"/>
          <p:cNvSpPr/>
          <p:nvPr>
            <p:custDataLst>
              <p:tags r:id="rId2"/>
            </p:custDataLst>
          </p:nvPr>
        </p:nvSpPr>
        <p:spPr>
          <a:xfrm>
            <a:off x="272099" y="240350"/>
            <a:ext cx="11647805" cy="6377305"/>
          </a:xfrm>
          <a:prstGeom prst="roundRect">
            <a:avLst>
              <a:gd name="adj" fmla="val 3365"/>
            </a:avLst>
          </a:prstGeom>
          <a:solidFill>
            <a:schemeClr val="bg1"/>
          </a:solidFill>
          <a:ln>
            <a:noFill/>
          </a:ln>
          <a:effectLst>
            <a:outerShdw blurRad="76200" dist="50800" dir="5400000" algn="t" rotWithShape="0">
              <a:schemeClr val="accent6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latin typeface="Arial"/>
                <a:ea typeface="阿里巴巴普惠体 Medium"/>
                <a:cs typeface="阿里巴巴普惠体 Medium"/>
                <a:sym typeface="Arial"/>
              </a:rPr>
              <a:t>0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625476" y="511810"/>
            <a:ext cx="10948669" cy="523240"/>
            <a:chOff x="985" y="806"/>
            <a:chExt cx="17242" cy="824"/>
          </a:xfrm>
        </p:grpSpPr>
        <p:sp>
          <p:nvSpPr>
            <p:cNvPr id="13" name="平行四边形 12"/>
            <p:cNvSpPr/>
            <p:nvPr>
              <p:custDataLst>
                <p:tags r:id="rId13"/>
              </p:custDataLst>
            </p:nvPr>
          </p:nvSpPr>
          <p:spPr>
            <a:xfrm>
              <a:off x="985" y="1347"/>
              <a:ext cx="8163" cy="254"/>
            </a:xfrm>
            <a:prstGeom prst="parallelogram">
              <a:avLst>
                <a:gd name="adj" fmla="val 38188"/>
              </a:avLst>
            </a:prstGeom>
            <a:gradFill>
              <a:gsLst>
                <a:gs pos="100000">
                  <a:schemeClr val="accent6"/>
                </a:gs>
                <a:gs pos="23000">
                  <a:schemeClr val="accent6">
                    <a:alpha val="0"/>
                  </a:scheme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" name="文本框 7"/>
            <p:cNvSpPr txBox="1"/>
            <p:nvPr>
              <p:custDataLst>
                <p:tags r:id="rId14"/>
              </p:custDataLst>
            </p:nvPr>
          </p:nvSpPr>
          <p:spPr>
            <a:xfrm>
              <a:off x="1095" y="806"/>
              <a:ext cx="9189" cy="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l">
                <a:buClrTx/>
                <a:buSzTx/>
                <a:buFontTx/>
              </a:pPr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阿里巴巴普惠体 Medium"/>
                  <a:cs typeface="阿里巴巴普惠体 Medium"/>
                  <a:sym typeface="Arial"/>
                </a:rPr>
                <a:t>梳头簪花，做一天海的女儿</a:t>
              </a:r>
            </a:p>
          </p:txBody>
        </p:sp>
        <p:cxnSp>
          <p:nvCxnSpPr>
            <p:cNvPr id="52" name="直接连接符 51"/>
            <p:cNvCxnSpPr/>
            <p:nvPr>
              <p:custDataLst>
                <p:tags r:id="rId15"/>
              </p:custDataLst>
            </p:nvPr>
          </p:nvCxnSpPr>
          <p:spPr>
            <a:xfrm flipH="1">
              <a:off x="16410" y="1362"/>
              <a:ext cx="1817" cy="0"/>
            </a:xfrm>
            <a:prstGeom prst="line">
              <a:avLst/>
            </a:prstGeom>
            <a:ln w="38100" cap="rnd">
              <a:solidFill>
                <a:schemeClr val="accent6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/>
            <p:nvPr>
              <p:custDataLst>
                <p:tags r:id="rId16"/>
              </p:custDataLst>
            </p:nvPr>
          </p:nvCxnSpPr>
          <p:spPr>
            <a:xfrm flipH="1">
              <a:off x="8778" y="1362"/>
              <a:ext cx="9381" cy="71"/>
            </a:xfrm>
            <a:prstGeom prst="line">
              <a:avLst/>
            </a:prstGeom>
            <a:ln w="25400" cap="rnd">
              <a:solidFill>
                <a:schemeClr val="accent6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组合 59"/>
          <p:cNvGrpSpPr/>
          <p:nvPr/>
        </p:nvGrpSpPr>
        <p:grpSpPr>
          <a:xfrm>
            <a:off x="10828021" y="6096635"/>
            <a:ext cx="687705" cy="215900"/>
            <a:chOff x="16722" y="9359"/>
            <a:chExt cx="972" cy="340"/>
          </a:xfrm>
          <a:gradFill>
            <a:gsLst>
              <a:gs pos="0">
                <a:schemeClr val="accent6"/>
              </a:gs>
              <a:gs pos="100000">
                <a:schemeClr val="accent6">
                  <a:alpha val="0"/>
                </a:schemeClr>
              </a:gs>
            </a:gsLst>
            <a:lin ang="10800000" scaled="0"/>
          </a:gradFill>
        </p:grpSpPr>
        <p:sp>
          <p:nvSpPr>
            <p:cNvPr id="61" name="燕尾形 60"/>
            <p:cNvSpPr/>
            <p:nvPr>
              <p:custDataLst>
                <p:tags r:id="rId9"/>
              </p:custDataLst>
            </p:nvPr>
          </p:nvSpPr>
          <p:spPr>
            <a:xfrm>
              <a:off x="17194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2" name="燕尾形 61"/>
            <p:cNvSpPr/>
            <p:nvPr>
              <p:custDataLst>
                <p:tags r:id="rId10"/>
              </p:custDataLst>
            </p:nvPr>
          </p:nvSpPr>
          <p:spPr>
            <a:xfrm>
              <a:off x="17430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3" name="燕尾形 62"/>
            <p:cNvSpPr/>
            <p:nvPr>
              <p:custDataLst>
                <p:tags r:id="rId11"/>
              </p:custDataLst>
            </p:nvPr>
          </p:nvSpPr>
          <p:spPr>
            <a:xfrm>
              <a:off x="16722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" name="燕尾形 5"/>
            <p:cNvSpPr/>
            <p:nvPr>
              <p:custDataLst>
                <p:tags r:id="rId12"/>
              </p:custDataLst>
            </p:nvPr>
          </p:nvSpPr>
          <p:spPr>
            <a:xfrm>
              <a:off x="16958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1228726" y="1626870"/>
            <a:ext cx="9734551" cy="2037080"/>
            <a:chOff x="1907" y="5637"/>
            <a:chExt cx="15330" cy="3208"/>
          </a:xfrm>
        </p:grpSpPr>
        <p:sp>
          <p:nvSpPr>
            <p:cNvPr id="18" name="文本框 25"/>
            <p:cNvSpPr txBox="1"/>
            <p:nvPr>
              <p:custDataLst>
                <p:tags r:id="rId5"/>
              </p:custDataLst>
            </p:nvPr>
          </p:nvSpPr>
          <p:spPr>
            <a:xfrm>
              <a:off x="1907" y="5637"/>
              <a:ext cx="15330" cy="3208"/>
            </a:xfrm>
            <a:prstGeom prst="roundRect">
              <a:avLst>
                <a:gd name="adj" fmla="val 5341"/>
              </a:avLst>
            </a:prstGeom>
            <a:solidFill>
              <a:srgbClr val="4B9B2B"/>
            </a:solidFill>
          </p:spPr>
          <p:txBody>
            <a:bodyPr wrap="square" lIns="0" tIns="36195" rIns="0" bIns="0" rtlCol="0" anchor="ctr" anchorCtr="1">
              <a:noAutofit/>
            </a:bodyPr>
            <a:lstStyle/>
            <a:p>
              <a:pPr algn="ctr"/>
              <a:endPara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3" name="文本框 25"/>
            <p:cNvSpPr txBox="1"/>
            <p:nvPr>
              <p:custDataLst>
                <p:tags r:id="rId6"/>
              </p:custDataLst>
            </p:nvPr>
          </p:nvSpPr>
          <p:spPr>
            <a:xfrm>
              <a:off x="1907" y="5785"/>
              <a:ext cx="15330" cy="2913"/>
            </a:xfrm>
            <a:prstGeom prst="roundRect">
              <a:avLst>
                <a:gd name="adj" fmla="val 5341"/>
              </a:avLst>
            </a:prstGeom>
            <a:solidFill>
              <a:srgbClr val="F2FAEF"/>
            </a:solidFill>
          </p:spPr>
          <p:txBody>
            <a:bodyPr wrap="square" lIns="0" tIns="36195" rIns="0" bIns="0" rtlCol="0" anchor="ctr" anchorCtr="1">
              <a:noAutofit/>
            </a:bodyPr>
            <a:lstStyle/>
            <a:p>
              <a:pPr algn="ctr"/>
              <a:endPara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0" name="文本框 49"/>
            <p:cNvSpPr txBox="1"/>
            <p:nvPr>
              <p:custDataLst>
                <p:tags r:id="rId7"/>
              </p:custDataLst>
            </p:nvPr>
          </p:nvSpPr>
          <p:spPr>
            <a:xfrm>
              <a:off x="2991" y="6237"/>
              <a:ext cx="10137" cy="2006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lvl="0" algn="just">
                <a:lnSpc>
                  <a:spcPct val="120000"/>
                </a:lnSpc>
                <a:buClrTx/>
                <a:buSzTx/>
                <a:buFontTx/>
              </a:pPr>
              <a:r>
                <a:rPr lang="en-US" altLang="zh-CN" sz="17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Arial"/>
                  <a:ea typeface="阿里巴巴普惠体 Medium"/>
                  <a:cs typeface="阿里巴巴普惠体 Medium"/>
                  <a:sym typeface="Arial"/>
                </a:rPr>
                <a:t>         </a:t>
              </a:r>
              <a:r>
                <a:rPr lang="zh-CN" altLang="en-US" sz="1700" dirty="0">
                  <a:solidFill>
                    <a:srgbClr val="333333"/>
                  </a:solidFill>
                  <a:effectLst/>
                  <a:latin typeface="Arial"/>
                  <a:ea typeface="阿里巴巴普惠体 Medium"/>
                  <a:cs typeface="阿里巴巴普惠体 Medium"/>
                  <a:sym typeface="Arial"/>
                </a:rPr>
                <a:t>几年前，黄丽泳去参加一个活动，被问到是不是客家人、惠安人，当时她就觉得蟳埔女不为人知，非常可惜，这坚定了她要把家乡文化传播出去的信念。后来，她放弃幼师的本职工作，将宣传蟳埔文化变成她的主业。</a:t>
              </a:r>
              <a:endParaRPr lang="en-US" altLang="zh-CN" sz="17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pic>
          <p:nvPicPr>
            <p:cNvPr id="25" name="图片 24" descr="51miz-E1293310-532B0A56"/>
            <p:cNvPicPr>
              <a:picLocks noChangeAspect="1"/>
            </p:cNvPicPr>
            <p:nvPr>
              <p:custDataLst>
                <p:tags r:id="rId8"/>
              </p:custDataLst>
            </p:nvPr>
          </p:nvPicPr>
          <p:blipFill>
            <a:blip r:embed="rId1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050" y="5770"/>
              <a:ext cx="3187" cy="2940"/>
            </a:xfrm>
            <a:prstGeom prst="rect">
              <a:avLst/>
            </a:prstGeom>
          </p:spPr>
        </p:pic>
      </p:grpSp>
      <p:grpSp>
        <p:nvGrpSpPr>
          <p:cNvPr id="28" name="组合 27"/>
          <p:cNvGrpSpPr/>
          <p:nvPr/>
        </p:nvGrpSpPr>
        <p:grpSpPr>
          <a:xfrm>
            <a:off x="695326" y="3639820"/>
            <a:ext cx="10319385" cy="2468880"/>
            <a:chOff x="1095" y="5713"/>
            <a:chExt cx="16251" cy="3888"/>
          </a:xfrm>
        </p:grpSpPr>
        <p:grpSp>
          <p:nvGrpSpPr>
            <p:cNvPr id="11" name="组合 10"/>
            <p:cNvGrpSpPr/>
            <p:nvPr/>
          </p:nvGrpSpPr>
          <p:grpSpPr>
            <a:xfrm>
              <a:off x="3472" y="6356"/>
              <a:ext cx="13874" cy="2601"/>
              <a:chOff x="-368" y="5724"/>
              <a:chExt cx="12749" cy="1000"/>
            </a:xfrm>
          </p:grpSpPr>
          <p:sp>
            <p:nvSpPr>
              <p:cNvPr id="16" name="文本框 25"/>
              <p:cNvSpPr txBox="1"/>
              <p:nvPr>
                <p:custDataLst>
                  <p:tags r:id="rId3"/>
                </p:custDataLst>
              </p:nvPr>
            </p:nvSpPr>
            <p:spPr>
              <a:xfrm>
                <a:off x="-368" y="5724"/>
                <a:ext cx="12749" cy="1000"/>
              </a:xfrm>
              <a:prstGeom prst="roundRect">
                <a:avLst>
                  <a:gd name="adj" fmla="val 5341"/>
                </a:avLst>
              </a:prstGeom>
              <a:solidFill>
                <a:schemeClr val="accent6">
                  <a:lumMod val="20000"/>
                  <a:lumOff val="80000"/>
                  <a:alpha val="35000"/>
                </a:schemeClr>
              </a:solidFill>
            </p:spPr>
            <p:txBody>
              <a:bodyPr wrap="square" lIns="0" tIns="36195" rIns="0" bIns="0" rtlCol="0" anchor="ctr" anchorCtr="1">
                <a:noAutofit/>
              </a:bodyPr>
              <a:lstStyle/>
              <a:p>
                <a:pPr algn="ctr"/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阿里巴巴普惠体 Medium"/>
                  <a:cs typeface="阿里巴巴普惠体 Medium"/>
                  <a:sym typeface="Arial"/>
                </a:endParaRPr>
              </a:p>
            </p:txBody>
          </p:sp>
          <p:sp>
            <p:nvSpPr>
              <p:cNvPr id="19" name="文本框 18"/>
              <p:cNvSpPr txBox="1"/>
              <p:nvPr>
                <p:custDataLst>
                  <p:tags r:id="rId4"/>
                </p:custDataLst>
              </p:nvPr>
            </p:nvSpPr>
            <p:spPr>
              <a:xfrm>
                <a:off x="1879" y="5844"/>
                <a:ext cx="10025" cy="753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/>
              <a:p>
                <a:pPr lvl="0" algn="just">
                  <a:lnSpc>
                    <a:spcPct val="120000"/>
                  </a:lnSpc>
                  <a:buClrTx/>
                  <a:buSzTx/>
                  <a:buFontTx/>
                </a:pPr>
                <a:r>
                  <a:rPr lang="en-US" altLang="zh-CN" sz="17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latin typeface="Arial"/>
                    <a:ea typeface="阿里巴巴普惠体 Medium"/>
                    <a:cs typeface="阿里巴巴普惠体 Medium"/>
                    <a:sym typeface="Arial"/>
                  </a:rPr>
                  <a:t>         因为时常需要接待从全国各地而来的摄影师们，她也会游说村里的老人做他们的模特。“奶奶们一开始都会觉得害羞，不好意思被拍。” 黄丽泳回忆道。但变化却悄然而至，如今村里头戴鲜花开壳取海蛎的阿婆们，已经习惯面对游客的镜头，“甚至镜头一来就开始笑了。”</a:t>
                </a:r>
              </a:p>
            </p:txBody>
          </p:sp>
        </p:grpSp>
        <p:pic>
          <p:nvPicPr>
            <p:cNvPr id="27" name="图片 26" descr="51miz-E1294889-AFDA87D8"/>
            <p:cNvPicPr>
              <a:picLocks noChangeAspect="1"/>
            </p:cNvPicPr>
            <p:nvPr/>
          </p:nvPicPr>
          <p:blipFill>
            <a:blip r:embed="rId20" cstate="email">
              <a:lum contras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095" y="5713"/>
              <a:ext cx="4740" cy="3888"/>
            </a:xfrm>
            <a:prstGeom prst="rect">
              <a:avLst/>
            </a:prstGeom>
          </p:spPr>
        </p:pic>
      </p:grp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0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7" cstate="email">
            <a:alphaModFix amt="80000"/>
            <a:lum bright="6000" contras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圆角矩形 13"/>
          <p:cNvSpPr/>
          <p:nvPr>
            <p:custDataLst>
              <p:tags r:id="rId2"/>
            </p:custDataLst>
          </p:nvPr>
        </p:nvSpPr>
        <p:spPr>
          <a:xfrm>
            <a:off x="272099" y="240350"/>
            <a:ext cx="11647805" cy="6377305"/>
          </a:xfrm>
          <a:prstGeom prst="roundRect">
            <a:avLst>
              <a:gd name="adj" fmla="val 3365"/>
            </a:avLst>
          </a:prstGeom>
          <a:solidFill>
            <a:schemeClr val="bg1"/>
          </a:solidFill>
          <a:ln>
            <a:noFill/>
          </a:ln>
          <a:effectLst>
            <a:outerShdw blurRad="76200" dist="50800" dir="5400000" algn="t" rotWithShape="0">
              <a:schemeClr val="accent6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latin typeface="Arial"/>
                <a:ea typeface="阿里巴巴普惠体 Medium"/>
                <a:cs typeface="阿里巴巴普惠体 Medium"/>
                <a:sym typeface="Arial"/>
              </a:rPr>
              <a:t>0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625476" y="511810"/>
            <a:ext cx="10948669" cy="523240"/>
            <a:chOff x="985" y="806"/>
            <a:chExt cx="17242" cy="824"/>
          </a:xfrm>
        </p:grpSpPr>
        <p:sp>
          <p:nvSpPr>
            <p:cNvPr id="13" name="平行四边形 12"/>
            <p:cNvSpPr/>
            <p:nvPr>
              <p:custDataLst>
                <p:tags r:id="rId11"/>
              </p:custDataLst>
            </p:nvPr>
          </p:nvSpPr>
          <p:spPr>
            <a:xfrm>
              <a:off x="985" y="1347"/>
              <a:ext cx="8163" cy="254"/>
            </a:xfrm>
            <a:prstGeom prst="parallelogram">
              <a:avLst>
                <a:gd name="adj" fmla="val 38188"/>
              </a:avLst>
            </a:prstGeom>
            <a:gradFill>
              <a:gsLst>
                <a:gs pos="100000">
                  <a:schemeClr val="accent6"/>
                </a:gs>
                <a:gs pos="23000">
                  <a:schemeClr val="accent6">
                    <a:alpha val="0"/>
                  </a:scheme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" name="文本框 7"/>
            <p:cNvSpPr txBox="1"/>
            <p:nvPr>
              <p:custDataLst>
                <p:tags r:id="rId12"/>
              </p:custDataLst>
            </p:nvPr>
          </p:nvSpPr>
          <p:spPr>
            <a:xfrm>
              <a:off x="1095" y="806"/>
              <a:ext cx="9189" cy="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l">
                <a:buClrTx/>
                <a:buSzTx/>
                <a:buFontTx/>
              </a:pPr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阿里巴巴普惠体 Medium"/>
                  <a:cs typeface="阿里巴巴普惠体 Medium"/>
                  <a:sym typeface="Arial"/>
                </a:rPr>
                <a:t>梳头簪花，做一天海的女儿</a:t>
              </a:r>
            </a:p>
          </p:txBody>
        </p:sp>
        <p:cxnSp>
          <p:nvCxnSpPr>
            <p:cNvPr id="52" name="直接连接符 51"/>
            <p:cNvCxnSpPr/>
            <p:nvPr>
              <p:custDataLst>
                <p:tags r:id="rId13"/>
              </p:custDataLst>
            </p:nvPr>
          </p:nvCxnSpPr>
          <p:spPr>
            <a:xfrm flipH="1">
              <a:off x="16410" y="1362"/>
              <a:ext cx="1817" cy="0"/>
            </a:xfrm>
            <a:prstGeom prst="line">
              <a:avLst/>
            </a:prstGeom>
            <a:ln w="38100" cap="rnd">
              <a:solidFill>
                <a:schemeClr val="accent6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/>
            <p:nvPr>
              <p:custDataLst>
                <p:tags r:id="rId14"/>
              </p:custDataLst>
            </p:nvPr>
          </p:nvCxnSpPr>
          <p:spPr>
            <a:xfrm flipH="1">
              <a:off x="8778" y="1362"/>
              <a:ext cx="9381" cy="71"/>
            </a:xfrm>
            <a:prstGeom prst="line">
              <a:avLst/>
            </a:prstGeom>
            <a:ln w="25400" cap="rnd">
              <a:solidFill>
                <a:schemeClr val="accent6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组合 59"/>
          <p:cNvGrpSpPr/>
          <p:nvPr/>
        </p:nvGrpSpPr>
        <p:grpSpPr>
          <a:xfrm>
            <a:off x="10828021" y="6096635"/>
            <a:ext cx="687705" cy="215900"/>
            <a:chOff x="16722" y="9359"/>
            <a:chExt cx="972" cy="340"/>
          </a:xfrm>
          <a:gradFill>
            <a:gsLst>
              <a:gs pos="0">
                <a:schemeClr val="accent6"/>
              </a:gs>
              <a:gs pos="100000">
                <a:schemeClr val="accent6">
                  <a:alpha val="0"/>
                </a:schemeClr>
              </a:gs>
            </a:gsLst>
            <a:lin ang="10800000" scaled="0"/>
          </a:gradFill>
        </p:grpSpPr>
        <p:sp>
          <p:nvSpPr>
            <p:cNvPr id="61" name="燕尾形 60"/>
            <p:cNvSpPr/>
            <p:nvPr>
              <p:custDataLst>
                <p:tags r:id="rId7"/>
              </p:custDataLst>
            </p:nvPr>
          </p:nvSpPr>
          <p:spPr>
            <a:xfrm>
              <a:off x="17194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2" name="燕尾形 61"/>
            <p:cNvSpPr/>
            <p:nvPr>
              <p:custDataLst>
                <p:tags r:id="rId8"/>
              </p:custDataLst>
            </p:nvPr>
          </p:nvSpPr>
          <p:spPr>
            <a:xfrm>
              <a:off x="17430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3" name="燕尾形 62"/>
            <p:cNvSpPr/>
            <p:nvPr>
              <p:custDataLst>
                <p:tags r:id="rId9"/>
              </p:custDataLst>
            </p:nvPr>
          </p:nvSpPr>
          <p:spPr>
            <a:xfrm>
              <a:off x="16722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" name="燕尾形 5"/>
            <p:cNvSpPr/>
            <p:nvPr>
              <p:custDataLst>
                <p:tags r:id="rId10"/>
              </p:custDataLst>
            </p:nvPr>
          </p:nvSpPr>
          <p:spPr>
            <a:xfrm>
              <a:off x="16958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1228726" y="1731645"/>
            <a:ext cx="9734551" cy="3639820"/>
            <a:chOff x="1935" y="2562"/>
            <a:chExt cx="15330" cy="3208"/>
          </a:xfrm>
        </p:grpSpPr>
        <p:sp>
          <p:nvSpPr>
            <p:cNvPr id="31" name="文本框 25"/>
            <p:cNvSpPr txBox="1"/>
            <p:nvPr>
              <p:custDataLst>
                <p:tags r:id="rId5"/>
              </p:custDataLst>
            </p:nvPr>
          </p:nvSpPr>
          <p:spPr>
            <a:xfrm>
              <a:off x="1935" y="2562"/>
              <a:ext cx="15330" cy="3208"/>
            </a:xfrm>
            <a:prstGeom prst="roundRect">
              <a:avLst>
                <a:gd name="adj" fmla="val 5341"/>
              </a:avLst>
            </a:prstGeom>
            <a:solidFill>
              <a:srgbClr val="4B9B2B"/>
            </a:solidFill>
          </p:spPr>
          <p:txBody>
            <a:bodyPr wrap="square" lIns="0" tIns="36195" rIns="0" bIns="0" rtlCol="0" anchor="ctr" anchorCtr="1">
              <a:noAutofit/>
            </a:bodyPr>
            <a:lstStyle/>
            <a:p>
              <a:pPr algn="ctr"/>
              <a:endPara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32" name="文本框 25"/>
            <p:cNvSpPr txBox="1"/>
            <p:nvPr>
              <p:custDataLst>
                <p:tags r:id="rId6"/>
              </p:custDataLst>
            </p:nvPr>
          </p:nvSpPr>
          <p:spPr>
            <a:xfrm>
              <a:off x="1935" y="2682"/>
              <a:ext cx="15330" cy="2969"/>
            </a:xfrm>
            <a:prstGeom prst="roundRect">
              <a:avLst>
                <a:gd name="adj" fmla="val 5341"/>
              </a:avLst>
            </a:prstGeom>
            <a:solidFill>
              <a:srgbClr val="F2FAEF"/>
            </a:solidFill>
          </p:spPr>
          <p:txBody>
            <a:bodyPr wrap="square" lIns="0" tIns="36195" rIns="0" bIns="0" rtlCol="0" anchor="ctr" anchorCtr="1">
              <a:noAutofit/>
            </a:bodyPr>
            <a:lstStyle/>
            <a:p>
              <a:pPr algn="ctr"/>
              <a:endPara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</p:grpSp>
      <p:sp>
        <p:nvSpPr>
          <p:cNvPr id="33" name="文本框 32"/>
          <p:cNvSpPr txBox="1"/>
          <p:nvPr/>
        </p:nvSpPr>
        <p:spPr>
          <a:xfrm>
            <a:off x="3221355" y="2304415"/>
            <a:ext cx="5749291" cy="253365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just"/>
            <a:r>
              <a:rPr lang="en-US" altLang="zh-CN" sz="17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/>
                <a:ea typeface="阿里巴巴普惠体 Medium"/>
                <a:cs typeface="阿里巴巴普惠体 Medium"/>
                <a:sym typeface="Arial"/>
              </a:rPr>
              <a:t>         </a:t>
            </a:r>
            <a:r>
              <a:rPr lang="zh-CN" altLang="en-US" sz="1700" dirty="0">
                <a:solidFill>
                  <a:srgbClr val="333333"/>
                </a:solidFill>
                <a:effectLst/>
                <a:latin typeface="Arial"/>
                <a:ea typeface="阿里巴巴普惠体 Medium"/>
                <a:cs typeface="阿里巴巴普惠体 Medium"/>
                <a:sym typeface="Arial"/>
              </a:rPr>
              <a:t>每年农历的正月二十九是妈祖巡香日，整个村落的蟳埔女都会盛装打扮，添香巡游。只不过，随着簪花围的爆火，“蟳埔女”装扮的游客络绎不绝，村里的人经常感慨，现在每天都沉浸在节日的场景中。</a:t>
            </a:r>
            <a:endParaRPr lang="en-US" altLang="zh-CN" sz="1700" b="0" i="0" dirty="0">
              <a:solidFill>
                <a:srgbClr val="333333"/>
              </a:solidFill>
              <a:effectLst/>
              <a:latin typeface="Arial"/>
              <a:ea typeface="阿里巴巴普惠体 Medium"/>
              <a:cs typeface="阿里巴巴普惠体 Medium"/>
              <a:sym typeface="Arial"/>
            </a:endParaRPr>
          </a:p>
          <a:p>
            <a:pPr algn="just"/>
            <a:endParaRPr lang="en-US" altLang="zh-CN" sz="1700" dirty="0">
              <a:solidFill>
                <a:srgbClr val="333333"/>
              </a:solidFill>
              <a:latin typeface="Arial"/>
              <a:ea typeface="阿里巴巴普惠体 Medium"/>
              <a:cs typeface="阿里巴巴普惠体 Medium"/>
              <a:sym typeface="Arial"/>
            </a:endParaRPr>
          </a:p>
          <a:p>
            <a:pPr algn="just"/>
            <a:r>
              <a:rPr lang="en-US" altLang="zh-CN" sz="17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/>
                <a:ea typeface="阿里巴巴普惠体 Medium"/>
                <a:cs typeface="阿里巴巴普惠体 Medium"/>
                <a:sym typeface="Arial"/>
              </a:rPr>
              <a:t>         </a:t>
            </a:r>
            <a:r>
              <a:rPr lang="zh-CN" altLang="en-US" sz="1700" dirty="0">
                <a:solidFill>
                  <a:srgbClr val="333333"/>
                </a:solidFill>
                <a:effectLst/>
                <a:latin typeface="Arial"/>
                <a:ea typeface="阿里巴巴普惠体 Medium"/>
                <a:cs typeface="阿里巴巴普惠体 Medium"/>
                <a:sym typeface="Arial"/>
              </a:rPr>
              <a:t>黄丽泳说，对蟳埔女来说，簪花不仅是一种风俗，更是一种对幸福生活和东方美丽追求的表达，也是对家人的祈愿，“我们世代以渔业为生，花代表了生命力和希望，把花簪在头上，期待出海打鱼的家人平安归来。” </a:t>
            </a:r>
            <a:endParaRPr lang="en-US" altLang="zh-CN" sz="17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/>
              <a:ea typeface="阿里巴巴普惠体 Medium"/>
              <a:cs typeface="阿里巴巴普惠体 Medium"/>
              <a:sym typeface="Arial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1228726" y="3520440"/>
            <a:ext cx="9734551" cy="1723390"/>
            <a:chOff x="1935" y="5544"/>
            <a:chExt cx="15330" cy="2714"/>
          </a:xfrm>
        </p:grpSpPr>
        <p:pic>
          <p:nvPicPr>
            <p:cNvPr id="34" name="图片 33" descr="51miz-E1293310-532B0A56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1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324" y="5544"/>
              <a:ext cx="2941" cy="2714"/>
            </a:xfrm>
            <a:prstGeom prst="rect">
              <a:avLst/>
            </a:prstGeom>
          </p:spPr>
        </p:pic>
        <p:pic>
          <p:nvPicPr>
            <p:cNvPr id="36" name="图片 35" descr="51miz-E1293310-532B0A56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1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1935" y="5563"/>
              <a:ext cx="2921" cy="2695"/>
            </a:xfrm>
            <a:prstGeom prst="rect">
              <a:avLst/>
            </a:prstGeom>
          </p:spPr>
        </p:pic>
      </p:grp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  <p:bldP spid="3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0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8" cstate="email">
            <a:lum bright="6000" contras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669" y="0"/>
            <a:ext cx="12178665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97206" y="2309495"/>
            <a:ext cx="11410951" cy="1758950"/>
          </a:xfrm>
          <a:ln w="53975">
            <a:noFill/>
          </a:ln>
          <a:effectLst>
            <a:outerShdw blurRad="50800" dist="25400" dir="5400000" algn="t" rotWithShape="0">
              <a:schemeClr val="accent6">
                <a:lumMod val="75000"/>
                <a:alpha val="80000"/>
              </a:schemeClr>
            </a:outerShdw>
          </a:effectLst>
        </p:spPr>
        <p:txBody>
          <a:bodyPr anchor="ctr" anchorCtr="0">
            <a:noAutofit/>
          </a:bodyPr>
          <a:lstStyle/>
          <a:p>
            <a:pPr algn="ctr"/>
            <a:r>
              <a:rPr lang="zh-CN" altLang="en-US" sz="6200" spc="500" dirty="0">
                <a:ln w="88900">
                  <a:solidFill>
                    <a:srgbClr val="358828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schemeClr val="accent6">
                      <a:lumMod val="50000"/>
                      <a:alpha val="100000"/>
                    </a:schemeClr>
                  </a:outerShdw>
                </a:effectLst>
                <a:latin typeface="思源宋体 CN Heavy" pitchFamily="18" charset="-122"/>
                <a:ea typeface="思源宋体 CN Heavy" pitchFamily="18" charset="-122"/>
                <a:cs typeface="阿里巴巴普惠体 Medium"/>
                <a:sym typeface="Arial"/>
              </a:rPr>
              <a:t>梧林古厝，彰显华侨家国情怀</a:t>
            </a: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497206" y="2691767"/>
            <a:ext cx="11410951" cy="99377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6200" spc="500" dirty="0">
                <a:gradFill>
                  <a:gsLst>
                    <a:gs pos="0">
                      <a:schemeClr val="bg1"/>
                    </a:gs>
                    <a:gs pos="100000">
                      <a:schemeClr val="accent6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latin typeface="思源宋体 CN Heavy" pitchFamily="18" charset="-122"/>
                <a:ea typeface="思源宋体 CN Heavy" pitchFamily="18" charset="-122"/>
                <a:cs typeface="阿里巴巴普惠体 Medium"/>
                <a:sym typeface="Arial"/>
              </a:rPr>
              <a:t>梧林古厝，彰显华侨家国情怀</a:t>
            </a:r>
          </a:p>
        </p:txBody>
      </p:sp>
      <p:sp>
        <p:nvSpPr>
          <p:cNvPr id="159" name="矩形: 圆角 158"/>
          <p:cNvSpPr/>
          <p:nvPr/>
        </p:nvSpPr>
        <p:spPr>
          <a:xfrm>
            <a:off x="4870451" y="4427855"/>
            <a:ext cx="2451100" cy="59055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92D050"/>
              </a:gs>
              <a:gs pos="100000">
                <a:schemeClr val="accent6"/>
              </a:gs>
            </a:gsLst>
            <a:lin ang="5400000" scaled="1"/>
          </a:gradFill>
          <a:ln w="19050">
            <a:noFill/>
          </a:ln>
          <a:effectLst>
            <a:outerShdw blurRad="63500" dist="25400" dir="5400000" algn="t" rotWithShape="0">
              <a:schemeClr val="accent6">
                <a:lumMod val="50000"/>
                <a:alpha val="8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3098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400" b="1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12700" dir="5400000" algn="t" rotWithShape="0">
                    <a:schemeClr val="accent6">
                      <a:lumMod val="75000"/>
                      <a:alpha val="80000"/>
                    </a:schemeClr>
                  </a:outerShdw>
                </a:effectLst>
                <a:uLnTx/>
                <a:uFillTx/>
                <a:latin typeface="Arial"/>
                <a:ea typeface="阿里巴巴普惠体 Medium"/>
                <a:cs typeface="阿里巴巴普惠体 Medium"/>
                <a:sym typeface="Arial"/>
              </a:rPr>
              <a:t>PART FOUR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12700" dir="5400000" algn="t" rotWithShape="0">
                  <a:schemeClr val="accent6">
                    <a:lumMod val="75000"/>
                    <a:alpha val="80000"/>
                  </a:schemeClr>
                </a:outerShdw>
              </a:effectLst>
              <a:uLnTx/>
              <a:uFillTx/>
              <a:latin typeface="Arial"/>
              <a:ea typeface="阿里巴巴普惠体 Medium"/>
              <a:cs typeface="阿里巴巴普惠体 Medium"/>
              <a:sym typeface="Arial"/>
            </a:endParaRPr>
          </a:p>
        </p:txBody>
      </p:sp>
      <p:grpSp>
        <p:nvGrpSpPr>
          <p:cNvPr id="36" name="组合 35"/>
          <p:cNvGrpSpPr/>
          <p:nvPr userDrawn="1"/>
        </p:nvGrpSpPr>
        <p:grpSpPr>
          <a:xfrm>
            <a:off x="1923415" y="2"/>
            <a:ext cx="1259840" cy="706755"/>
            <a:chOff x="1087660" y="-36875"/>
            <a:chExt cx="1259749" cy="706854"/>
          </a:xfrm>
          <a:gradFill>
            <a:gsLst>
              <a:gs pos="100000">
                <a:srgbClr val="49BC0A">
                  <a:alpha val="0"/>
                </a:srgbClr>
              </a:gs>
              <a:gs pos="0">
                <a:srgbClr val="41A809"/>
              </a:gs>
            </a:gsLst>
            <a:lin ang="5400000" scaled="1"/>
          </a:gradFill>
        </p:grpSpPr>
        <p:sp>
          <p:nvSpPr>
            <p:cNvPr id="37" name="椭圆 36"/>
            <p:cNvSpPr/>
            <p:nvPr>
              <p:custDataLst>
                <p:tags r:id="rId9"/>
              </p:custDataLst>
            </p:nvPr>
          </p:nvSpPr>
          <p:spPr>
            <a:xfrm>
              <a:off x="1087660" y="-36874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38" name="椭圆 37"/>
            <p:cNvSpPr/>
            <p:nvPr>
              <p:custDataLst>
                <p:tags r:id="rId10"/>
              </p:custDataLst>
            </p:nvPr>
          </p:nvSpPr>
          <p:spPr>
            <a:xfrm>
              <a:off x="1257452" y="-3687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39" name="椭圆 38"/>
            <p:cNvSpPr/>
            <p:nvPr>
              <p:custDataLst>
                <p:tags r:id="rId11"/>
              </p:custDataLst>
            </p:nvPr>
          </p:nvSpPr>
          <p:spPr>
            <a:xfrm>
              <a:off x="1427244" y="-36873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0" name="椭圆 39"/>
            <p:cNvSpPr/>
            <p:nvPr>
              <p:custDataLst>
                <p:tags r:id="rId12"/>
              </p:custDataLst>
            </p:nvPr>
          </p:nvSpPr>
          <p:spPr>
            <a:xfrm>
              <a:off x="1597037" y="-3687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1" name="椭圆 40"/>
            <p:cNvSpPr/>
            <p:nvPr>
              <p:custDataLst>
                <p:tags r:id="rId13"/>
              </p:custDataLst>
            </p:nvPr>
          </p:nvSpPr>
          <p:spPr>
            <a:xfrm>
              <a:off x="1766829" y="-3687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2" name="椭圆 41"/>
            <p:cNvSpPr/>
            <p:nvPr>
              <p:custDataLst>
                <p:tags r:id="rId14"/>
              </p:custDataLst>
            </p:nvPr>
          </p:nvSpPr>
          <p:spPr>
            <a:xfrm>
              <a:off x="1936621" y="-3687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3" name="椭圆 42"/>
            <p:cNvSpPr/>
            <p:nvPr>
              <p:custDataLst>
                <p:tags r:id="rId15"/>
              </p:custDataLst>
            </p:nvPr>
          </p:nvSpPr>
          <p:spPr>
            <a:xfrm>
              <a:off x="2106413" y="-3687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4" name="椭圆 43"/>
            <p:cNvSpPr/>
            <p:nvPr>
              <p:custDataLst>
                <p:tags r:id="rId16"/>
              </p:custDataLst>
            </p:nvPr>
          </p:nvSpPr>
          <p:spPr>
            <a:xfrm>
              <a:off x="2276206" y="-3687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5" name="椭圆 44"/>
            <p:cNvSpPr/>
            <p:nvPr>
              <p:custDataLst>
                <p:tags r:id="rId17"/>
              </p:custDataLst>
            </p:nvPr>
          </p:nvSpPr>
          <p:spPr>
            <a:xfrm>
              <a:off x="1087660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6" name="椭圆 45"/>
            <p:cNvSpPr/>
            <p:nvPr>
              <p:custDataLst>
                <p:tags r:id="rId18"/>
              </p:custDataLst>
            </p:nvPr>
          </p:nvSpPr>
          <p:spPr>
            <a:xfrm>
              <a:off x="1257452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7" name="椭圆 46"/>
            <p:cNvSpPr/>
            <p:nvPr>
              <p:custDataLst>
                <p:tags r:id="rId19"/>
              </p:custDataLst>
            </p:nvPr>
          </p:nvSpPr>
          <p:spPr>
            <a:xfrm>
              <a:off x="1427244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8" name="椭圆 47"/>
            <p:cNvSpPr/>
            <p:nvPr>
              <p:custDataLst>
                <p:tags r:id="rId20"/>
              </p:custDataLst>
            </p:nvPr>
          </p:nvSpPr>
          <p:spPr>
            <a:xfrm>
              <a:off x="1597037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9" name="椭圆 48"/>
            <p:cNvSpPr/>
            <p:nvPr>
              <p:custDataLst>
                <p:tags r:id="rId21"/>
              </p:custDataLst>
            </p:nvPr>
          </p:nvSpPr>
          <p:spPr>
            <a:xfrm>
              <a:off x="1766829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0" name="椭圆 49"/>
            <p:cNvSpPr/>
            <p:nvPr>
              <p:custDataLst>
                <p:tags r:id="rId22"/>
              </p:custDataLst>
            </p:nvPr>
          </p:nvSpPr>
          <p:spPr>
            <a:xfrm>
              <a:off x="1936621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1" name="椭圆 50"/>
            <p:cNvSpPr/>
            <p:nvPr>
              <p:custDataLst>
                <p:tags r:id="rId23"/>
              </p:custDataLst>
            </p:nvPr>
          </p:nvSpPr>
          <p:spPr>
            <a:xfrm>
              <a:off x="2106413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2" name="椭圆 51"/>
            <p:cNvSpPr/>
            <p:nvPr>
              <p:custDataLst>
                <p:tags r:id="rId24"/>
              </p:custDataLst>
            </p:nvPr>
          </p:nvSpPr>
          <p:spPr>
            <a:xfrm>
              <a:off x="2276206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3" name="椭圆 52"/>
            <p:cNvSpPr/>
            <p:nvPr>
              <p:custDataLst>
                <p:tags r:id="rId25"/>
              </p:custDataLst>
            </p:nvPr>
          </p:nvSpPr>
          <p:spPr>
            <a:xfrm>
              <a:off x="1087660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4" name="椭圆 53"/>
            <p:cNvSpPr/>
            <p:nvPr>
              <p:custDataLst>
                <p:tags r:id="rId26"/>
              </p:custDataLst>
            </p:nvPr>
          </p:nvSpPr>
          <p:spPr>
            <a:xfrm>
              <a:off x="1257452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5" name="椭圆 54"/>
            <p:cNvSpPr/>
            <p:nvPr>
              <p:custDataLst>
                <p:tags r:id="rId27"/>
              </p:custDataLst>
            </p:nvPr>
          </p:nvSpPr>
          <p:spPr>
            <a:xfrm>
              <a:off x="1427244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6" name="椭圆 55"/>
            <p:cNvSpPr/>
            <p:nvPr>
              <p:custDataLst>
                <p:tags r:id="rId28"/>
              </p:custDataLst>
            </p:nvPr>
          </p:nvSpPr>
          <p:spPr>
            <a:xfrm>
              <a:off x="1597037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7" name="椭圆 56"/>
            <p:cNvSpPr/>
            <p:nvPr>
              <p:custDataLst>
                <p:tags r:id="rId29"/>
              </p:custDataLst>
            </p:nvPr>
          </p:nvSpPr>
          <p:spPr>
            <a:xfrm>
              <a:off x="1766829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8" name="椭圆 57"/>
            <p:cNvSpPr/>
            <p:nvPr>
              <p:custDataLst>
                <p:tags r:id="rId30"/>
              </p:custDataLst>
            </p:nvPr>
          </p:nvSpPr>
          <p:spPr>
            <a:xfrm>
              <a:off x="1936621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9" name="椭圆 58"/>
            <p:cNvSpPr/>
            <p:nvPr>
              <p:custDataLst>
                <p:tags r:id="rId31"/>
              </p:custDataLst>
            </p:nvPr>
          </p:nvSpPr>
          <p:spPr>
            <a:xfrm>
              <a:off x="2106413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0" name="椭圆 59"/>
            <p:cNvSpPr/>
            <p:nvPr>
              <p:custDataLst>
                <p:tags r:id="rId32"/>
              </p:custDataLst>
            </p:nvPr>
          </p:nvSpPr>
          <p:spPr>
            <a:xfrm>
              <a:off x="2276206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1" name="椭圆 60"/>
            <p:cNvSpPr/>
            <p:nvPr>
              <p:custDataLst>
                <p:tags r:id="rId33"/>
              </p:custDataLst>
            </p:nvPr>
          </p:nvSpPr>
          <p:spPr>
            <a:xfrm>
              <a:off x="1087660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2" name="椭圆 61"/>
            <p:cNvSpPr/>
            <p:nvPr>
              <p:custDataLst>
                <p:tags r:id="rId34"/>
              </p:custDataLst>
            </p:nvPr>
          </p:nvSpPr>
          <p:spPr>
            <a:xfrm>
              <a:off x="1257452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3" name="椭圆 62"/>
            <p:cNvSpPr/>
            <p:nvPr>
              <p:custDataLst>
                <p:tags r:id="rId35"/>
              </p:custDataLst>
            </p:nvPr>
          </p:nvSpPr>
          <p:spPr>
            <a:xfrm>
              <a:off x="1427244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4" name="椭圆 63"/>
            <p:cNvSpPr/>
            <p:nvPr>
              <p:custDataLst>
                <p:tags r:id="rId36"/>
              </p:custDataLst>
            </p:nvPr>
          </p:nvSpPr>
          <p:spPr>
            <a:xfrm>
              <a:off x="1597037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5" name="椭圆 64"/>
            <p:cNvSpPr/>
            <p:nvPr>
              <p:custDataLst>
                <p:tags r:id="rId37"/>
              </p:custDataLst>
            </p:nvPr>
          </p:nvSpPr>
          <p:spPr>
            <a:xfrm>
              <a:off x="1766829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6" name="椭圆 65"/>
            <p:cNvSpPr/>
            <p:nvPr>
              <p:custDataLst>
                <p:tags r:id="rId38"/>
              </p:custDataLst>
            </p:nvPr>
          </p:nvSpPr>
          <p:spPr>
            <a:xfrm>
              <a:off x="1936621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7" name="椭圆 66"/>
            <p:cNvSpPr/>
            <p:nvPr>
              <p:custDataLst>
                <p:tags r:id="rId39"/>
              </p:custDataLst>
            </p:nvPr>
          </p:nvSpPr>
          <p:spPr>
            <a:xfrm>
              <a:off x="2106413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8" name="椭圆 67"/>
            <p:cNvSpPr/>
            <p:nvPr>
              <p:custDataLst>
                <p:tags r:id="rId40"/>
              </p:custDataLst>
            </p:nvPr>
          </p:nvSpPr>
          <p:spPr>
            <a:xfrm>
              <a:off x="2276206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9" name="椭圆 68"/>
            <p:cNvSpPr/>
            <p:nvPr>
              <p:custDataLst>
                <p:tags r:id="rId41"/>
              </p:custDataLst>
            </p:nvPr>
          </p:nvSpPr>
          <p:spPr>
            <a:xfrm>
              <a:off x="1087660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0" name="椭圆 69"/>
            <p:cNvSpPr/>
            <p:nvPr>
              <p:custDataLst>
                <p:tags r:id="rId42"/>
              </p:custDataLst>
            </p:nvPr>
          </p:nvSpPr>
          <p:spPr>
            <a:xfrm>
              <a:off x="1257452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1" name="椭圆 70"/>
            <p:cNvSpPr/>
            <p:nvPr>
              <p:custDataLst>
                <p:tags r:id="rId43"/>
              </p:custDataLst>
            </p:nvPr>
          </p:nvSpPr>
          <p:spPr>
            <a:xfrm>
              <a:off x="1427244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2" name="椭圆 71"/>
            <p:cNvSpPr/>
            <p:nvPr>
              <p:custDataLst>
                <p:tags r:id="rId44"/>
              </p:custDataLst>
            </p:nvPr>
          </p:nvSpPr>
          <p:spPr>
            <a:xfrm>
              <a:off x="1597037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3" name="椭圆 72"/>
            <p:cNvSpPr/>
            <p:nvPr>
              <p:custDataLst>
                <p:tags r:id="rId45"/>
              </p:custDataLst>
            </p:nvPr>
          </p:nvSpPr>
          <p:spPr>
            <a:xfrm>
              <a:off x="1766829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4" name="椭圆 73"/>
            <p:cNvSpPr/>
            <p:nvPr>
              <p:custDataLst>
                <p:tags r:id="rId46"/>
              </p:custDataLst>
            </p:nvPr>
          </p:nvSpPr>
          <p:spPr>
            <a:xfrm>
              <a:off x="1936621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5" name="椭圆 74"/>
            <p:cNvSpPr/>
            <p:nvPr>
              <p:custDataLst>
                <p:tags r:id="rId47"/>
              </p:custDataLst>
            </p:nvPr>
          </p:nvSpPr>
          <p:spPr>
            <a:xfrm>
              <a:off x="2106413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6" name="椭圆 75"/>
            <p:cNvSpPr/>
            <p:nvPr>
              <p:custDataLst>
                <p:tags r:id="rId48"/>
              </p:custDataLst>
            </p:nvPr>
          </p:nvSpPr>
          <p:spPr>
            <a:xfrm>
              <a:off x="2276206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7" name="椭圆 76"/>
            <p:cNvSpPr/>
            <p:nvPr>
              <p:custDataLst>
                <p:tags r:id="rId49"/>
              </p:custDataLst>
            </p:nvPr>
          </p:nvSpPr>
          <p:spPr>
            <a:xfrm>
              <a:off x="1087660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8" name="椭圆 77"/>
            <p:cNvSpPr/>
            <p:nvPr>
              <p:custDataLst>
                <p:tags r:id="rId50"/>
              </p:custDataLst>
            </p:nvPr>
          </p:nvSpPr>
          <p:spPr>
            <a:xfrm>
              <a:off x="1257452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9" name="椭圆 78"/>
            <p:cNvSpPr/>
            <p:nvPr>
              <p:custDataLst>
                <p:tags r:id="rId51"/>
              </p:custDataLst>
            </p:nvPr>
          </p:nvSpPr>
          <p:spPr>
            <a:xfrm>
              <a:off x="1427244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0" name="椭圆 79"/>
            <p:cNvSpPr/>
            <p:nvPr>
              <p:custDataLst>
                <p:tags r:id="rId52"/>
              </p:custDataLst>
            </p:nvPr>
          </p:nvSpPr>
          <p:spPr>
            <a:xfrm>
              <a:off x="1597037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1" name="椭圆 80"/>
            <p:cNvSpPr/>
            <p:nvPr>
              <p:custDataLst>
                <p:tags r:id="rId53"/>
              </p:custDataLst>
            </p:nvPr>
          </p:nvSpPr>
          <p:spPr>
            <a:xfrm>
              <a:off x="1766829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2" name="椭圆 81"/>
            <p:cNvSpPr/>
            <p:nvPr>
              <p:custDataLst>
                <p:tags r:id="rId54"/>
              </p:custDataLst>
            </p:nvPr>
          </p:nvSpPr>
          <p:spPr>
            <a:xfrm>
              <a:off x="1936621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4" name="椭圆 83"/>
            <p:cNvSpPr/>
            <p:nvPr>
              <p:custDataLst>
                <p:tags r:id="rId55"/>
              </p:custDataLst>
            </p:nvPr>
          </p:nvSpPr>
          <p:spPr>
            <a:xfrm>
              <a:off x="2106413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5" name="椭圆 84"/>
            <p:cNvSpPr/>
            <p:nvPr>
              <p:custDataLst>
                <p:tags r:id="rId56"/>
              </p:custDataLst>
            </p:nvPr>
          </p:nvSpPr>
          <p:spPr>
            <a:xfrm>
              <a:off x="2276206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</p:grpSp>
      <p:sp>
        <p:nvSpPr>
          <p:cNvPr id="89" name="任意多边形: 形状 9"/>
          <p:cNvSpPr/>
          <p:nvPr userDrawn="1">
            <p:custDataLst>
              <p:tags r:id="rId2"/>
            </p:custDataLst>
          </p:nvPr>
        </p:nvSpPr>
        <p:spPr>
          <a:xfrm rot="5400000">
            <a:off x="11145521" y="875032"/>
            <a:ext cx="661035" cy="1419225"/>
          </a:xfrm>
          <a:custGeom>
            <a:avLst/>
            <a:gdLst>
              <a:gd name="connsiteX0" fmla="*/ 560545 w 585786"/>
              <a:gd name="connsiteY0" fmla="*/ 1207865 h 1258348"/>
              <a:gd name="connsiteX1" fmla="*/ 585786 w 585786"/>
              <a:gd name="connsiteY1" fmla="*/ 1233106 h 1258348"/>
              <a:gd name="connsiteX2" fmla="*/ 560545 w 585786"/>
              <a:gd name="connsiteY2" fmla="*/ 1258348 h 1258348"/>
              <a:gd name="connsiteX3" fmla="*/ 535304 w 585786"/>
              <a:gd name="connsiteY3" fmla="*/ 1233106 h 1258348"/>
              <a:gd name="connsiteX4" fmla="*/ 560545 w 585786"/>
              <a:gd name="connsiteY4" fmla="*/ 1207865 h 1258348"/>
              <a:gd name="connsiteX5" fmla="*/ 426719 w 585786"/>
              <a:gd name="connsiteY5" fmla="*/ 1207865 h 1258348"/>
              <a:gd name="connsiteX6" fmla="*/ 451960 w 585786"/>
              <a:gd name="connsiteY6" fmla="*/ 1233106 h 1258348"/>
              <a:gd name="connsiteX7" fmla="*/ 426719 w 585786"/>
              <a:gd name="connsiteY7" fmla="*/ 1258348 h 1258348"/>
              <a:gd name="connsiteX8" fmla="*/ 401478 w 585786"/>
              <a:gd name="connsiteY8" fmla="*/ 1233106 h 1258348"/>
              <a:gd name="connsiteX9" fmla="*/ 426719 w 585786"/>
              <a:gd name="connsiteY9" fmla="*/ 1207865 h 1258348"/>
              <a:gd name="connsiteX10" fmla="*/ 292893 w 585786"/>
              <a:gd name="connsiteY10" fmla="*/ 1207865 h 1258348"/>
              <a:gd name="connsiteX11" fmla="*/ 318135 w 585786"/>
              <a:gd name="connsiteY11" fmla="*/ 1233106 h 1258348"/>
              <a:gd name="connsiteX12" fmla="*/ 292893 w 585786"/>
              <a:gd name="connsiteY12" fmla="*/ 1258348 h 1258348"/>
              <a:gd name="connsiteX13" fmla="*/ 267652 w 585786"/>
              <a:gd name="connsiteY13" fmla="*/ 1233106 h 1258348"/>
              <a:gd name="connsiteX14" fmla="*/ 292893 w 585786"/>
              <a:gd name="connsiteY14" fmla="*/ 1207865 h 1258348"/>
              <a:gd name="connsiteX15" fmla="*/ 159067 w 585786"/>
              <a:gd name="connsiteY15" fmla="*/ 1207865 h 1258348"/>
              <a:gd name="connsiteX16" fmla="*/ 184309 w 585786"/>
              <a:gd name="connsiteY16" fmla="*/ 1233106 h 1258348"/>
              <a:gd name="connsiteX17" fmla="*/ 159067 w 585786"/>
              <a:gd name="connsiteY17" fmla="*/ 1258348 h 1258348"/>
              <a:gd name="connsiteX18" fmla="*/ 133826 w 585786"/>
              <a:gd name="connsiteY18" fmla="*/ 1233106 h 1258348"/>
              <a:gd name="connsiteX19" fmla="*/ 159067 w 585786"/>
              <a:gd name="connsiteY19" fmla="*/ 1207865 h 1258348"/>
              <a:gd name="connsiteX20" fmla="*/ 25241 w 585786"/>
              <a:gd name="connsiteY20" fmla="*/ 1207865 h 1258348"/>
              <a:gd name="connsiteX21" fmla="*/ 50483 w 585786"/>
              <a:gd name="connsiteY21" fmla="*/ 1233106 h 1258348"/>
              <a:gd name="connsiteX22" fmla="*/ 25241 w 585786"/>
              <a:gd name="connsiteY22" fmla="*/ 1258348 h 1258348"/>
              <a:gd name="connsiteX23" fmla="*/ 0 w 585786"/>
              <a:gd name="connsiteY23" fmla="*/ 1233106 h 1258348"/>
              <a:gd name="connsiteX24" fmla="*/ 25241 w 585786"/>
              <a:gd name="connsiteY24" fmla="*/ 1207865 h 1258348"/>
              <a:gd name="connsiteX25" fmla="*/ 426719 w 585786"/>
              <a:gd name="connsiteY25" fmla="*/ 1073753 h 1258348"/>
              <a:gd name="connsiteX26" fmla="*/ 451961 w 585786"/>
              <a:gd name="connsiteY26" fmla="*/ 1098994 h 1258348"/>
              <a:gd name="connsiteX27" fmla="*/ 426719 w 585786"/>
              <a:gd name="connsiteY27" fmla="*/ 1124236 h 1258348"/>
              <a:gd name="connsiteX28" fmla="*/ 401478 w 585786"/>
              <a:gd name="connsiteY28" fmla="*/ 1098994 h 1258348"/>
              <a:gd name="connsiteX29" fmla="*/ 426719 w 585786"/>
              <a:gd name="connsiteY29" fmla="*/ 1073753 h 1258348"/>
              <a:gd name="connsiteX30" fmla="*/ 292893 w 585786"/>
              <a:gd name="connsiteY30" fmla="*/ 1073753 h 1258348"/>
              <a:gd name="connsiteX31" fmla="*/ 318135 w 585786"/>
              <a:gd name="connsiteY31" fmla="*/ 1098994 h 1258348"/>
              <a:gd name="connsiteX32" fmla="*/ 292893 w 585786"/>
              <a:gd name="connsiteY32" fmla="*/ 1124236 h 1258348"/>
              <a:gd name="connsiteX33" fmla="*/ 267652 w 585786"/>
              <a:gd name="connsiteY33" fmla="*/ 1098994 h 1258348"/>
              <a:gd name="connsiteX34" fmla="*/ 292893 w 585786"/>
              <a:gd name="connsiteY34" fmla="*/ 1073753 h 1258348"/>
              <a:gd name="connsiteX35" fmla="*/ 159067 w 585786"/>
              <a:gd name="connsiteY35" fmla="*/ 1073753 h 1258348"/>
              <a:gd name="connsiteX36" fmla="*/ 184309 w 585786"/>
              <a:gd name="connsiteY36" fmla="*/ 1098994 h 1258348"/>
              <a:gd name="connsiteX37" fmla="*/ 159067 w 585786"/>
              <a:gd name="connsiteY37" fmla="*/ 1124236 h 1258348"/>
              <a:gd name="connsiteX38" fmla="*/ 133826 w 585786"/>
              <a:gd name="connsiteY38" fmla="*/ 1098994 h 1258348"/>
              <a:gd name="connsiteX39" fmla="*/ 159067 w 585786"/>
              <a:gd name="connsiteY39" fmla="*/ 1073753 h 1258348"/>
              <a:gd name="connsiteX40" fmla="*/ 25241 w 585786"/>
              <a:gd name="connsiteY40" fmla="*/ 1073753 h 1258348"/>
              <a:gd name="connsiteX41" fmla="*/ 50483 w 585786"/>
              <a:gd name="connsiteY41" fmla="*/ 1098994 h 1258348"/>
              <a:gd name="connsiteX42" fmla="*/ 25241 w 585786"/>
              <a:gd name="connsiteY42" fmla="*/ 1124236 h 1258348"/>
              <a:gd name="connsiteX43" fmla="*/ 0 w 585786"/>
              <a:gd name="connsiteY43" fmla="*/ 1098994 h 1258348"/>
              <a:gd name="connsiteX44" fmla="*/ 25241 w 585786"/>
              <a:gd name="connsiteY44" fmla="*/ 1073753 h 1258348"/>
              <a:gd name="connsiteX45" fmla="*/ 560545 w 585786"/>
              <a:gd name="connsiteY45" fmla="*/ 1073658 h 1258348"/>
              <a:gd name="connsiteX46" fmla="*/ 585786 w 585786"/>
              <a:gd name="connsiteY46" fmla="*/ 1098899 h 1258348"/>
              <a:gd name="connsiteX47" fmla="*/ 560545 w 585786"/>
              <a:gd name="connsiteY47" fmla="*/ 1124141 h 1258348"/>
              <a:gd name="connsiteX48" fmla="*/ 535304 w 585786"/>
              <a:gd name="connsiteY48" fmla="*/ 1098899 h 1258348"/>
              <a:gd name="connsiteX49" fmla="*/ 560545 w 585786"/>
              <a:gd name="connsiteY49" fmla="*/ 1073658 h 1258348"/>
              <a:gd name="connsiteX50" fmla="*/ 560545 w 585786"/>
              <a:gd name="connsiteY50" fmla="*/ 939451 h 1258348"/>
              <a:gd name="connsiteX51" fmla="*/ 585786 w 585786"/>
              <a:gd name="connsiteY51" fmla="*/ 964692 h 1258348"/>
              <a:gd name="connsiteX52" fmla="*/ 560545 w 585786"/>
              <a:gd name="connsiteY52" fmla="*/ 989933 h 1258348"/>
              <a:gd name="connsiteX53" fmla="*/ 535304 w 585786"/>
              <a:gd name="connsiteY53" fmla="*/ 964692 h 1258348"/>
              <a:gd name="connsiteX54" fmla="*/ 560545 w 585786"/>
              <a:gd name="connsiteY54" fmla="*/ 939451 h 1258348"/>
              <a:gd name="connsiteX55" fmla="*/ 426719 w 585786"/>
              <a:gd name="connsiteY55" fmla="*/ 939451 h 1258348"/>
              <a:gd name="connsiteX56" fmla="*/ 451960 w 585786"/>
              <a:gd name="connsiteY56" fmla="*/ 964692 h 1258348"/>
              <a:gd name="connsiteX57" fmla="*/ 426719 w 585786"/>
              <a:gd name="connsiteY57" fmla="*/ 989933 h 1258348"/>
              <a:gd name="connsiteX58" fmla="*/ 401478 w 585786"/>
              <a:gd name="connsiteY58" fmla="*/ 964692 h 1258348"/>
              <a:gd name="connsiteX59" fmla="*/ 426719 w 585786"/>
              <a:gd name="connsiteY59" fmla="*/ 939451 h 1258348"/>
              <a:gd name="connsiteX60" fmla="*/ 292893 w 585786"/>
              <a:gd name="connsiteY60" fmla="*/ 939451 h 1258348"/>
              <a:gd name="connsiteX61" fmla="*/ 318135 w 585786"/>
              <a:gd name="connsiteY61" fmla="*/ 964692 h 1258348"/>
              <a:gd name="connsiteX62" fmla="*/ 292893 w 585786"/>
              <a:gd name="connsiteY62" fmla="*/ 989933 h 1258348"/>
              <a:gd name="connsiteX63" fmla="*/ 267652 w 585786"/>
              <a:gd name="connsiteY63" fmla="*/ 964692 h 1258348"/>
              <a:gd name="connsiteX64" fmla="*/ 292893 w 585786"/>
              <a:gd name="connsiteY64" fmla="*/ 939451 h 1258348"/>
              <a:gd name="connsiteX65" fmla="*/ 159067 w 585786"/>
              <a:gd name="connsiteY65" fmla="*/ 939451 h 1258348"/>
              <a:gd name="connsiteX66" fmla="*/ 184309 w 585786"/>
              <a:gd name="connsiteY66" fmla="*/ 964692 h 1258348"/>
              <a:gd name="connsiteX67" fmla="*/ 159067 w 585786"/>
              <a:gd name="connsiteY67" fmla="*/ 989933 h 1258348"/>
              <a:gd name="connsiteX68" fmla="*/ 133826 w 585786"/>
              <a:gd name="connsiteY68" fmla="*/ 964692 h 1258348"/>
              <a:gd name="connsiteX69" fmla="*/ 159067 w 585786"/>
              <a:gd name="connsiteY69" fmla="*/ 939451 h 1258348"/>
              <a:gd name="connsiteX70" fmla="*/ 25241 w 585786"/>
              <a:gd name="connsiteY70" fmla="*/ 939451 h 1258348"/>
              <a:gd name="connsiteX71" fmla="*/ 50483 w 585786"/>
              <a:gd name="connsiteY71" fmla="*/ 964692 h 1258348"/>
              <a:gd name="connsiteX72" fmla="*/ 25241 w 585786"/>
              <a:gd name="connsiteY72" fmla="*/ 989933 h 1258348"/>
              <a:gd name="connsiteX73" fmla="*/ 0 w 585786"/>
              <a:gd name="connsiteY73" fmla="*/ 964692 h 1258348"/>
              <a:gd name="connsiteX74" fmla="*/ 25241 w 585786"/>
              <a:gd name="connsiteY74" fmla="*/ 939451 h 1258348"/>
              <a:gd name="connsiteX75" fmla="*/ 560545 w 585786"/>
              <a:gd name="connsiteY75" fmla="*/ 805243 h 1258348"/>
              <a:gd name="connsiteX76" fmla="*/ 585786 w 585786"/>
              <a:gd name="connsiteY76" fmla="*/ 830484 h 1258348"/>
              <a:gd name="connsiteX77" fmla="*/ 560545 w 585786"/>
              <a:gd name="connsiteY77" fmla="*/ 855726 h 1258348"/>
              <a:gd name="connsiteX78" fmla="*/ 535304 w 585786"/>
              <a:gd name="connsiteY78" fmla="*/ 830484 h 1258348"/>
              <a:gd name="connsiteX79" fmla="*/ 560545 w 585786"/>
              <a:gd name="connsiteY79" fmla="*/ 805243 h 1258348"/>
              <a:gd name="connsiteX80" fmla="*/ 426719 w 585786"/>
              <a:gd name="connsiteY80" fmla="*/ 805243 h 1258348"/>
              <a:gd name="connsiteX81" fmla="*/ 451960 w 585786"/>
              <a:gd name="connsiteY81" fmla="*/ 830484 h 1258348"/>
              <a:gd name="connsiteX82" fmla="*/ 426719 w 585786"/>
              <a:gd name="connsiteY82" fmla="*/ 855726 h 1258348"/>
              <a:gd name="connsiteX83" fmla="*/ 401478 w 585786"/>
              <a:gd name="connsiteY83" fmla="*/ 830484 h 1258348"/>
              <a:gd name="connsiteX84" fmla="*/ 426719 w 585786"/>
              <a:gd name="connsiteY84" fmla="*/ 805243 h 1258348"/>
              <a:gd name="connsiteX85" fmla="*/ 292893 w 585786"/>
              <a:gd name="connsiteY85" fmla="*/ 805243 h 1258348"/>
              <a:gd name="connsiteX86" fmla="*/ 318135 w 585786"/>
              <a:gd name="connsiteY86" fmla="*/ 830484 h 1258348"/>
              <a:gd name="connsiteX87" fmla="*/ 292893 w 585786"/>
              <a:gd name="connsiteY87" fmla="*/ 855726 h 1258348"/>
              <a:gd name="connsiteX88" fmla="*/ 267652 w 585786"/>
              <a:gd name="connsiteY88" fmla="*/ 830484 h 1258348"/>
              <a:gd name="connsiteX89" fmla="*/ 292893 w 585786"/>
              <a:gd name="connsiteY89" fmla="*/ 805243 h 1258348"/>
              <a:gd name="connsiteX90" fmla="*/ 159067 w 585786"/>
              <a:gd name="connsiteY90" fmla="*/ 805243 h 1258348"/>
              <a:gd name="connsiteX91" fmla="*/ 184309 w 585786"/>
              <a:gd name="connsiteY91" fmla="*/ 830484 h 1258348"/>
              <a:gd name="connsiteX92" fmla="*/ 159067 w 585786"/>
              <a:gd name="connsiteY92" fmla="*/ 855726 h 1258348"/>
              <a:gd name="connsiteX93" fmla="*/ 133826 w 585786"/>
              <a:gd name="connsiteY93" fmla="*/ 830484 h 1258348"/>
              <a:gd name="connsiteX94" fmla="*/ 159067 w 585786"/>
              <a:gd name="connsiteY94" fmla="*/ 805243 h 1258348"/>
              <a:gd name="connsiteX95" fmla="*/ 25241 w 585786"/>
              <a:gd name="connsiteY95" fmla="*/ 805243 h 1258348"/>
              <a:gd name="connsiteX96" fmla="*/ 50483 w 585786"/>
              <a:gd name="connsiteY96" fmla="*/ 830484 h 1258348"/>
              <a:gd name="connsiteX97" fmla="*/ 25241 w 585786"/>
              <a:gd name="connsiteY97" fmla="*/ 855726 h 1258348"/>
              <a:gd name="connsiteX98" fmla="*/ 0 w 585786"/>
              <a:gd name="connsiteY98" fmla="*/ 830484 h 1258348"/>
              <a:gd name="connsiteX99" fmla="*/ 25241 w 585786"/>
              <a:gd name="connsiteY99" fmla="*/ 805243 h 1258348"/>
              <a:gd name="connsiteX100" fmla="*/ 560545 w 585786"/>
              <a:gd name="connsiteY100" fmla="*/ 671036 h 1258348"/>
              <a:gd name="connsiteX101" fmla="*/ 585786 w 585786"/>
              <a:gd name="connsiteY101" fmla="*/ 696277 h 1258348"/>
              <a:gd name="connsiteX102" fmla="*/ 560545 w 585786"/>
              <a:gd name="connsiteY102" fmla="*/ 721518 h 1258348"/>
              <a:gd name="connsiteX103" fmla="*/ 535304 w 585786"/>
              <a:gd name="connsiteY103" fmla="*/ 696277 h 1258348"/>
              <a:gd name="connsiteX104" fmla="*/ 560545 w 585786"/>
              <a:gd name="connsiteY104" fmla="*/ 671036 h 1258348"/>
              <a:gd name="connsiteX105" fmla="*/ 426719 w 585786"/>
              <a:gd name="connsiteY105" fmla="*/ 671036 h 1258348"/>
              <a:gd name="connsiteX106" fmla="*/ 451960 w 585786"/>
              <a:gd name="connsiteY106" fmla="*/ 696277 h 1258348"/>
              <a:gd name="connsiteX107" fmla="*/ 426719 w 585786"/>
              <a:gd name="connsiteY107" fmla="*/ 721518 h 1258348"/>
              <a:gd name="connsiteX108" fmla="*/ 401478 w 585786"/>
              <a:gd name="connsiteY108" fmla="*/ 696277 h 1258348"/>
              <a:gd name="connsiteX109" fmla="*/ 426719 w 585786"/>
              <a:gd name="connsiteY109" fmla="*/ 671036 h 1258348"/>
              <a:gd name="connsiteX110" fmla="*/ 292893 w 585786"/>
              <a:gd name="connsiteY110" fmla="*/ 671036 h 1258348"/>
              <a:gd name="connsiteX111" fmla="*/ 318135 w 585786"/>
              <a:gd name="connsiteY111" fmla="*/ 696277 h 1258348"/>
              <a:gd name="connsiteX112" fmla="*/ 292893 w 585786"/>
              <a:gd name="connsiteY112" fmla="*/ 721518 h 1258348"/>
              <a:gd name="connsiteX113" fmla="*/ 267652 w 585786"/>
              <a:gd name="connsiteY113" fmla="*/ 696277 h 1258348"/>
              <a:gd name="connsiteX114" fmla="*/ 292893 w 585786"/>
              <a:gd name="connsiteY114" fmla="*/ 671036 h 1258348"/>
              <a:gd name="connsiteX115" fmla="*/ 159067 w 585786"/>
              <a:gd name="connsiteY115" fmla="*/ 671036 h 1258348"/>
              <a:gd name="connsiteX116" fmla="*/ 184309 w 585786"/>
              <a:gd name="connsiteY116" fmla="*/ 696277 h 1258348"/>
              <a:gd name="connsiteX117" fmla="*/ 159067 w 585786"/>
              <a:gd name="connsiteY117" fmla="*/ 721518 h 1258348"/>
              <a:gd name="connsiteX118" fmla="*/ 133826 w 585786"/>
              <a:gd name="connsiteY118" fmla="*/ 696277 h 1258348"/>
              <a:gd name="connsiteX119" fmla="*/ 159067 w 585786"/>
              <a:gd name="connsiteY119" fmla="*/ 671036 h 1258348"/>
              <a:gd name="connsiteX120" fmla="*/ 25241 w 585786"/>
              <a:gd name="connsiteY120" fmla="*/ 671036 h 1258348"/>
              <a:gd name="connsiteX121" fmla="*/ 50483 w 585786"/>
              <a:gd name="connsiteY121" fmla="*/ 696277 h 1258348"/>
              <a:gd name="connsiteX122" fmla="*/ 25241 w 585786"/>
              <a:gd name="connsiteY122" fmla="*/ 721518 h 1258348"/>
              <a:gd name="connsiteX123" fmla="*/ 0 w 585786"/>
              <a:gd name="connsiteY123" fmla="*/ 696277 h 1258348"/>
              <a:gd name="connsiteX124" fmla="*/ 25241 w 585786"/>
              <a:gd name="connsiteY124" fmla="*/ 671036 h 1258348"/>
              <a:gd name="connsiteX125" fmla="*/ 560545 w 585786"/>
              <a:gd name="connsiteY125" fmla="*/ 536829 h 1258348"/>
              <a:gd name="connsiteX126" fmla="*/ 585786 w 585786"/>
              <a:gd name="connsiteY126" fmla="*/ 562070 h 1258348"/>
              <a:gd name="connsiteX127" fmla="*/ 560545 w 585786"/>
              <a:gd name="connsiteY127" fmla="*/ 587312 h 1258348"/>
              <a:gd name="connsiteX128" fmla="*/ 535304 w 585786"/>
              <a:gd name="connsiteY128" fmla="*/ 562070 h 1258348"/>
              <a:gd name="connsiteX129" fmla="*/ 560545 w 585786"/>
              <a:gd name="connsiteY129" fmla="*/ 536829 h 1258348"/>
              <a:gd name="connsiteX130" fmla="*/ 426719 w 585786"/>
              <a:gd name="connsiteY130" fmla="*/ 536829 h 1258348"/>
              <a:gd name="connsiteX131" fmla="*/ 451960 w 585786"/>
              <a:gd name="connsiteY131" fmla="*/ 562070 h 1258348"/>
              <a:gd name="connsiteX132" fmla="*/ 426719 w 585786"/>
              <a:gd name="connsiteY132" fmla="*/ 587312 h 1258348"/>
              <a:gd name="connsiteX133" fmla="*/ 401478 w 585786"/>
              <a:gd name="connsiteY133" fmla="*/ 562070 h 1258348"/>
              <a:gd name="connsiteX134" fmla="*/ 426719 w 585786"/>
              <a:gd name="connsiteY134" fmla="*/ 536829 h 1258348"/>
              <a:gd name="connsiteX135" fmla="*/ 292893 w 585786"/>
              <a:gd name="connsiteY135" fmla="*/ 536829 h 1258348"/>
              <a:gd name="connsiteX136" fmla="*/ 318135 w 585786"/>
              <a:gd name="connsiteY136" fmla="*/ 562070 h 1258348"/>
              <a:gd name="connsiteX137" fmla="*/ 292893 w 585786"/>
              <a:gd name="connsiteY137" fmla="*/ 587312 h 1258348"/>
              <a:gd name="connsiteX138" fmla="*/ 267652 w 585786"/>
              <a:gd name="connsiteY138" fmla="*/ 562070 h 1258348"/>
              <a:gd name="connsiteX139" fmla="*/ 292893 w 585786"/>
              <a:gd name="connsiteY139" fmla="*/ 536829 h 1258348"/>
              <a:gd name="connsiteX140" fmla="*/ 159067 w 585786"/>
              <a:gd name="connsiteY140" fmla="*/ 536829 h 1258348"/>
              <a:gd name="connsiteX141" fmla="*/ 184309 w 585786"/>
              <a:gd name="connsiteY141" fmla="*/ 562070 h 1258348"/>
              <a:gd name="connsiteX142" fmla="*/ 159067 w 585786"/>
              <a:gd name="connsiteY142" fmla="*/ 587312 h 1258348"/>
              <a:gd name="connsiteX143" fmla="*/ 133826 w 585786"/>
              <a:gd name="connsiteY143" fmla="*/ 562070 h 1258348"/>
              <a:gd name="connsiteX144" fmla="*/ 159067 w 585786"/>
              <a:gd name="connsiteY144" fmla="*/ 536829 h 1258348"/>
              <a:gd name="connsiteX145" fmla="*/ 25241 w 585786"/>
              <a:gd name="connsiteY145" fmla="*/ 536829 h 1258348"/>
              <a:gd name="connsiteX146" fmla="*/ 50483 w 585786"/>
              <a:gd name="connsiteY146" fmla="*/ 562070 h 1258348"/>
              <a:gd name="connsiteX147" fmla="*/ 25241 w 585786"/>
              <a:gd name="connsiteY147" fmla="*/ 587312 h 1258348"/>
              <a:gd name="connsiteX148" fmla="*/ 0 w 585786"/>
              <a:gd name="connsiteY148" fmla="*/ 562070 h 1258348"/>
              <a:gd name="connsiteX149" fmla="*/ 25241 w 585786"/>
              <a:gd name="connsiteY149" fmla="*/ 536829 h 1258348"/>
              <a:gd name="connsiteX150" fmla="*/ 426719 w 585786"/>
              <a:gd name="connsiteY150" fmla="*/ 402717 h 1258348"/>
              <a:gd name="connsiteX151" fmla="*/ 451961 w 585786"/>
              <a:gd name="connsiteY151" fmla="*/ 427958 h 1258348"/>
              <a:gd name="connsiteX152" fmla="*/ 426719 w 585786"/>
              <a:gd name="connsiteY152" fmla="*/ 453199 h 1258348"/>
              <a:gd name="connsiteX153" fmla="*/ 401478 w 585786"/>
              <a:gd name="connsiteY153" fmla="*/ 427958 h 1258348"/>
              <a:gd name="connsiteX154" fmla="*/ 426719 w 585786"/>
              <a:gd name="connsiteY154" fmla="*/ 402717 h 1258348"/>
              <a:gd name="connsiteX155" fmla="*/ 292893 w 585786"/>
              <a:gd name="connsiteY155" fmla="*/ 402717 h 1258348"/>
              <a:gd name="connsiteX156" fmla="*/ 318135 w 585786"/>
              <a:gd name="connsiteY156" fmla="*/ 427958 h 1258348"/>
              <a:gd name="connsiteX157" fmla="*/ 292893 w 585786"/>
              <a:gd name="connsiteY157" fmla="*/ 453199 h 1258348"/>
              <a:gd name="connsiteX158" fmla="*/ 267652 w 585786"/>
              <a:gd name="connsiteY158" fmla="*/ 427958 h 1258348"/>
              <a:gd name="connsiteX159" fmla="*/ 292893 w 585786"/>
              <a:gd name="connsiteY159" fmla="*/ 402717 h 1258348"/>
              <a:gd name="connsiteX160" fmla="*/ 159067 w 585786"/>
              <a:gd name="connsiteY160" fmla="*/ 402717 h 1258348"/>
              <a:gd name="connsiteX161" fmla="*/ 184309 w 585786"/>
              <a:gd name="connsiteY161" fmla="*/ 427958 h 1258348"/>
              <a:gd name="connsiteX162" fmla="*/ 159067 w 585786"/>
              <a:gd name="connsiteY162" fmla="*/ 453199 h 1258348"/>
              <a:gd name="connsiteX163" fmla="*/ 133826 w 585786"/>
              <a:gd name="connsiteY163" fmla="*/ 427958 h 1258348"/>
              <a:gd name="connsiteX164" fmla="*/ 159067 w 585786"/>
              <a:gd name="connsiteY164" fmla="*/ 402717 h 1258348"/>
              <a:gd name="connsiteX165" fmla="*/ 25241 w 585786"/>
              <a:gd name="connsiteY165" fmla="*/ 402717 h 1258348"/>
              <a:gd name="connsiteX166" fmla="*/ 50483 w 585786"/>
              <a:gd name="connsiteY166" fmla="*/ 427958 h 1258348"/>
              <a:gd name="connsiteX167" fmla="*/ 25241 w 585786"/>
              <a:gd name="connsiteY167" fmla="*/ 453199 h 1258348"/>
              <a:gd name="connsiteX168" fmla="*/ 0 w 585786"/>
              <a:gd name="connsiteY168" fmla="*/ 427958 h 1258348"/>
              <a:gd name="connsiteX169" fmla="*/ 25241 w 585786"/>
              <a:gd name="connsiteY169" fmla="*/ 402717 h 1258348"/>
              <a:gd name="connsiteX170" fmla="*/ 560545 w 585786"/>
              <a:gd name="connsiteY170" fmla="*/ 402621 h 1258348"/>
              <a:gd name="connsiteX171" fmla="*/ 585786 w 585786"/>
              <a:gd name="connsiteY171" fmla="*/ 427862 h 1258348"/>
              <a:gd name="connsiteX172" fmla="*/ 560545 w 585786"/>
              <a:gd name="connsiteY172" fmla="*/ 453104 h 1258348"/>
              <a:gd name="connsiteX173" fmla="*/ 535304 w 585786"/>
              <a:gd name="connsiteY173" fmla="*/ 427862 h 1258348"/>
              <a:gd name="connsiteX174" fmla="*/ 560545 w 585786"/>
              <a:gd name="connsiteY174" fmla="*/ 402621 h 1258348"/>
              <a:gd name="connsiteX175" fmla="*/ 560545 w 585786"/>
              <a:gd name="connsiteY175" fmla="*/ 268414 h 1258348"/>
              <a:gd name="connsiteX176" fmla="*/ 585786 w 585786"/>
              <a:gd name="connsiteY176" fmla="*/ 293655 h 1258348"/>
              <a:gd name="connsiteX177" fmla="*/ 560545 w 585786"/>
              <a:gd name="connsiteY177" fmla="*/ 318897 h 1258348"/>
              <a:gd name="connsiteX178" fmla="*/ 535304 w 585786"/>
              <a:gd name="connsiteY178" fmla="*/ 293655 h 1258348"/>
              <a:gd name="connsiteX179" fmla="*/ 560545 w 585786"/>
              <a:gd name="connsiteY179" fmla="*/ 268414 h 1258348"/>
              <a:gd name="connsiteX180" fmla="*/ 426719 w 585786"/>
              <a:gd name="connsiteY180" fmla="*/ 268414 h 1258348"/>
              <a:gd name="connsiteX181" fmla="*/ 451960 w 585786"/>
              <a:gd name="connsiteY181" fmla="*/ 293655 h 1258348"/>
              <a:gd name="connsiteX182" fmla="*/ 426719 w 585786"/>
              <a:gd name="connsiteY182" fmla="*/ 318897 h 1258348"/>
              <a:gd name="connsiteX183" fmla="*/ 401478 w 585786"/>
              <a:gd name="connsiteY183" fmla="*/ 293655 h 1258348"/>
              <a:gd name="connsiteX184" fmla="*/ 426719 w 585786"/>
              <a:gd name="connsiteY184" fmla="*/ 268414 h 1258348"/>
              <a:gd name="connsiteX185" fmla="*/ 292893 w 585786"/>
              <a:gd name="connsiteY185" fmla="*/ 268414 h 1258348"/>
              <a:gd name="connsiteX186" fmla="*/ 318135 w 585786"/>
              <a:gd name="connsiteY186" fmla="*/ 293655 h 1258348"/>
              <a:gd name="connsiteX187" fmla="*/ 292893 w 585786"/>
              <a:gd name="connsiteY187" fmla="*/ 318897 h 1258348"/>
              <a:gd name="connsiteX188" fmla="*/ 267652 w 585786"/>
              <a:gd name="connsiteY188" fmla="*/ 293655 h 1258348"/>
              <a:gd name="connsiteX189" fmla="*/ 292893 w 585786"/>
              <a:gd name="connsiteY189" fmla="*/ 268414 h 1258348"/>
              <a:gd name="connsiteX190" fmla="*/ 159067 w 585786"/>
              <a:gd name="connsiteY190" fmla="*/ 268414 h 1258348"/>
              <a:gd name="connsiteX191" fmla="*/ 184309 w 585786"/>
              <a:gd name="connsiteY191" fmla="*/ 293655 h 1258348"/>
              <a:gd name="connsiteX192" fmla="*/ 159067 w 585786"/>
              <a:gd name="connsiteY192" fmla="*/ 318897 h 1258348"/>
              <a:gd name="connsiteX193" fmla="*/ 133826 w 585786"/>
              <a:gd name="connsiteY193" fmla="*/ 293655 h 1258348"/>
              <a:gd name="connsiteX194" fmla="*/ 159067 w 585786"/>
              <a:gd name="connsiteY194" fmla="*/ 268414 h 1258348"/>
              <a:gd name="connsiteX195" fmla="*/ 25241 w 585786"/>
              <a:gd name="connsiteY195" fmla="*/ 268414 h 1258348"/>
              <a:gd name="connsiteX196" fmla="*/ 50483 w 585786"/>
              <a:gd name="connsiteY196" fmla="*/ 293655 h 1258348"/>
              <a:gd name="connsiteX197" fmla="*/ 25241 w 585786"/>
              <a:gd name="connsiteY197" fmla="*/ 318897 h 1258348"/>
              <a:gd name="connsiteX198" fmla="*/ 0 w 585786"/>
              <a:gd name="connsiteY198" fmla="*/ 293655 h 1258348"/>
              <a:gd name="connsiteX199" fmla="*/ 25241 w 585786"/>
              <a:gd name="connsiteY199" fmla="*/ 268414 h 1258348"/>
              <a:gd name="connsiteX200" fmla="*/ 560545 w 585786"/>
              <a:gd name="connsiteY200" fmla="*/ 134207 h 1258348"/>
              <a:gd name="connsiteX201" fmla="*/ 585786 w 585786"/>
              <a:gd name="connsiteY201" fmla="*/ 159448 h 1258348"/>
              <a:gd name="connsiteX202" fmla="*/ 560545 w 585786"/>
              <a:gd name="connsiteY202" fmla="*/ 184689 h 1258348"/>
              <a:gd name="connsiteX203" fmla="*/ 535304 w 585786"/>
              <a:gd name="connsiteY203" fmla="*/ 159448 h 1258348"/>
              <a:gd name="connsiteX204" fmla="*/ 560545 w 585786"/>
              <a:gd name="connsiteY204" fmla="*/ 134207 h 1258348"/>
              <a:gd name="connsiteX205" fmla="*/ 426719 w 585786"/>
              <a:gd name="connsiteY205" fmla="*/ 134207 h 1258348"/>
              <a:gd name="connsiteX206" fmla="*/ 451960 w 585786"/>
              <a:gd name="connsiteY206" fmla="*/ 159448 h 1258348"/>
              <a:gd name="connsiteX207" fmla="*/ 426719 w 585786"/>
              <a:gd name="connsiteY207" fmla="*/ 184689 h 1258348"/>
              <a:gd name="connsiteX208" fmla="*/ 401478 w 585786"/>
              <a:gd name="connsiteY208" fmla="*/ 159448 h 1258348"/>
              <a:gd name="connsiteX209" fmla="*/ 426719 w 585786"/>
              <a:gd name="connsiteY209" fmla="*/ 134207 h 1258348"/>
              <a:gd name="connsiteX210" fmla="*/ 292893 w 585786"/>
              <a:gd name="connsiteY210" fmla="*/ 134207 h 1258348"/>
              <a:gd name="connsiteX211" fmla="*/ 318135 w 585786"/>
              <a:gd name="connsiteY211" fmla="*/ 159448 h 1258348"/>
              <a:gd name="connsiteX212" fmla="*/ 292893 w 585786"/>
              <a:gd name="connsiteY212" fmla="*/ 184689 h 1258348"/>
              <a:gd name="connsiteX213" fmla="*/ 267652 w 585786"/>
              <a:gd name="connsiteY213" fmla="*/ 159448 h 1258348"/>
              <a:gd name="connsiteX214" fmla="*/ 292893 w 585786"/>
              <a:gd name="connsiteY214" fmla="*/ 134207 h 1258348"/>
              <a:gd name="connsiteX215" fmla="*/ 159067 w 585786"/>
              <a:gd name="connsiteY215" fmla="*/ 134207 h 1258348"/>
              <a:gd name="connsiteX216" fmla="*/ 184309 w 585786"/>
              <a:gd name="connsiteY216" fmla="*/ 159448 h 1258348"/>
              <a:gd name="connsiteX217" fmla="*/ 159067 w 585786"/>
              <a:gd name="connsiteY217" fmla="*/ 184689 h 1258348"/>
              <a:gd name="connsiteX218" fmla="*/ 133826 w 585786"/>
              <a:gd name="connsiteY218" fmla="*/ 159448 h 1258348"/>
              <a:gd name="connsiteX219" fmla="*/ 159067 w 585786"/>
              <a:gd name="connsiteY219" fmla="*/ 134207 h 1258348"/>
              <a:gd name="connsiteX220" fmla="*/ 25241 w 585786"/>
              <a:gd name="connsiteY220" fmla="*/ 134207 h 1258348"/>
              <a:gd name="connsiteX221" fmla="*/ 50483 w 585786"/>
              <a:gd name="connsiteY221" fmla="*/ 159448 h 1258348"/>
              <a:gd name="connsiteX222" fmla="*/ 25241 w 585786"/>
              <a:gd name="connsiteY222" fmla="*/ 184689 h 1258348"/>
              <a:gd name="connsiteX223" fmla="*/ 0 w 585786"/>
              <a:gd name="connsiteY223" fmla="*/ 159448 h 1258348"/>
              <a:gd name="connsiteX224" fmla="*/ 25241 w 585786"/>
              <a:gd name="connsiteY224" fmla="*/ 134207 h 1258348"/>
              <a:gd name="connsiteX225" fmla="*/ 426719 w 585786"/>
              <a:gd name="connsiteY225" fmla="*/ 95 h 1258348"/>
              <a:gd name="connsiteX226" fmla="*/ 451960 w 585786"/>
              <a:gd name="connsiteY226" fmla="*/ 25336 h 1258348"/>
              <a:gd name="connsiteX227" fmla="*/ 426719 w 585786"/>
              <a:gd name="connsiteY227" fmla="*/ 50482 h 1258348"/>
              <a:gd name="connsiteX228" fmla="*/ 401478 w 585786"/>
              <a:gd name="connsiteY228" fmla="*/ 25241 h 1258348"/>
              <a:gd name="connsiteX229" fmla="*/ 426719 w 585786"/>
              <a:gd name="connsiteY229" fmla="*/ 95 h 1258348"/>
              <a:gd name="connsiteX230" fmla="*/ 159067 w 585786"/>
              <a:gd name="connsiteY230" fmla="*/ 95 h 1258348"/>
              <a:gd name="connsiteX231" fmla="*/ 184309 w 585786"/>
              <a:gd name="connsiteY231" fmla="*/ 25336 h 1258348"/>
              <a:gd name="connsiteX232" fmla="*/ 159067 w 585786"/>
              <a:gd name="connsiteY232" fmla="*/ 50482 h 1258348"/>
              <a:gd name="connsiteX233" fmla="*/ 133826 w 585786"/>
              <a:gd name="connsiteY233" fmla="*/ 25241 h 1258348"/>
              <a:gd name="connsiteX234" fmla="*/ 159067 w 585786"/>
              <a:gd name="connsiteY234" fmla="*/ 95 h 1258348"/>
              <a:gd name="connsiteX235" fmla="*/ 25241 w 585786"/>
              <a:gd name="connsiteY235" fmla="*/ 95 h 1258348"/>
              <a:gd name="connsiteX236" fmla="*/ 50483 w 585786"/>
              <a:gd name="connsiteY236" fmla="*/ 25336 h 1258348"/>
              <a:gd name="connsiteX237" fmla="*/ 25241 w 585786"/>
              <a:gd name="connsiteY237" fmla="*/ 50482 h 1258348"/>
              <a:gd name="connsiteX238" fmla="*/ 0 w 585786"/>
              <a:gd name="connsiteY238" fmla="*/ 25241 h 1258348"/>
              <a:gd name="connsiteX239" fmla="*/ 25241 w 585786"/>
              <a:gd name="connsiteY239" fmla="*/ 95 h 1258348"/>
              <a:gd name="connsiteX240" fmla="*/ 560545 w 585786"/>
              <a:gd name="connsiteY240" fmla="*/ 0 h 1258348"/>
              <a:gd name="connsiteX241" fmla="*/ 585786 w 585786"/>
              <a:gd name="connsiteY241" fmla="*/ 25241 h 1258348"/>
              <a:gd name="connsiteX242" fmla="*/ 560545 w 585786"/>
              <a:gd name="connsiteY242" fmla="*/ 50483 h 1258348"/>
              <a:gd name="connsiteX243" fmla="*/ 535304 w 585786"/>
              <a:gd name="connsiteY243" fmla="*/ 25241 h 1258348"/>
              <a:gd name="connsiteX244" fmla="*/ 560545 w 585786"/>
              <a:gd name="connsiteY244" fmla="*/ 0 h 1258348"/>
              <a:gd name="connsiteX245" fmla="*/ 292893 w 585786"/>
              <a:gd name="connsiteY245" fmla="*/ 0 h 1258348"/>
              <a:gd name="connsiteX246" fmla="*/ 318135 w 585786"/>
              <a:gd name="connsiteY246" fmla="*/ 25241 h 1258348"/>
              <a:gd name="connsiteX247" fmla="*/ 292893 w 585786"/>
              <a:gd name="connsiteY247" fmla="*/ 50483 h 1258348"/>
              <a:gd name="connsiteX248" fmla="*/ 267652 w 585786"/>
              <a:gd name="connsiteY248" fmla="*/ 25241 h 1258348"/>
              <a:gd name="connsiteX249" fmla="*/ 292893 w 585786"/>
              <a:gd name="connsiteY249" fmla="*/ 0 h 1258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585786" h="1258348">
                <a:moveTo>
                  <a:pt x="560545" y="1207865"/>
                </a:moveTo>
                <a:cubicBezTo>
                  <a:pt x="574452" y="1207865"/>
                  <a:pt x="585786" y="1219200"/>
                  <a:pt x="585786" y="1233106"/>
                </a:cubicBezTo>
                <a:cubicBezTo>
                  <a:pt x="585786" y="1247013"/>
                  <a:pt x="574452" y="1258348"/>
                  <a:pt x="560545" y="1258348"/>
                </a:cubicBezTo>
                <a:cubicBezTo>
                  <a:pt x="546639" y="1258348"/>
                  <a:pt x="535304" y="1247013"/>
                  <a:pt x="535304" y="1233106"/>
                </a:cubicBezTo>
                <a:cubicBezTo>
                  <a:pt x="535304" y="1219200"/>
                  <a:pt x="546639" y="1207865"/>
                  <a:pt x="560545" y="1207865"/>
                </a:cubicBezTo>
                <a:close/>
                <a:moveTo>
                  <a:pt x="426719" y="1207865"/>
                </a:moveTo>
                <a:cubicBezTo>
                  <a:pt x="440626" y="1207865"/>
                  <a:pt x="451960" y="1219200"/>
                  <a:pt x="451960" y="1233106"/>
                </a:cubicBezTo>
                <a:cubicBezTo>
                  <a:pt x="451960" y="1247013"/>
                  <a:pt x="440626" y="1258348"/>
                  <a:pt x="426719" y="1258348"/>
                </a:cubicBezTo>
                <a:cubicBezTo>
                  <a:pt x="412813" y="1258348"/>
                  <a:pt x="401478" y="1247013"/>
                  <a:pt x="401478" y="1233106"/>
                </a:cubicBezTo>
                <a:cubicBezTo>
                  <a:pt x="401478" y="1219200"/>
                  <a:pt x="412813" y="1207865"/>
                  <a:pt x="426719" y="1207865"/>
                </a:cubicBezTo>
                <a:close/>
                <a:moveTo>
                  <a:pt x="292893" y="1207865"/>
                </a:moveTo>
                <a:cubicBezTo>
                  <a:pt x="306800" y="1207865"/>
                  <a:pt x="318135" y="1219200"/>
                  <a:pt x="318135" y="1233106"/>
                </a:cubicBezTo>
                <a:cubicBezTo>
                  <a:pt x="318135" y="1247013"/>
                  <a:pt x="306800" y="1258348"/>
                  <a:pt x="292893" y="1258348"/>
                </a:cubicBezTo>
                <a:cubicBezTo>
                  <a:pt x="278987" y="1258348"/>
                  <a:pt x="267652" y="1247013"/>
                  <a:pt x="267652" y="1233106"/>
                </a:cubicBezTo>
                <a:cubicBezTo>
                  <a:pt x="267652" y="1219200"/>
                  <a:pt x="278987" y="1207865"/>
                  <a:pt x="292893" y="1207865"/>
                </a:cubicBezTo>
                <a:close/>
                <a:moveTo>
                  <a:pt x="159067" y="1207865"/>
                </a:moveTo>
                <a:cubicBezTo>
                  <a:pt x="172974" y="1207865"/>
                  <a:pt x="184309" y="1219200"/>
                  <a:pt x="184309" y="1233106"/>
                </a:cubicBezTo>
                <a:cubicBezTo>
                  <a:pt x="184309" y="1247013"/>
                  <a:pt x="172974" y="1258348"/>
                  <a:pt x="159067" y="1258348"/>
                </a:cubicBezTo>
                <a:cubicBezTo>
                  <a:pt x="145161" y="1258348"/>
                  <a:pt x="133826" y="1247013"/>
                  <a:pt x="133826" y="1233106"/>
                </a:cubicBezTo>
                <a:cubicBezTo>
                  <a:pt x="133826" y="1219200"/>
                  <a:pt x="145161" y="1207865"/>
                  <a:pt x="159067" y="1207865"/>
                </a:cubicBezTo>
                <a:close/>
                <a:moveTo>
                  <a:pt x="25241" y="1207865"/>
                </a:moveTo>
                <a:cubicBezTo>
                  <a:pt x="39148" y="1207865"/>
                  <a:pt x="50483" y="1219200"/>
                  <a:pt x="50483" y="1233106"/>
                </a:cubicBezTo>
                <a:cubicBezTo>
                  <a:pt x="50483" y="1247013"/>
                  <a:pt x="39148" y="1258348"/>
                  <a:pt x="25241" y="1258348"/>
                </a:cubicBezTo>
                <a:cubicBezTo>
                  <a:pt x="11335" y="1258348"/>
                  <a:pt x="0" y="1247013"/>
                  <a:pt x="0" y="1233106"/>
                </a:cubicBezTo>
                <a:cubicBezTo>
                  <a:pt x="0" y="1219200"/>
                  <a:pt x="11335" y="1207865"/>
                  <a:pt x="25241" y="1207865"/>
                </a:cubicBezTo>
                <a:close/>
                <a:moveTo>
                  <a:pt x="426719" y="1073753"/>
                </a:moveTo>
                <a:cubicBezTo>
                  <a:pt x="440660" y="1073753"/>
                  <a:pt x="451961" y="1085054"/>
                  <a:pt x="451961" y="1098994"/>
                </a:cubicBezTo>
                <a:cubicBezTo>
                  <a:pt x="451961" y="1112935"/>
                  <a:pt x="440660" y="1124236"/>
                  <a:pt x="426719" y="1124236"/>
                </a:cubicBezTo>
                <a:cubicBezTo>
                  <a:pt x="412779" y="1124236"/>
                  <a:pt x="401478" y="1112935"/>
                  <a:pt x="401478" y="1098994"/>
                </a:cubicBezTo>
                <a:cubicBezTo>
                  <a:pt x="401478" y="1085054"/>
                  <a:pt x="412779" y="1073753"/>
                  <a:pt x="426719" y="1073753"/>
                </a:cubicBezTo>
                <a:close/>
                <a:moveTo>
                  <a:pt x="292893" y="1073753"/>
                </a:moveTo>
                <a:cubicBezTo>
                  <a:pt x="306834" y="1073753"/>
                  <a:pt x="318135" y="1085054"/>
                  <a:pt x="318135" y="1098994"/>
                </a:cubicBezTo>
                <a:cubicBezTo>
                  <a:pt x="318135" y="1112935"/>
                  <a:pt x="306834" y="1124236"/>
                  <a:pt x="292893" y="1124236"/>
                </a:cubicBezTo>
                <a:cubicBezTo>
                  <a:pt x="278953" y="1124236"/>
                  <a:pt x="267652" y="1112935"/>
                  <a:pt x="267652" y="1098994"/>
                </a:cubicBezTo>
                <a:cubicBezTo>
                  <a:pt x="267652" y="1085054"/>
                  <a:pt x="278953" y="1073753"/>
                  <a:pt x="292893" y="1073753"/>
                </a:cubicBezTo>
                <a:close/>
                <a:moveTo>
                  <a:pt x="159067" y="1073753"/>
                </a:moveTo>
                <a:cubicBezTo>
                  <a:pt x="173008" y="1073753"/>
                  <a:pt x="184309" y="1085054"/>
                  <a:pt x="184309" y="1098994"/>
                </a:cubicBezTo>
                <a:cubicBezTo>
                  <a:pt x="184309" y="1112935"/>
                  <a:pt x="173008" y="1124236"/>
                  <a:pt x="159067" y="1124236"/>
                </a:cubicBezTo>
                <a:cubicBezTo>
                  <a:pt x="145127" y="1124236"/>
                  <a:pt x="133826" y="1112935"/>
                  <a:pt x="133826" y="1098994"/>
                </a:cubicBezTo>
                <a:cubicBezTo>
                  <a:pt x="133826" y="1085054"/>
                  <a:pt x="145127" y="1073753"/>
                  <a:pt x="159067" y="1073753"/>
                </a:cubicBezTo>
                <a:close/>
                <a:moveTo>
                  <a:pt x="25241" y="1073753"/>
                </a:moveTo>
                <a:cubicBezTo>
                  <a:pt x="39182" y="1073753"/>
                  <a:pt x="50483" y="1085054"/>
                  <a:pt x="50483" y="1098994"/>
                </a:cubicBezTo>
                <a:cubicBezTo>
                  <a:pt x="50483" y="1112935"/>
                  <a:pt x="39182" y="1124236"/>
                  <a:pt x="25241" y="1124236"/>
                </a:cubicBezTo>
                <a:cubicBezTo>
                  <a:pt x="11301" y="1124236"/>
                  <a:pt x="0" y="1112935"/>
                  <a:pt x="0" y="1098994"/>
                </a:cubicBezTo>
                <a:cubicBezTo>
                  <a:pt x="0" y="1085054"/>
                  <a:pt x="11301" y="1073753"/>
                  <a:pt x="25241" y="1073753"/>
                </a:cubicBezTo>
                <a:close/>
                <a:moveTo>
                  <a:pt x="560545" y="1073658"/>
                </a:moveTo>
                <a:cubicBezTo>
                  <a:pt x="574452" y="1073658"/>
                  <a:pt x="585786" y="1084993"/>
                  <a:pt x="585786" y="1098899"/>
                </a:cubicBezTo>
                <a:cubicBezTo>
                  <a:pt x="585786" y="1112806"/>
                  <a:pt x="574452" y="1124141"/>
                  <a:pt x="560545" y="1124141"/>
                </a:cubicBezTo>
                <a:cubicBezTo>
                  <a:pt x="546639" y="1124141"/>
                  <a:pt x="535304" y="1112806"/>
                  <a:pt x="535304" y="1098899"/>
                </a:cubicBezTo>
                <a:cubicBezTo>
                  <a:pt x="535304" y="1084993"/>
                  <a:pt x="546639" y="1073658"/>
                  <a:pt x="560545" y="1073658"/>
                </a:cubicBezTo>
                <a:close/>
                <a:moveTo>
                  <a:pt x="560545" y="939451"/>
                </a:moveTo>
                <a:cubicBezTo>
                  <a:pt x="574452" y="939451"/>
                  <a:pt x="585786" y="950786"/>
                  <a:pt x="585786" y="964692"/>
                </a:cubicBezTo>
                <a:cubicBezTo>
                  <a:pt x="585691" y="978694"/>
                  <a:pt x="574452" y="989933"/>
                  <a:pt x="560545" y="989933"/>
                </a:cubicBezTo>
                <a:cubicBezTo>
                  <a:pt x="546639" y="989933"/>
                  <a:pt x="535304" y="978599"/>
                  <a:pt x="535304" y="964692"/>
                </a:cubicBezTo>
                <a:cubicBezTo>
                  <a:pt x="535304" y="950786"/>
                  <a:pt x="546639" y="939451"/>
                  <a:pt x="560545" y="939451"/>
                </a:cubicBezTo>
                <a:close/>
                <a:moveTo>
                  <a:pt x="426719" y="939451"/>
                </a:moveTo>
                <a:cubicBezTo>
                  <a:pt x="440626" y="939451"/>
                  <a:pt x="451960" y="950786"/>
                  <a:pt x="451960" y="964692"/>
                </a:cubicBezTo>
                <a:cubicBezTo>
                  <a:pt x="451865" y="978694"/>
                  <a:pt x="440626" y="989933"/>
                  <a:pt x="426719" y="989933"/>
                </a:cubicBezTo>
                <a:cubicBezTo>
                  <a:pt x="412813" y="989933"/>
                  <a:pt x="401478" y="978599"/>
                  <a:pt x="401478" y="964692"/>
                </a:cubicBezTo>
                <a:cubicBezTo>
                  <a:pt x="401478" y="950786"/>
                  <a:pt x="412813" y="939451"/>
                  <a:pt x="426719" y="939451"/>
                </a:cubicBezTo>
                <a:close/>
                <a:moveTo>
                  <a:pt x="292893" y="939451"/>
                </a:moveTo>
                <a:cubicBezTo>
                  <a:pt x="306800" y="939451"/>
                  <a:pt x="318135" y="950786"/>
                  <a:pt x="318135" y="964692"/>
                </a:cubicBezTo>
                <a:cubicBezTo>
                  <a:pt x="318039" y="978694"/>
                  <a:pt x="306800" y="989933"/>
                  <a:pt x="292893" y="989933"/>
                </a:cubicBezTo>
                <a:cubicBezTo>
                  <a:pt x="278987" y="989933"/>
                  <a:pt x="267652" y="978599"/>
                  <a:pt x="267652" y="964692"/>
                </a:cubicBezTo>
                <a:cubicBezTo>
                  <a:pt x="267652" y="950786"/>
                  <a:pt x="278987" y="939451"/>
                  <a:pt x="292893" y="939451"/>
                </a:cubicBezTo>
                <a:close/>
                <a:moveTo>
                  <a:pt x="159067" y="939451"/>
                </a:moveTo>
                <a:cubicBezTo>
                  <a:pt x="172974" y="939451"/>
                  <a:pt x="184309" y="950786"/>
                  <a:pt x="184309" y="964692"/>
                </a:cubicBezTo>
                <a:cubicBezTo>
                  <a:pt x="184213" y="978694"/>
                  <a:pt x="172974" y="989933"/>
                  <a:pt x="159067" y="989933"/>
                </a:cubicBezTo>
                <a:cubicBezTo>
                  <a:pt x="145161" y="989933"/>
                  <a:pt x="133826" y="978599"/>
                  <a:pt x="133826" y="964692"/>
                </a:cubicBezTo>
                <a:cubicBezTo>
                  <a:pt x="133826" y="950786"/>
                  <a:pt x="145161" y="939451"/>
                  <a:pt x="159067" y="939451"/>
                </a:cubicBezTo>
                <a:close/>
                <a:moveTo>
                  <a:pt x="25241" y="939451"/>
                </a:moveTo>
                <a:cubicBezTo>
                  <a:pt x="39148" y="939451"/>
                  <a:pt x="50483" y="950786"/>
                  <a:pt x="50483" y="964692"/>
                </a:cubicBezTo>
                <a:cubicBezTo>
                  <a:pt x="50387" y="978694"/>
                  <a:pt x="39148" y="989933"/>
                  <a:pt x="25241" y="989933"/>
                </a:cubicBezTo>
                <a:cubicBezTo>
                  <a:pt x="11335" y="989933"/>
                  <a:pt x="0" y="978599"/>
                  <a:pt x="0" y="964692"/>
                </a:cubicBezTo>
                <a:cubicBezTo>
                  <a:pt x="0" y="950786"/>
                  <a:pt x="11335" y="939451"/>
                  <a:pt x="25241" y="939451"/>
                </a:cubicBezTo>
                <a:close/>
                <a:moveTo>
                  <a:pt x="560545" y="805243"/>
                </a:moveTo>
                <a:cubicBezTo>
                  <a:pt x="574452" y="805243"/>
                  <a:pt x="585786" y="816578"/>
                  <a:pt x="585786" y="830484"/>
                </a:cubicBezTo>
                <a:cubicBezTo>
                  <a:pt x="585691" y="844486"/>
                  <a:pt x="574452" y="855726"/>
                  <a:pt x="560545" y="855726"/>
                </a:cubicBezTo>
                <a:cubicBezTo>
                  <a:pt x="546639" y="855726"/>
                  <a:pt x="535304" y="844391"/>
                  <a:pt x="535304" y="830484"/>
                </a:cubicBezTo>
                <a:cubicBezTo>
                  <a:pt x="535304" y="816578"/>
                  <a:pt x="546639" y="805243"/>
                  <a:pt x="560545" y="805243"/>
                </a:cubicBezTo>
                <a:close/>
                <a:moveTo>
                  <a:pt x="426719" y="805243"/>
                </a:moveTo>
                <a:cubicBezTo>
                  <a:pt x="440626" y="805243"/>
                  <a:pt x="451960" y="816578"/>
                  <a:pt x="451960" y="830484"/>
                </a:cubicBezTo>
                <a:cubicBezTo>
                  <a:pt x="451865" y="844486"/>
                  <a:pt x="440626" y="855726"/>
                  <a:pt x="426719" y="855726"/>
                </a:cubicBezTo>
                <a:cubicBezTo>
                  <a:pt x="412813" y="855726"/>
                  <a:pt x="401478" y="844391"/>
                  <a:pt x="401478" y="830484"/>
                </a:cubicBezTo>
                <a:cubicBezTo>
                  <a:pt x="401478" y="816578"/>
                  <a:pt x="412813" y="805243"/>
                  <a:pt x="426719" y="805243"/>
                </a:cubicBezTo>
                <a:close/>
                <a:moveTo>
                  <a:pt x="292893" y="805243"/>
                </a:moveTo>
                <a:cubicBezTo>
                  <a:pt x="306800" y="805243"/>
                  <a:pt x="318135" y="816578"/>
                  <a:pt x="318135" y="830484"/>
                </a:cubicBezTo>
                <a:cubicBezTo>
                  <a:pt x="318039" y="844486"/>
                  <a:pt x="306800" y="855726"/>
                  <a:pt x="292893" y="855726"/>
                </a:cubicBezTo>
                <a:cubicBezTo>
                  <a:pt x="278987" y="855726"/>
                  <a:pt x="267652" y="844391"/>
                  <a:pt x="267652" y="830484"/>
                </a:cubicBezTo>
                <a:cubicBezTo>
                  <a:pt x="267652" y="816578"/>
                  <a:pt x="278987" y="805243"/>
                  <a:pt x="292893" y="805243"/>
                </a:cubicBezTo>
                <a:close/>
                <a:moveTo>
                  <a:pt x="159067" y="805243"/>
                </a:moveTo>
                <a:cubicBezTo>
                  <a:pt x="172974" y="805243"/>
                  <a:pt x="184309" y="816578"/>
                  <a:pt x="184309" y="830484"/>
                </a:cubicBezTo>
                <a:cubicBezTo>
                  <a:pt x="184213" y="844486"/>
                  <a:pt x="172974" y="855726"/>
                  <a:pt x="159067" y="855726"/>
                </a:cubicBezTo>
                <a:cubicBezTo>
                  <a:pt x="145161" y="855726"/>
                  <a:pt x="133826" y="844391"/>
                  <a:pt x="133826" y="830484"/>
                </a:cubicBezTo>
                <a:cubicBezTo>
                  <a:pt x="133826" y="816578"/>
                  <a:pt x="145161" y="805243"/>
                  <a:pt x="159067" y="805243"/>
                </a:cubicBezTo>
                <a:close/>
                <a:moveTo>
                  <a:pt x="25241" y="805243"/>
                </a:moveTo>
                <a:cubicBezTo>
                  <a:pt x="39148" y="805243"/>
                  <a:pt x="50483" y="816578"/>
                  <a:pt x="50483" y="830484"/>
                </a:cubicBezTo>
                <a:cubicBezTo>
                  <a:pt x="50387" y="844486"/>
                  <a:pt x="39148" y="855726"/>
                  <a:pt x="25241" y="855726"/>
                </a:cubicBezTo>
                <a:cubicBezTo>
                  <a:pt x="11335" y="855726"/>
                  <a:pt x="0" y="844391"/>
                  <a:pt x="0" y="830484"/>
                </a:cubicBezTo>
                <a:cubicBezTo>
                  <a:pt x="0" y="816578"/>
                  <a:pt x="11335" y="805243"/>
                  <a:pt x="25241" y="805243"/>
                </a:cubicBezTo>
                <a:close/>
                <a:moveTo>
                  <a:pt x="560545" y="671036"/>
                </a:moveTo>
                <a:cubicBezTo>
                  <a:pt x="574452" y="671036"/>
                  <a:pt x="585786" y="682371"/>
                  <a:pt x="585786" y="696277"/>
                </a:cubicBezTo>
                <a:cubicBezTo>
                  <a:pt x="585786" y="710184"/>
                  <a:pt x="574452" y="721518"/>
                  <a:pt x="560545" y="721518"/>
                </a:cubicBezTo>
                <a:cubicBezTo>
                  <a:pt x="546639" y="721518"/>
                  <a:pt x="535304" y="710184"/>
                  <a:pt x="535304" y="696277"/>
                </a:cubicBezTo>
                <a:cubicBezTo>
                  <a:pt x="535304" y="682371"/>
                  <a:pt x="546639" y="671036"/>
                  <a:pt x="560545" y="671036"/>
                </a:cubicBezTo>
                <a:close/>
                <a:moveTo>
                  <a:pt x="426719" y="671036"/>
                </a:moveTo>
                <a:cubicBezTo>
                  <a:pt x="440626" y="671036"/>
                  <a:pt x="451960" y="682371"/>
                  <a:pt x="451960" y="696277"/>
                </a:cubicBezTo>
                <a:cubicBezTo>
                  <a:pt x="451960" y="710184"/>
                  <a:pt x="440626" y="721518"/>
                  <a:pt x="426719" y="721518"/>
                </a:cubicBezTo>
                <a:cubicBezTo>
                  <a:pt x="412813" y="721518"/>
                  <a:pt x="401478" y="710184"/>
                  <a:pt x="401478" y="696277"/>
                </a:cubicBezTo>
                <a:cubicBezTo>
                  <a:pt x="401478" y="682371"/>
                  <a:pt x="412813" y="671036"/>
                  <a:pt x="426719" y="671036"/>
                </a:cubicBezTo>
                <a:close/>
                <a:moveTo>
                  <a:pt x="292893" y="671036"/>
                </a:moveTo>
                <a:cubicBezTo>
                  <a:pt x="306800" y="671036"/>
                  <a:pt x="318135" y="682371"/>
                  <a:pt x="318135" y="696277"/>
                </a:cubicBezTo>
                <a:cubicBezTo>
                  <a:pt x="318135" y="710184"/>
                  <a:pt x="306800" y="721518"/>
                  <a:pt x="292893" y="721518"/>
                </a:cubicBezTo>
                <a:cubicBezTo>
                  <a:pt x="278987" y="721518"/>
                  <a:pt x="267652" y="710184"/>
                  <a:pt x="267652" y="696277"/>
                </a:cubicBezTo>
                <a:cubicBezTo>
                  <a:pt x="267652" y="682371"/>
                  <a:pt x="278987" y="671036"/>
                  <a:pt x="292893" y="671036"/>
                </a:cubicBezTo>
                <a:close/>
                <a:moveTo>
                  <a:pt x="159067" y="671036"/>
                </a:moveTo>
                <a:cubicBezTo>
                  <a:pt x="172974" y="671036"/>
                  <a:pt x="184309" y="682371"/>
                  <a:pt x="184309" y="696277"/>
                </a:cubicBezTo>
                <a:cubicBezTo>
                  <a:pt x="184309" y="710184"/>
                  <a:pt x="172974" y="721518"/>
                  <a:pt x="159067" y="721518"/>
                </a:cubicBezTo>
                <a:cubicBezTo>
                  <a:pt x="145161" y="721518"/>
                  <a:pt x="133826" y="710184"/>
                  <a:pt x="133826" y="696277"/>
                </a:cubicBezTo>
                <a:cubicBezTo>
                  <a:pt x="133826" y="682371"/>
                  <a:pt x="145161" y="671036"/>
                  <a:pt x="159067" y="671036"/>
                </a:cubicBezTo>
                <a:close/>
                <a:moveTo>
                  <a:pt x="25241" y="671036"/>
                </a:moveTo>
                <a:cubicBezTo>
                  <a:pt x="39148" y="671036"/>
                  <a:pt x="50483" y="682371"/>
                  <a:pt x="50483" y="696277"/>
                </a:cubicBezTo>
                <a:cubicBezTo>
                  <a:pt x="50483" y="710184"/>
                  <a:pt x="39148" y="721518"/>
                  <a:pt x="25241" y="721518"/>
                </a:cubicBezTo>
                <a:cubicBezTo>
                  <a:pt x="11335" y="721518"/>
                  <a:pt x="0" y="710184"/>
                  <a:pt x="0" y="696277"/>
                </a:cubicBezTo>
                <a:cubicBezTo>
                  <a:pt x="0" y="682371"/>
                  <a:pt x="11335" y="671036"/>
                  <a:pt x="25241" y="671036"/>
                </a:cubicBezTo>
                <a:close/>
                <a:moveTo>
                  <a:pt x="560545" y="536829"/>
                </a:moveTo>
                <a:cubicBezTo>
                  <a:pt x="574452" y="536829"/>
                  <a:pt x="585786" y="548164"/>
                  <a:pt x="585786" y="562070"/>
                </a:cubicBezTo>
                <a:cubicBezTo>
                  <a:pt x="585786" y="575977"/>
                  <a:pt x="574452" y="587312"/>
                  <a:pt x="560545" y="587312"/>
                </a:cubicBezTo>
                <a:cubicBezTo>
                  <a:pt x="546639" y="587312"/>
                  <a:pt x="535304" y="575977"/>
                  <a:pt x="535304" y="562070"/>
                </a:cubicBezTo>
                <a:cubicBezTo>
                  <a:pt x="535304" y="548164"/>
                  <a:pt x="546639" y="536829"/>
                  <a:pt x="560545" y="536829"/>
                </a:cubicBezTo>
                <a:close/>
                <a:moveTo>
                  <a:pt x="426719" y="536829"/>
                </a:moveTo>
                <a:cubicBezTo>
                  <a:pt x="440626" y="536829"/>
                  <a:pt x="451960" y="548164"/>
                  <a:pt x="451960" y="562070"/>
                </a:cubicBezTo>
                <a:cubicBezTo>
                  <a:pt x="451960" y="575977"/>
                  <a:pt x="440626" y="587312"/>
                  <a:pt x="426719" y="587312"/>
                </a:cubicBezTo>
                <a:cubicBezTo>
                  <a:pt x="412813" y="587312"/>
                  <a:pt x="401478" y="575977"/>
                  <a:pt x="401478" y="562070"/>
                </a:cubicBezTo>
                <a:cubicBezTo>
                  <a:pt x="401478" y="548164"/>
                  <a:pt x="412813" y="536829"/>
                  <a:pt x="426719" y="536829"/>
                </a:cubicBezTo>
                <a:close/>
                <a:moveTo>
                  <a:pt x="292893" y="536829"/>
                </a:moveTo>
                <a:cubicBezTo>
                  <a:pt x="306800" y="536829"/>
                  <a:pt x="318135" y="548164"/>
                  <a:pt x="318135" y="562070"/>
                </a:cubicBezTo>
                <a:cubicBezTo>
                  <a:pt x="318135" y="575977"/>
                  <a:pt x="306800" y="587312"/>
                  <a:pt x="292893" y="587312"/>
                </a:cubicBezTo>
                <a:cubicBezTo>
                  <a:pt x="278987" y="587312"/>
                  <a:pt x="267652" y="575977"/>
                  <a:pt x="267652" y="562070"/>
                </a:cubicBezTo>
                <a:cubicBezTo>
                  <a:pt x="267652" y="548164"/>
                  <a:pt x="278987" y="536829"/>
                  <a:pt x="292893" y="536829"/>
                </a:cubicBezTo>
                <a:close/>
                <a:moveTo>
                  <a:pt x="159067" y="536829"/>
                </a:moveTo>
                <a:cubicBezTo>
                  <a:pt x="172974" y="536829"/>
                  <a:pt x="184309" y="548164"/>
                  <a:pt x="184309" y="562070"/>
                </a:cubicBezTo>
                <a:cubicBezTo>
                  <a:pt x="184309" y="575977"/>
                  <a:pt x="172974" y="587312"/>
                  <a:pt x="159067" y="587312"/>
                </a:cubicBezTo>
                <a:cubicBezTo>
                  <a:pt x="145161" y="587312"/>
                  <a:pt x="133826" y="575977"/>
                  <a:pt x="133826" y="562070"/>
                </a:cubicBezTo>
                <a:cubicBezTo>
                  <a:pt x="133826" y="548164"/>
                  <a:pt x="145161" y="536829"/>
                  <a:pt x="159067" y="536829"/>
                </a:cubicBezTo>
                <a:close/>
                <a:moveTo>
                  <a:pt x="25241" y="536829"/>
                </a:moveTo>
                <a:cubicBezTo>
                  <a:pt x="39148" y="536829"/>
                  <a:pt x="50483" y="548164"/>
                  <a:pt x="50483" y="562070"/>
                </a:cubicBezTo>
                <a:cubicBezTo>
                  <a:pt x="50483" y="575977"/>
                  <a:pt x="39148" y="587312"/>
                  <a:pt x="25241" y="587312"/>
                </a:cubicBezTo>
                <a:cubicBezTo>
                  <a:pt x="11335" y="587312"/>
                  <a:pt x="0" y="575977"/>
                  <a:pt x="0" y="562070"/>
                </a:cubicBezTo>
                <a:cubicBezTo>
                  <a:pt x="0" y="548164"/>
                  <a:pt x="11335" y="536829"/>
                  <a:pt x="25241" y="536829"/>
                </a:cubicBezTo>
                <a:close/>
                <a:moveTo>
                  <a:pt x="426719" y="402717"/>
                </a:moveTo>
                <a:cubicBezTo>
                  <a:pt x="440660" y="402717"/>
                  <a:pt x="451961" y="414018"/>
                  <a:pt x="451961" y="427958"/>
                </a:cubicBezTo>
                <a:cubicBezTo>
                  <a:pt x="451961" y="441899"/>
                  <a:pt x="440660" y="453199"/>
                  <a:pt x="426719" y="453199"/>
                </a:cubicBezTo>
                <a:cubicBezTo>
                  <a:pt x="412779" y="453199"/>
                  <a:pt x="401478" y="441899"/>
                  <a:pt x="401478" y="427958"/>
                </a:cubicBezTo>
                <a:cubicBezTo>
                  <a:pt x="401478" y="414018"/>
                  <a:pt x="412779" y="402717"/>
                  <a:pt x="426719" y="402717"/>
                </a:cubicBezTo>
                <a:close/>
                <a:moveTo>
                  <a:pt x="292893" y="402717"/>
                </a:moveTo>
                <a:cubicBezTo>
                  <a:pt x="306834" y="402717"/>
                  <a:pt x="318135" y="414018"/>
                  <a:pt x="318135" y="427958"/>
                </a:cubicBezTo>
                <a:cubicBezTo>
                  <a:pt x="318135" y="441899"/>
                  <a:pt x="306834" y="453199"/>
                  <a:pt x="292893" y="453199"/>
                </a:cubicBezTo>
                <a:cubicBezTo>
                  <a:pt x="278953" y="453199"/>
                  <a:pt x="267652" y="441899"/>
                  <a:pt x="267652" y="427958"/>
                </a:cubicBezTo>
                <a:cubicBezTo>
                  <a:pt x="267652" y="414018"/>
                  <a:pt x="278953" y="402717"/>
                  <a:pt x="292893" y="402717"/>
                </a:cubicBezTo>
                <a:close/>
                <a:moveTo>
                  <a:pt x="159067" y="402717"/>
                </a:moveTo>
                <a:cubicBezTo>
                  <a:pt x="173008" y="402717"/>
                  <a:pt x="184309" y="414018"/>
                  <a:pt x="184309" y="427958"/>
                </a:cubicBezTo>
                <a:cubicBezTo>
                  <a:pt x="184309" y="441899"/>
                  <a:pt x="173008" y="453199"/>
                  <a:pt x="159067" y="453199"/>
                </a:cubicBezTo>
                <a:cubicBezTo>
                  <a:pt x="145127" y="453199"/>
                  <a:pt x="133826" y="441899"/>
                  <a:pt x="133826" y="427958"/>
                </a:cubicBezTo>
                <a:cubicBezTo>
                  <a:pt x="133826" y="414018"/>
                  <a:pt x="145127" y="402717"/>
                  <a:pt x="159067" y="402717"/>
                </a:cubicBezTo>
                <a:close/>
                <a:moveTo>
                  <a:pt x="25241" y="402717"/>
                </a:moveTo>
                <a:cubicBezTo>
                  <a:pt x="39182" y="402717"/>
                  <a:pt x="50483" y="414018"/>
                  <a:pt x="50483" y="427958"/>
                </a:cubicBezTo>
                <a:cubicBezTo>
                  <a:pt x="50483" y="441899"/>
                  <a:pt x="39182" y="453199"/>
                  <a:pt x="25241" y="453199"/>
                </a:cubicBezTo>
                <a:cubicBezTo>
                  <a:pt x="11301" y="453199"/>
                  <a:pt x="0" y="441899"/>
                  <a:pt x="0" y="427958"/>
                </a:cubicBezTo>
                <a:cubicBezTo>
                  <a:pt x="0" y="414018"/>
                  <a:pt x="11301" y="402717"/>
                  <a:pt x="25241" y="402717"/>
                </a:cubicBezTo>
                <a:close/>
                <a:moveTo>
                  <a:pt x="560545" y="402621"/>
                </a:moveTo>
                <a:cubicBezTo>
                  <a:pt x="574452" y="402621"/>
                  <a:pt x="585786" y="413956"/>
                  <a:pt x="585786" y="427862"/>
                </a:cubicBezTo>
                <a:cubicBezTo>
                  <a:pt x="585691" y="441864"/>
                  <a:pt x="574452" y="453104"/>
                  <a:pt x="560545" y="453104"/>
                </a:cubicBezTo>
                <a:cubicBezTo>
                  <a:pt x="546639" y="453104"/>
                  <a:pt x="535304" y="441769"/>
                  <a:pt x="535304" y="427862"/>
                </a:cubicBezTo>
                <a:cubicBezTo>
                  <a:pt x="535304" y="413956"/>
                  <a:pt x="546639" y="402621"/>
                  <a:pt x="560545" y="402621"/>
                </a:cubicBezTo>
                <a:close/>
                <a:moveTo>
                  <a:pt x="560545" y="268414"/>
                </a:moveTo>
                <a:cubicBezTo>
                  <a:pt x="574452" y="268414"/>
                  <a:pt x="585786" y="279749"/>
                  <a:pt x="585786" y="293655"/>
                </a:cubicBezTo>
                <a:cubicBezTo>
                  <a:pt x="585786" y="307562"/>
                  <a:pt x="574452" y="318897"/>
                  <a:pt x="560545" y="318897"/>
                </a:cubicBezTo>
                <a:cubicBezTo>
                  <a:pt x="546639" y="318897"/>
                  <a:pt x="535304" y="307562"/>
                  <a:pt x="535304" y="293655"/>
                </a:cubicBezTo>
                <a:cubicBezTo>
                  <a:pt x="535304" y="279749"/>
                  <a:pt x="546639" y="268414"/>
                  <a:pt x="560545" y="268414"/>
                </a:cubicBezTo>
                <a:close/>
                <a:moveTo>
                  <a:pt x="426719" y="268414"/>
                </a:moveTo>
                <a:cubicBezTo>
                  <a:pt x="440626" y="268414"/>
                  <a:pt x="451960" y="279749"/>
                  <a:pt x="451960" y="293655"/>
                </a:cubicBezTo>
                <a:cubicBezTo>
                  <a:pt x="451960" y="307562"/>
                  <a:pt x="440626" y="318897"/>
                  <a:pt x="426719" y="318897"/>
                </a:cubicBezTo>
                <a:cubicBezTo>
                  <a:pt x="412813" y="318897"/>
                  <a:pt x="401478" y="307562"/>
                  <a:pt x="401478" y="293655"/>
                </a:cubicBezTo>
                <a:cubicBezTo>
                  <a:pt x="401478" y="279749"/>
                  <a:pt x="412813" y="268414"/>
                  <a:pt x="426719" y="268414"/>
                </a:cubicBezTo>
                <a:close/>
                <a:moveTo>
                  <a:pt x="292893" y="268414"/>
                </a:moveTo>
                <a:cubicBezTo>
                  <a:pt x="306800" y="268414"/>
                  <a:pt x="318135" y="279749"/>
                  <a:pt x="318135" y="293655"/>
                </a:cubicBezTo>
                <a:cubicBezTo>
                  <a:pt x="318135" y="307562"/>
                  <a:pt x="306800" y="318897"/>
                  <a:pt x="292893" y="318897"/>
                </a:cubicBezTo>
                <a:cubicBezTo>
                  <a:pt x="278987" y="318897"/>
                  <a:pt x="267652" y="307562"/>
                  <a:pt x="267652" y="293655"/>
                </a:cubicBezTo>
                <a:cubicBezTo>
                  <a:pt x="267652" y="279749"/>
                  <a:pt x="278987" y="268414"/>
                  <a:pt x="292893" y="268414"/>
                </a:cubicBezTo>
                <a:close/>
                <a:moveTo>
                  <a:pt x="159067" y="268414"/>
                </a:moveTo>
                <a:cubicBezTo>
                  <a:pt x="172974" y="268414"/>
                  <a:pt x="184309" y="279749"/>
                  <a:pt x="184309" y="293655"/>
                </a:cubicBezTo>
                <a:cubicBezTo>
                  <a:pt x="184309" y="307562"/>
                  <a:pt x="172974" y="318897"/>
                  <a:pt x="159067" y="318897"/>
                </a:cubicBezTo>
                <a:cubicBezTo>
                  <a:pt x="145161" y="318897"/>
                  <a:pt x="133826" y="307562"/>
                  <a:pt x="133826" y="293655"/>
                </a:cubicBezTo>
                <a:cubicBezTo>
                  <a:pt x="133826" y="279749"/>
                  <a:pt x="145161" y="268414"/>
                  <a:pt x="159067" y="268414"/>
                </a:cubicBezTo>
                <a:close/>
                <a:moveTo>
                  <a:pt x="25241" y="268414"/>
                </a:moveTo>
                <a:cubicBezTo>
                  <a:pt x="39148" y="268414"/>
                  <a:pt x="50483" y="279749"/>
                  <a:pt x="50483" y="293655"/>
                </a:cubicBezTo>
                <a:cubicBezTo>
                  <a:pt x="50483" y="307562"/>
                  <a:pt x="39148" y="318897"/>
                  <a:pt x="25241" y="318897"/>
                </a:cubicBezTo>
                <a:cubicBezTo>
                  <a:pt x="11335" y="318897"/>
                  <a:pt x="0" y="307562"/>
                  <a:pt x="0" y="293655"/>
                </a:cubicBezTo>
                <a:cubicBezTo>
                  <a:pt x="0" y="279749"/>
                  <a:pt x="11335" y="268414"/>
                  <a:pt x="25241" y="268414"/>
                </a:cubicBezTo>
                <a:close/>
                <a:moveTo>
                  <a:pt x="560545" y="134207"/>
                </a:moveTo>
                <a:cubicBezTo>
                  <a:pt x="574452" y="134207"/>
                  <a:pt x="585786" y="145542"/>
                  <a:pt x="585786" y="159448"/>
                </a:cubicBezTo>
                <a:cubicBezTo>
                  <a:pt x="585691" y="173450"/>
                  <a:pt x="574452" y="184689"/>
                  <a:pt x="560545" y="184689"/>
                </a:cubicBezTo>
                <a:cubicBezTo>
                  <a:pt x="546639" y="184689"/>
                  <a:pt x="535304" y="173355"/>
                  <a:pt x="535304" y="159448"/>
                </a:cubicBezTo>
                <a:cubicBezTo>
                  <a:pt x="535304" y="145542"/>
                  <a:pt x="546639" y="134207"/>
                  <a:pt x="560545" y="134207"/>
                </a:cubicBezTo>
                <a:close/>
                <a:moveTo>
                  <a:pt x="426719" y="134207"/>
                </a:moveTo>
                <a:cubicBezTo>
                  <a:pt x="440626" y="134207"/>
                  <a:pt x="451960" y="145542"/>
                  <a:pt x="451960" y="159448"/>
                </a:cubicBezTo>
                <a:cubicBezTo>
                  <a:pt x="451865" y="173450"/>
                  <a:pt x="440626" y="184689"/>
                  <a:pt x="426719" y="184689"/>
                </a:cubicBezTo>
                <a:cubicBezTo>
                  <a:pt x="412813" y="184689"/>
                  <a:pt x="401478" y="173355"/>
                  <a:pt x="401478" y="159448"/>
                </a:cubicBezTo>
                <a:cubicBezTo>
                  <a:pt x="401478" y="145542"/>
                  <a:pt x="412813" y="134207"/>
                  <a:pt x="426719" y="134207"/>
                </a:cubicBezTo>
                <a:close/>
                <a:moveTo>
                  <a:pt x="292893" y="134207"/>
                </a:moveTo>
                <a:cubicBezTo>
                  <a:pt x="306800" y="134207"/>
                  <a:pt x="318135" y="145542"/>
                  <a:pt x="318135" y="159448"/>
                </a:cubicBezTo>
                <a:cubicBezTo>
                  <a:pt x="318039" y="173450"/>
                  <a:pt x="306800" y="184689"/>
                  <a:pt x="292893" y="184689"/>
                </a:cubicBezTo>
                <a:cubicBezTo>
                  <a:pt x="278987" y="184689"/>
                  <a:pt x="267652" y="173355"/>
                  <a:pt x="267652" y="159448"/>
                </a:cubicBezTo>
                <a:cubicBezTo>
                  <a:pt x="267652" y="145542"/>
                  <a:pt x="278987" y="134207"/>
                  <a:pt x="292893" y="134207"/>
                </a:cubicBezTo>
                <a:close/>
                <a:moveTo>
                  <a:pt x="159067" y="134207"/>
                </a:moveTo>
                <a:cubicBezTo>
                  <a:pt x="172974" y="134207"/>
                  <a:pt x="184309" y="145542"/>
                  <a:pt x="184309" y="159448"/>
                </a:cubicBezTo>
                <a:cubicBezTo>
                  <a:pt x="184213" y="173450"/>
                  <a:pt x="172974" y="184689"/>
                  <a:pt x="159067" y="184689"/>
                </a:cubicBezTo>
                <a:cubicBezTo>
                  <a:pt x="145161" y="184689"/>
                  <a:pt x="133826" y="173355"/>
                  <a:pt x="133826" y="159448"/>
                </a:cubicBezTo>
                <a:cubicBezTo>
                  <a:pt x="133826" y="145542"/>
                  <a:pt x="145161" y="134207"/>
                  <a:pt x="159067" y="134207"/>
                </a:cubicBezTo>
                <a:close/>
                <a:moveTo>
                  <a:pt x="25241" y="134207"/>
                </a:moveTo>
                <a:cubicBezTo>
                  <a:pt x="39148" y="134207"/>
                  <a:pt x="50483" y="145542"/>
                  <a:pt x="50483" y="159448"/>
                </a:cubicBezTo>
                <a:cubicBezTo>
                  <a:pt x="50387" y="173450"/>
                  <a:pt x="39148" y="184689"/>
                  <a:pt x="25241" y="184689"/>
                </a:cubicBezTo>
                <a:cubicBezTo>
                  <a:pt x="11335" y="184689"/>
                  <a:pt x="0" y="173355"/>
                  <a:pt x="0" y="159448"/>
                </a:cubicBezTo>
                <a:cubicBezTo>
                  <a:pt x="0" y="145542"/>
                  <a:pt x="11335" y="134207"/>
                  <a:pt x="25241" y="134207"/>
                </a:cubicBezTo>
                <a:close/>
                <a:moveTo>
                  <a:pt x="426719" y="95"/>
                </a:moveTo>
                <a:cubicBezTo>
                  <a:pt x="440721" y="95"/>
                  <a:pt x="451960" y="11430"/>
                  <a:pt x="451960" y="25336"/>
                </a:cubicBezTo>
                <a:cubicBezTo>
                  <a:pt x="451960" y="39243"/>
                  <a:pt x="440626" y="50482"/>
                  <a:pt x="426719" y="50482"/>
                </a:cubicBezTo>
                <a:cubicBezTo>
                  <a:pt x="412813" y="50482"/>
                  <a:pt x="401478" y="39148"/>
                  <a:pt x="401478" y="25241"/>
                </a:cubicBezTo>
                <a:cubicBezTo>
                  <a:pt x="401478" y="11334"/>
                  <a:pt x="412718" y="95"/>
                  <a:pt x="426719" y="95"/>
                </a:cubicBezTo>
                <a:close/>
                <a:moveTo>
                  <a:pt x="159067" y="95"/>
                </a:moveTo>
                <a:cubicBezTo>
                  <a:pt x="172974" y="95"/>
                  <a:pt x="184309" y="11430"/>
                  <a:pt x="184309" y="25336"/>
                </a:cubicBezTo>
                <a:cubicBezTo>
                  <a:pt x="184309" y="39243"/>
                  <a:pt x="172974" y="50482"/>
                  <a:pt x="159067" y="50482"/>
                </a:cubicBezTo>
                <a:cubicBezTo>
                  <a:pt x="145161" y="50482"/>
                  <a:pt x="133826" y="39148"/>
                  <a:pt x="133826" y="25241"/>
                </a:cubicBezTo>
                <a:cubicBezTo>
                  <a:pt x="133826" y="11334"/>
                  <a:pt x="145161" y="95"/>
                  <a:pt x="159067" y="95"/>
                </a:cubicBezTo>
                <a:close/>
                <a:moveTo>
                  <a:pt x="25241" y="95"/>
                </a:moveTo>
                <a:cubicBezTo>
                  <a:pt x="39148" y="95"/>
                  <a:pt x="50483" y="11430"/>
                  <a:pt x="50483" y="25336"/>
                </a:cubicBezTo>
                <a:cubicBezTo>
                  <a:pt x="50483" y="39243"/>
                  <a:pt x="39148" y="50482"/>
                  <a:pt x="25241" y="50482"/>
                </a:cubicBezTo>
                <a:cubicBezTo>
                  <a:pt x="11335" y="50482"/>
                  <a:pt x="0" y="39148"/>
                  <a:pt x="0" y="25241"/>
                </a:cubicBezTo>
                <a:cubicBezTo>
                  <a:pt x="0" y="11334"/>
                  <a:pt x="11335" y="95"/>
                  <a:pt x="25241" y="95"/>
                </a:cubicBezTo>
                <a:close/>
                <a:moveTo>
                  <a:pt x="560545" y="0"/>
                </a:moveTo>
                <a:cubicBezTo>
                  <a:pt x="574452" y="0"/>
                  <a:pt x="585786" y="11335"/>
                  <a:pt x="585786" y="25241"/>
                </a:cubicBezTo>
                <a:cubicBezTo>
                  <a:pt x="585786" y="39148"/>
                  <a:pt x="574452" y="50483"/>
                  <a:pt x="560545" y="50483"/>
                </a:cubicBezTo>
                <a:cubicBezTo>
                  <a:pt x="546639" y="50483"/>
                  <a:pt x="535304" y="39148"/>
                  <a:pt x="535304" y="25241"/>
                </a:cubicBezTo>
                <a:cubicBezTo>
                  <a:pt x="535304" y="11335"/>
                  <a:pt x="546639" y="0"/>
                  <a:pt x="560545" y="0"/>
                </a:cubicBezTo>
                <a:close/>
                <a:moveTo>
                  <a:pt x="292893" y="0"/>
                </a:moveTo>
                <a:cubicBezTo>
                  <a:pt x="306800" y="0"/>
                  <a:pt x="318135" y="11335"/>
                  <a:pt x="318135" y="25241"/>
                </a:cubicBezTo>
                <a:cubicBezTo>
                  <a:pt x="318135" y="39148"/>
                  <a:pt x="306800" y="50483"/>
                  <a:pt x="292893" y="50483"/>
                </a:cubicBezTo>
                <a:cubicBezTo>
                  <a:pt x="278987" y="50483"/>
                  <a:pt x="267652" y="39148"/>
                  <a:pt x="267652" y="25241"/>
                </a:cubicBezTo>
                <a:cubicBezTo>
                  <a:pt x="267652" y="11335"/>
                  <a:pt x="278987" y="0"/>
                  <a:pt x="292893" y="0"/>
                </a:cubicBezTo>
                <a:close/>
              </a:path>
            </a:pathLst>
          </a:custGeom>
          <a:gradFill>
            <a:gsLst>
              <a:gs pos="100000">
                <a:srgbClr val="49BC0A">
                  <a:alpha val="0"/>
                </a:srgbClr>
              </a:gs>
              <a:gs pos="0">
                <a:srgbClr val="41A809"/>
              </a:gs>
            </a:gsLst>
            <a:lin ang="16200000" scaled="0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阿里巴巴普惠体 Medium"/>
              <a:cs typeface="阿里巴巴普惠体 Medium"/>
              <a:sym typeface="Arial"/>
            </a:endParaRPr>
          </a:p>
        </p:txBody>
      </p:sp>
      <p:grpSp>
        <p:nvGrpSpPr>
          <p:cNvPr id="86" name="组合 85"/>
          <p:cNvGrpSpPr/>
          <p:nvPr/>
        </p:nvGrpSpPr>
        <p:grpSpPr>
          <a:xfrm>
            <a:off x="11068050" y="6294757"/>
            <a:ext cx="681991" cy="254635"/>
            <a:chOff x="16722" y="9359"/>
            <a:chExt cx="972" cy="340"/>
          </a:xfrm>
          <a:gradFill>
            <a:gsLst>
              <a:gs pos="100000">
                <a:schemeClr val="bg1"/>
              </a:gs>
              <a:gs pos="0">
                <a:schemeClr val="bg1">
                  <a:alpha val="44000"/>
                </a:schemeClr>
              </a:gs>
            </a:gsLst>
            <a:lin ang="0" scaled="0"/>
          </a:gradFill>
        </p:grpSpPr>
        <p:sp>
          <p:nvSpPr>
            <p:cNvPr id="87" name="燕尾形 86"/>
            <p:cNvSpPr/>
            <p:nvPr>
              <p:custDataLst>
                <p:tags r:id="rId5"/>
              </p:custDataLst>
            </p:nvPr>
          </p:nvSpPr>
          <p:spPr>
            <a:xfrm>
              <a:off x="17194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8" name="燕尾形 87"/>
            <p:cNvSpPr/>
            <p:nvPr>
              <p:custDataLst>
                <p:tags r:id="rId6"/>
              </p:custDataLst>
            </p:nvPr>
          </p:nvSpPr>
          <p:spPr>
            <a:xfrm>
              <a:off x="17430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24" name="燕尾形 23"/>
            <p:cNvSpPr/>
            <p:nvPr>
              <p:custDataLst>
                <p:tags r:id="rId7"/>
              </p:custDataLst>
            </p:nvPr>
          </p:nvSpPr>
          <p:spPr>
            <a:xfrm>
              <a:off x="16722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25" name="燕尾形 24"/>
            <p:cNvSpPr/>
            <p:nvPr>
              <p:custDataLst>
                <p:tags r:id="rId8"/>
              </p:custDataLst>
            </p:nvPr>
          </p:nvSpPr>
          <p:spPr>
            <a:xfrm>
              <a:off x="16958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</p:grpSp>
      <p:sp>
        <p:nvSpPr>
          <p:cNvPr id="4" name="文本框 3"/>
          <p:cNvSpPr txBox="1"/>
          <p:nvPr>
            <p:custDataLst>
              <p:tags r:id="rId3"/>
            </p:custDataLst>
          </p:nvPr>
        </p:nvSpPr>
        <p:spPr>
          <a:xfrm>
            <a:off x="3331211" y="1188720"/>
            <a:ext cx="5529580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4400" b="1" cap="all">
                <a:ln w="4445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12700" dir="5400000" algn="t" rotWithShape="0">
                    <a:schemeClr val="accent6">
                      <a:lumMod val="75000"/>
                      <a:alpha val="60000"/>
                    </a:schemeClr>
                  </a:outerShdw>
                </a:effectLst>
                <a:uFillTx/>
                <a:latin typeface="思源宋体 CN Heavy" pitchFamily="18" charset="-122"/>
                <a:ea typeface="思源宋体 CN Heavy" pitchFamily="18" charset="-122"/>
                <a:cs typeface="阿里巴巴普惠体 Medium"/>
                <a:sym typeface="Arial"/>
              </a:rPr>
              <a:t>—— 第四部分 ——</a:t>
            </a: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3331211" y="1188720"/>
            <a:ext cx="5529580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4400" b="1" cap="all" dirty="0">
                <a:ln>
                  <a:noFill/>
                </a:ln>
                <a:solidFill>
                  <a:srgbClr val="F2FCE3"/>
                </a:solidFill>
                <a:effectLst>
                  <a:outerShdw blurRad="38100" dist="12700" dir="5400000" algn="t" rotWithShape="0">
                    <a:schemeClr val="accent6">
                      <a:lumMod val="75000"/>
                      <a:alpha val="60000"/>
                    </a:schemeClr>
                  </a:outerShdw>
                </a:effectLst>
                <a:uFillTx/>
                <a:latin typeface="思源宋体 CN Heavy" pitchFamily="18" charset="-122"/>
                <a:ea typeface="思源宋体 CN Heavy" pitchFamily="18" charset="-122"/>
                <a:cs typeface="阿里巴巴普惠体 Medium"/>
                <a:sym typeface="Arial"/>
              </a:rPr>
              <a:t>—— 第四部分 ——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6" grpId="0"/>
      <p:bldP spid="159" grpId="0" bldLvl="0" animBg="1"/>
      <p:bldP spid="89" grpId="0" bldLvl="0" animBg="1"/>
      <p:bldP spid="4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0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8" cstate="email">
            <a:alphaModFix amt="80000"/>
            <a:lum bright="6000" contras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圆角矩形 13"/>
          <p:cNvSpPr/>
          <p:nvPr>
            <p:custDataLst>
              <p:tags r:id="rId2"/>
            </p:custDataLst>
          </p:nvPr>
        </p:nvSpPr>
        <p:spPr>
          <a:xfrm>
            <a:off x="272099" y="240350"/>
            <a:ext cx="11647805" cy="6377305"/>
          </a:xfrm>
          <a:prstGeom prst="roundRect">
            <a:avLst>
              <a:gd name="adj" fmla="val 3365"/>
            </a:avLst>
          </a:prstGeom>
          <a:solidFill>
            <a:schemeClr val="bg1"/>
          </a:solidFill>
          <a:ln>
            <a:noFill/>
          </a:ln>
          <a:effectLst>
            <a:outerShdw blurRad="76200" dist="50800" dir="5400000" algn="t" rotWithShape="0">
              <a:schemeClr val="accent6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latin typeface="Arial"/>
                <a:ea typeface="阿里巴巴普惠体 Medium"/>
                <a:cs typeface="阿里巴巴普惠体 Medium"/>
                <a:sym typeface="Arial"/>
              </a:rPr>
              <a:t>0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625475" y="511810"/>
            <a:ext cx="10948671" cy="523240"/>
            <a:chOff x="985" y="806"/>
            <a:chExt cx="17242" cy="824"/>
          </a:xfrm>
        </p:grpSpPr>
        <p:sp>
          <p:nvSpPr>
            <p:cNvPr id="13" name="平行四边形 12"/>
            <p:cNvSpPr/>
            <p:nvPr>
              <p:custDataLst>
                <p:tags r:id="rId13"/>
              </p:custDataLst>
            </p:nvPr>
          </p:nvSpPr>
          <p:spPr>
            <a:xfrm>
              <a:off x="985" y="1347"/>
              <a:ext cx="8163" cy="254"/>
            </a:xfrm>
            <a:prstGeom prst="parallelogram">
              <a:avLst>
                <a:gd name="adj" fmla="val 38188"/>
              </a:avLst>
            </a:prstGeom>
            <a:gradFill>
              <a:gsLst>
                <a:gs pos="100000">
                  <a:schemeClr val="accent6"/>
                </a:gs>
                <a:gs pos="23000">
                  <a:schemeClr val="accent6">
                    <a:alpha val="0"/>
                  </a:scheme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" name="文本框 7"/>
            <p:cNvSpPr txBox="1"/>
            <p:nvPr>
              <p:custDataLst>
                <p:tags r:id="rId14"/>
              </p:custDataLst>
            </p:nvPr>
          </p:nvSpPr>
          <p:spPr>
            <a:xfrm>
              <a:off x="1095" y="806"/>
              <a:ext cx="9189" cy="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l">
                <a:buClrTx/>
                <a:buSzTx/>
                <a:buFontTx/>
              </a:pPr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阿里巴巴普惠体 Medium"/>
                  <a:cs typeface="阿里巴巴普惠体 Medium"/>
                  <a:sym typeface="Arial"/>
                </a:rPr>
                <a:t>梧林古厝，彰显华侨家国情怀</a:t>
              </a:r>
            </a:p>
          </p:txBody>
        </p:sp>
        <p:cxnSp>
          <p:nvCxnSpPr>
            <p:cNvPr id="52" name="直接连接符 51"/>
            <p:cNvCxnSpPr/>
            <p:nvPr>
              <p:custDataLst>
                <p:tags r:id="rId15"/>
              </p:custDataLst>
            </p:nvPr>
          </p:nvCxnSpPr>
          <p:spPr>
            <a:xfrm flipH="1">
              <a:off x="16410" y="1362"/>
              <a:ext cx="1817" cy="0"/>
            </a:xfrm>
            <a:prstGeom prst="line">
              <a:avLst/>
            </a:prstGeom>
            <a:ln w="38100" cap="rnd">
              <a:solidFill>
                <a:schemeClr val="accent6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/>
            <p:nvPr>
              <p:custDataLst>
                <p:tags r:id="rId16"/>
              </p:custDataLst>
            </p:nvPr>
          </p:nvCxnSpPr>
          <p:spPr>
            <a:xfrm flipH="1">
              <a:off x="8778" y="1362"/>
              <a:ext cx="9381" cy="71"/>
            </a:xfrm>
            <a:prstGeom prst="line">
              <a:avLst/>
            </a:prstGeom>
            <a:ln w="25400" cap="rnd">
              <a:solidFill>
                <a:schemeClr val="accent6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组合 59"/>
          <p:cNvGrpSpPr/>
          <p:nvPr/>
        </p:nvGrpSpPr>
        <p:grpSpPr>
          <a:xfrm>
            <a:off x="10828021" y="6096635"/>
            <a:ext cx="687705" cy="215900"/>
            <a:chOff x="16722" y="9359"/>
            <a:chExt cx="972" cy="340"/>
          </a:xfrm>
          <a:gradFill>
            <a:gsLst>
              <a:gs pos="0">
                <a:schemeClr val="accent6"/>
              </a:gs>
              <a:gs pos="100000">
                <a:schemeClr val="accent6">
                  <a:alpha val="0"/>
                </a:schemeClr>
              </a:gs>
            </a:gsLst>
            <a:lin ang="10800000" scaled="0"/>
          </a:gradFill>
        </p:grpSpPr>
        <p:sp>
          <p:nvSpPr>
            <p:cNvPr id="61" name="燕尾形 60"/>
            <p:cNvSpPr/>
            <p:nvPr>
              <p:custDataLst>
                <p:tags r:id="rId9"/>
              </p:custDataLst>
            </p:nvPr>
          </p:nvSpPr>
          <p:spPr>
            <a:xfrm>
              <a:off x="17194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2" name="燕尾形 61"/>
            <p:cNvSpPr/>
            <p:nvPr>
              <p:custDataLst>
                <p:tags r:id="rId10"/>
              </p:custDataLst>
            </p:nvPr>
          </p:nvSpPr>
          <p:spPr>
            <a:xfrm>
              <a:off x="17430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3" name="燕尾形 62"/>
            <p:cNvSpPr/>
            <p:nvPr>
              <p:custDataLst>
                <p:tags r:id="rId11"/>
              </p:custDataLst>
            </p:nvPr>
          </p:nvSpPr>
          <p:spPr>
            <a:xfrm>
              <a:off x="16722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" name="燕尾形 5"/>
            <p:cNvSpPr/>
            <p:nvPr>
              <p:custDataLst>
                <p:tags r:id="rId12"/>
              </p:custDataLst>
            </p:nvPr>
          </p:nvSpPr>
          <p:spPr>
            <a:xfrm>
              <a:off x="16958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4846955" y="1911350"/>
            <a:ext cx="6192044" cy="1718896"/>
            <a:chOff x="1780" y="2445"/>
            <a:chExt cx="9751" cy="2707"/>
          </a:xfrm>
        </p:grpSpPr>
        <p:grpSp>
          <p:nvGrpSpPr>
            <p:cNvPr id="9" name="组合 8"/>
            <p:cNvGrpSpPr/>
            <p:nvPr/>
          </p:nvGrpSpPr>
          <p:grpSpPr>
            <a:xfrm>
              <a:off x="1780" y="3441"/>
              <a:ext cx="9751" cy="1711"/>
              <a:chOff x="1256" y="5725"/>
              <a:chExt cx="13714" cy="620"/>
            </a:xfrm>
          </p:grpSpPr>
          <p:sp>
            <p:nvSpPr>
              <p:cNvPr id="15" name="文本框 25"/>
              <p:cNvSpPr txBox="1"/>
              <p:nvPr>
                <p:custDataLst>
                  <p:tags r:id="rId7"/>
                </p:custDataLst>
              </p:nvPr>
            </p:nvSpPr>
            <p:spPr>
              <a:xfrm>
                <a:off x="1256" y="5725"/>
                <a:ext cx="13714" cy="620"/>
              </a:xfrm>
              <a:prstGeom prst="roundRect">
                <a:avLst>
                  <a:gd name="adj" fmla="val 5341"/>
                </a:avLst>
              </a:prstGeom>
              <a:solidFill>
                <a:schemeClr val="accent6">
                  <a:lumMod val="20000"/>
                  <a:lumOff val="80000"/>
                  <a:alpha val="35000"/>
                </a:schemeClr>
              </a:solidFill>
            </p:spPr>
            <p:txBody>
              <a:bodyPr wrap="square" lIns="0" tIns="36195" rIns="0" bIns="0" rtlCol="0" anchor="ctr" anchorCtr="1">
                <a:noAutofit/>
              </a:bodyPr>
              <a:lstStyle/>
              <a:p>
                <a:pPr algn="ctr"/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阿里巴巴普惠体 Medium"/>
                  <a:cs typeface="阿里巴巴普惠体 Medium"/>
                  <a:sym typeface="Arial"/>
                </a:endParaRPr>
              </a:p>
            </p:txBody>
          </p:sp>
          <p:sp>
            <p:nvSpPr>
              <p:cNvPr id="17" name="文本框 16"/>
              <p:cNvSpPr txBox="1"/>
              <p:nvPr>
                <p:custDataLst>
                  <p:tags r:id="rId8"/>
                </p:custDataLst>
              </p:nvPr>
            </p:nvSpPr>
            <p:spPr>
              <a:xfrm>
                <a:off x="2022" y="5878"/>
                <a:ext cx="12494" cy="34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/>
              <a:p>
                <a:pPr algn="just">
                  <a:lnSpc>
                    <a:spcPct val="110000"/>
                  </a:lnSpc>
                </a:pPr>
                <a:r>
                  <a:rPr lang="en-US" altLang="zh-CN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latin typeface="Arial"/>
                    <a:ea typeface="阿里巴巴普惠体 Medium"/>
                    <a:cs typeface="阿里巴巴普惠体 Medium"/>
                    <a:sym typeface="Arial"/>
                  </a:rPr>
                  <a:t>        </a:t>
                </a:r>
                <a:r>
                  <a:rPr lang="zh-CN" altLang="en-US" sz="1600" dirty="0">
                    <a:solidFill>
                      <a:srgbClr val="333333"/>
                    </a:solidFill>
                    <a:effectLst/>
                    <a:latin typeface="Arial"/>
                    <a:ea typeface="阿里巴巴普惠体 Medium"/>
                    <a:cs typeface="阿里巴巴普惠体 Medium"/>
                    <a:sym typeface="Arial"/>
                  </a:rPr>
                  <a:t>泉州文化多元，侨民数百万，既有蟳埔女、惠安女这样的当地传统生活文化，也有侨民带来的中外融合生活文化。</a:t>
                </a:r>
                <a:endPara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Arial"/>
                  <a:ea typeface="阿里巴巴普惠体 Medium"/>
                  <a:cs typeface="阿里巴巴普惠体 Medium"/>
                  <a:sym typeface="Arial"/>
                </a:endParaRPr>
              </a:p>
            </p:txBody>
          </p:sp>
        </p:grpSp>
        <p:sp>
          <p:nvSpPr>
            <p:cNvPr id="159" name="矩形: 圆角 158"/>
            <p:cNvSpPr/>
            <p:nvPr>
              <p:custDataLst>
                <p:tags r:id="rId6"/>
              </p:custDataLst>
            </p:nvPr>
          </p:nvSpPr>
          <p:spPr>
            <a:xfrm>
              <a:off x="1780" y="2445"/>
              <a:ext cx="2730" cy="696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 defTabSz="309880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r>
                <a:rPr lang="zh-CN" altLang="en-US" b="1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12700" dir="5400000" algn="t" rotWithShape="0">
                      <a:schemeClr val="accent6">
                        <a:lumMod val="75000"/>
                        <a:alpha val="80000"/>
                      </a:schemeClr>
                    </a:outerShdw>
                  </a:effectLst>
                  <a:uLnTx/>
                  <a:uFillTx/>
                  <a:latin typeface="Arial"/>
                  <a:ea typeface="阿里巴巴普惠体 Medium"/>
                  <a:cs typeface="阿里巴巴普惠体 Medium"/>
                  <a:sym typeface="Arial"/>
                </a:rPr>
                <a:t>泉州文化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1106171" y="4227830"/>
            <a:ext cx="9979660" cy="1419860"/>
            <a:chOff x="1256" y="5725"/>
            <a:chExt cx="11125" cy="1000"/>
          </a:xfrm>
        </p:grpSpPr>
        <p:sp>
          <p:nvSpPr>
            <p:cNvPr id="21" name="文本框 25"/>
            <p:cNvSpPr txBox="1"/>
            <p:nvPr>
              <p:custDataLst>
                <p:tags r:id="rId4"/>
              </p:custDataLst>
            </p:nvPr>
          </p:nvSpPr>
          <p:spPr>
            <a:xfrm>
              <a:off x="1256" y="5725"/>
              <a:ext cx="11125" cy="1000"/>
            </a:xfrm>
            <a:prstGeom prst="roundRect">
              <a:avLst>
                <a:gd name="adj" fmla="val 5341"/>
              </a:avLst>
            </a:prstGeom>
            <a:solidFill>
              <a:schemeClr val="accent6">
                <a:lumMod val="20000"/>
                <a:lumOff val="80000"/>
                <a:alpha val="35000"/>
              </a:schemeClr>
            </a:solidFill>
          </p:spPr>
          <p:txBody>
            <a:bodyPr wrap="square" lIns="0" tIns="36195" rIns="0" bIns="0" rtlCol="0" anchor="ctr" anchorCtr="1">
              <a:noAutofit/>
            </a:bodyPr>
            <a:lstStyle/>
            <a:p>
              <a:pPr algn="ctr"/>
              <a:endPara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22" name="文本框 21"/>
            <p:cNvSpPr txBox="1"/>
            <p:nvPr>
              <p:custDataLst>
                <p:tags r:id="rId5"/>
              </p:custDataLst>
            </p:nvPr>
          </p:nvSpPr>
          <p:spPr>
            <a:xfrm>
              <a:off x="1734" y="5905"/>
              <a:ext cx="10169" cy="629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lvl="0" algn="just">
                <a:lnSpc>
                  <a:spcPct val="110000"/>
                </a:lnSpc>
                <a:buClrTx/>
                <a:buSzTx/>
                <a:buFontTx/>
              </a:pPr>
              <a:r>
                <a:rPr lang="en-US" altLang="zh-CN" sz="17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Arial"/>
                  <a:ea typeface="阿里巴巴普惠体 Medium"/>
                  <a:cs typeface="阿里巴巴普惠体 Medium"/>
                  <a:sym typeface="Arial"/>
                </a:rPr>
                <a:t>         在位于泉州晋江市新塘街道的梧林社区，有一片闽南古厝。在闽南，房子被称为“厝”。梧林的这些古厝坐北朝南，三开间或五开间，白石壁脚之上，墙体由一块块红砖砌成。由当地独特土壤和技法烧制而成的红砖，不仅美观，而且吸水性良好，适应闽南多雨的气候状况。</a:t>
              </a:r>
            </a:p>
          </p:txBody>
        </p:sp>
      </p:grpSp>
      <p:pic>
        <p:nvPicPr>
          <p:cNvPr id="3" name="图片 2" descr="泉州国潮元素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9" cstate="email">
            <a:lum contras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3996" y="1392557"/>
            <a:ext cx="2779395" cy="2779395"/>
          </a:xfrm>
          <a:prstGeom prst="rect">
            <a:avLst/>
          </a:prstGeom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0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0" cstate="email">
            <a:alphaModFix amt="80000"/>
            <a:lum bright="6000" contras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矩形 7"/>
          <p:cNvSpPr/>
          <p:nvPr>
            <p:custDataLst>
              <p:tags r:id="rId2"/>
            </p:custDataLst>
          </p:nvPr>
        </p:nvSpPr>
        <p:spPr>
          <a:xfrm flipH="1" flipV="1">
            <a:off x="622936" y="-17145"/>
            <a:ext cx="11628755" cy="6875145"/>
          </a:xfrm>
          <a:prstGeom prst="rect">
            <a:avLst/>
          </a:prstGeom>
          <a:gradFill>
            <a:gsLst>
              <a:gs pos="37000">
                <a:srgbClr val="EAF9D4">
                  <a:alpha val="0"/>
                </a:srgbClr>
              </a:gs>
              <a:gs pos="100000">
                <a:srgbClr val="4B9B2B"/>
              </a:gs>
            </a:gsLst>
            <a:lin ang="1344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>
              <a:latin typeface="Arial"/>
              <a:ea typeface="阿里巴巴普惠体 Medium"/>
              <a:cs typeface="阿里巴巴普惠体 Medium"/>
              <a:sym typeface="Arial"/>
            </a:endParaRPr>
          </a:p>
        </p:txBody>
      </p:sp>
      <p:sp>
        <p:nvSpPr>
          <p:cNvPr id="9" name="同侧圆角矩形 8"/>
          <p:cNvSpPr/>
          <p:nvPr>
            <p:custDataLst>
              <p:tags r:id="rId3"/>
            </p:custDataLst>
          </p:nvPr>
        </p:nvSpPr>
        <p:spPr>
          <a:xfrm rot="16200000">
            <a:off x="3750310" y="-2336482"/>
            <a:ext cx="5609590" cy="11409045"/>
          </a:xfrm>
          <a:prstGeom prst="round2SameRect">
            <a:avLst>
              <a:gd name="adj1" fmla="val 3463"/>
              <a:gd name="adj2" fmla="val 0"/>
            </a:avLst>
          </a:prstGeom>
          <a:solidFill>
            <a:schemeClr val="bg1">
              <a:alpha val="80000"/>
            </a:schemeClr>
          </a:solidFill>
          <a:ln>
            <a:noFill/>
          </a:ln>
          <a:effectLst>
            <a:outerShdw blurRad="76200" dist="38100" dir="5400000" algn="t" rotWithShape="0">
              <a:schemeClr val="accent6">
                <a:lumMod val="7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>
              <a:solidFill>
                <a:schemeClr val="tx1"/>
              </a:solidFill>
              <a:latin typeface="Arial"/>
              <a:ea typeface="阿里巴巴普惠体 Medium"/>
              <a:cs typeface="阿里巴巴普惠体 Medium"/>
              <a:sym typeface="Arial"/>
            </a:endParaRPr>
          </a:p>
        </p:txBody>
      </p:sp>
      <p:sp>
        <p:nvSpPr>
          <p:cNvPr id="50" name="图形 13"/>
          <p:cNvSpPr/>
          <p:nvPr userDrawn="1">
            <p:custDataLst>
              <p:tags r:id="rId4"/>
            </p:custDataLst>
          </p:nvPr>
        </p:nvSpPr>
        <p:spPr>
          <a:xfrm flipH="1">
            <a:off x="11488420" y="812800"/>
            <a:ext cx="365760" cy="292100"/>
          </a:xfrm>
          <a:custGeom>
            <a:avLst/>
            <a:gdLst>
              <a:gd name="connsiteX0" fmla="*/ 2827735 w 4464843"/>
              <a:gd name="connsiteY0" fmla="*/ 297656 h 3571875"/>
              <a:gd name="connsiteX1" fmla="*/ 892969 w 4464843"/>
              <a:gd name="connsiteY1" fmla="*/ 297656 h 3571875"/>
              <a:gd name="connsiteX2" fmla="*/ 744141 w 4464843"/>
              <a:gd name="connsiteY2" fmla="*/ 148828 h 3571875"/>
              <a:gd name="connsiteX3" fmla="*/ 892969 w 4464843"/>
              <a:gd name="connsiteY3" fmla="*/ 0 h 3571875"/>
              <a:gd name="connsiteX4" fmla="*/ 2827735 w 4464843"/>
              <a:gd name="connsiteY4" fmla="*/ 0 h 3571875"/>
              <a:gd name="connsiteX5" fmla="*/ 2976563 w 4464843"/>
              <a:gd name="connsiteY5" fmla="*/ 148828 h 3571875"/>
              <a:gd name="connsiteX6" fmla="*/ 2827735 w 4464843"/>
              <a:gd name="connsiteY6" fmla="*/ 297656 h 3571875"/>
              <a:gd name="connsiteX7" fmla="*/ 4316016 w 4464843"/>
              <a:gd name="connsiteY7" fmla="*/ 1934766 h 3571875"/>
              <a:gd name="connsiteX8" fmla="*/ 892969 w 4464843"/>
              <a:gd name="connsiteY8" fmla="*/ 1934766 h 3571875"/>
              <a:gd name="connsiteX9" fmla="*/ 744141 w 4464843"/>
              <a:gd name="connsiteY9" fmla="*/ 1785938 h 3571875"/>
              <a:gd name="connsiteX10" fmla="*/ 892969 w 4464843"/>
              <a:gd name="connsiteY10" fmla="*/ 1637109 h 3571875"/>
              <a:gd name="connsiteX11" fmla="*/ 4316016 w 4464843"/>
              <a:gd name="connsiteY11" fmla="*/ 1637109 h 3571875"/>
              <a:gd name="connsiteX12" fmla="*/ 4464844 w 4464843"/>
              <a:gd name="connsiteY12" fmla="*/ 1785938 h 3571875"/>
              <a:gd name="connsiteX13" fmla="*/ 4316016 w 4464843"/>
              <a:gd name="connsiteY13" fmla="*/ 1934766 h 3571875"/>
              <a:gd name="connsiteX14" fmla="*/ 2827735 w 4464843"/>
              <a:gd name="connsiteY14" fmla="*/ 3571875 h 3571875"/>
              <a:gd name="connsiteX15" fmla="*/ 892969 w 4464843"/>
              <a:gd name="connsiteY15" fmla="*/ 3571875 h 3571875"/>
              <a:gd name="connsiteX16" fmla="*/ 744141 w 4464843"/>
              <a:gd name="connsiteY16" fmla="*/ 3423047 h 3571875"/>
              <a:gd name="connsiteX17" fmla="*/ 892969 w 4464843"/>
              <a:gd name="connsiteY17" fmla="*/ 3274219 h 3571875"/>
              <a:gd name="connsiteX18" fmla="*/ 2827735 w 4464843"/>
              <a:gd name="connsiteY18" fmla="*/ 3274219 h 3571875"/>
              <a:gd name="connsiteX19" fmla="*/ 2976563 w 4464843"/>
              <a:gd name="connsiteY19" fmla="*/ 3423047 h 3571875"/>
              <a:gd name="connsiteX20" fmla="*/ 2827735 w 4464843"/>
              <a:gd name="connsiteY20" fmla="*/ 3571875 h 3571875"/>
              <a:gd name="connsiteX21" fmla="*/ 297656 w 4464843"/>
              <a:gd name="connsiteY21" fmla="*/ 297656 h 3571875"/>
              <a:gd name="connsiteX22" fmla="*/ 148828 w 4464843"/>
              <a:gd name="connsiteY22" fmla="*/ 297656 h 3571875"/>
              <a:gd name="connsiteX23" fmla="*/ 0 w 4464843"/>
              <a:gd name="connsiteY23" fmla="*/ 148828 h 3571875"/>
              <a:gd name="connsiteX24" fmla="*/ 148828 w 4464843"/>
              <a:gd name="connsiteY24" fmla="*/ 0 h 3571875"/>
              <a:gd name="connsiteX25" fmla="*/ 297656 w 4464843"/>
              <a:gd name="connsiteY25" fmla="*/ 0 h 3571875"/>
              <a:gd name="connsiteX26" fmla="*/ 446484 w 4464843"/>
              <a:gd name="connsiteY26" fmla="*/ 148828 h 3571875"/>
              <a:gd name="connsiteX27" fmla="*/ 297656 w 4464843"/>
              <a:gd name="connsiteY27" fmla="*/ 297656 h 3571875"/>
              <a:gd name="connsiteX28" fmla="*/ 297656 w 4464843"/>
              <a:gd name="connsiteY28" fmla="*/ 1934766 h 3571875"/>
              <a:gd name="connsiteX29" fmla="*/ 148828 w 4464843"/>
              <a:gd name="connsiteY29" fmla="*/ 1934766 h 3571875"/>
              <a:gd name="connsiteX30" fmla="*/ 0 w 4464843"/>
              <a:gd name="connsiteY30" fmla="*/ 1785938 h 3571875"/>
              <a:gd name="connsiteX31" fmla="*/ 148828 w 4464843"/>
              <a:gd name="connsiteY31" fmla="*/ 1637109 h 3571875"/>
              <a:gd name="connsiteX32" fmla="*/ 297656 w 4464843"/>
              <a:gd name="connsiteY32" fmla="*/ 1637109 h 3571875"/>
              <a:gd name="connsiteX33" fmla="*/ 446484 w 4464843"/>
              <a:gd name="connsiteY33" fmla="*/ 1785938 h 3571875"/>
              <a:gd name="connsiteX34" fmla="*/ 297656 w 4464843"/>
              <a:gd name="connsiteY34" fmla="*/ 1934766 h 3571875"/>
              <a:gd name="connsiteX35" fmla="*/ 297656 w 4464843"/>
              <a:gd name="connsiteY35" fmla="*/ 3571875 h 3571875"/>
              <a:gd name="connsiteX36" fmla="*/ 148828 w 4464843"/>
              <a:gd name="connsiteY36" fmla="*/ 3571875 h 3571875"/>
              <a:gd name="connsiteX37" fmla="*/ 0 w 4464843"/>
              <a:gd name="connsiteY37" fmla="*/ 3423047 h 3571875"/>
              <a:gd name="connsiteX38" fmla="*/ 148828 w 4464843"/>
              <a:gd name="connsiteY38" fmla="*/ 3274219 h 3571875"/>
              <a:gd name="connsiteX39" fmla="*/ 297656 w 4464843"/>
              <a:gd name="connsiteY39" fmla="*/ 3274219 h 3571875"/>
              <a:gd name="connsiteX40" fmla="*/ 446484 w 4464843"/>
              <a:gd name="connsiteY40" fmla="*/ 3423047 h 3571875"/>
              <a:gd name="connsiteX41" fmla="*/ 297656 w 4464843"/>
              <a:gd name="connsiteY41" fmla="*/ 3571875 h 3571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4464843" h="3571875">
                <a:moveTo>
                  <a:pt x="2827735" y="297656"/>
                </a:moveTo>
                <a:lnTo>
                  <a:pt x="892969" y="297656"/>
                </a:lnTo>
                <a:cubicBezTo>
                  <a:pt x="810648" y="297656"/>
                  <a:pt x="744141" y="231149"/>
                  <a:pt x="744141" y="148828"/>
                </a:cubicBezTo>
                <a:cubicBezTo>
                  <a:pt x="744141" y="66508"/>
                  <a:pt x="810648" y="0"/>
                  <a:pt x="892969" y="0"/>
                </a:cubicBezTo>
                <a:lnTo>
                  <a:pt x="2827735" y="0"/>
                </a:lnTo>
                <a:cubicBezTo>
                  <a:pt x="2910055" y="0"/>
                  <a:pt x="2976563" y="66508"/>
                  <a:pt x="2976563" y="148828"/>
                </a:cubicBezTo>
                <a:cubicBezTo>
                  <a:pt x="2976563" y="231149"/>
                  <a:pt x="2910055" y="297656"/>
                  <a:pt x="2827735" y="297656"/>
                </a:cubicBezTo>
                <a:close/>
                <a:moveTo>
                  <a:pt x="4316016" y="1934766"/>
                </a:moveTo>
                <a:lnTo>
                  <a:pt x="892969" y="1934766"/>
                </a:lnTo>
                <a:cubicBezTo>
                  <a:pt x="810648" y="1934766"/>
                  <a:pt x="744141" y="1868258"/>
                  <a:pt x="744141" y="1785938"/>
                </a:cubicBezTo>
                <a:cubicBezTo>
                  <a:pt x="744141" y="1703617"/>
                  <a:pt x="810648" y="1637109"/>
                  <a:pt x="892969" y="1637109"/>
                </a:cubicBezTo>
                <a:lnTo>
                  <a:pt x="4316016" y="1637109"/>
                </a:lnTo>
                <a:cubicBezTo>
                  <a:pt x="4398336" y="1637109"/>
                  <a:pt x="4464844" y="1703617"/>
                  <a:pt x="4464844" y="1785938"/>
                </a:cubicBezTo>
                <a:cubicBezTo>
                  <a:pt x="4464844" y="1868258"/>
                  <a:pt x="4398336" y="1934766"/>
                  <a:pt x="4316016" y="1934766"/>
                </a:cubicBezTo>
                <a:close/>
                <a:moveTo>
                  <a:pt x="2827735" y="3571875"/>
                </a:moveTo>
                <a:lnTo>
                  <a:pt x="892969" y="3571875"/>
                </a:lnTo>
                <a:cubicBezTo>
                  <a:pt x="810648" y="3571875"/>
                  <a:pt x="744141" y="3505368"/>
                  <a:pt x="744141" y="3423047"/>
                </a:cubicBezTo>
                <a:cubicBezTo>
                  <a:pt x="744141" y="3340726"/>
                  <a:pt x="810648" y="3274219"/>
                  <a:pt x="892969" y="3274219"/>
                </a:cubicBezTo>
                <a:lnTo>
                  <a:pt x="2827735" y="3274219"/>
                </a:lnTo>
                <a:cubicBezTo>
                  <a:pt x="2910055" y="3274219"/>
                  <a:pt x="2976563" y="3340726"/>
                  <a:pt x="2976563" y="3423047"/>
                </a:cubicBezTo>
                <a:cubicBezTo>
                  <a:pt x="2976563" y="3505368"/>
                  <a:pt x="2910055" y="3571875"/>
                  <a:pt x="2827735" y="3571875"/>
                </a:cubicBezTo>
                <a:close/>
                <a:moveTo>
                  <a:pt x="297656" y="297656"/>
                </a:moveTo>
                <a:lnTo>
                  <a:pt x="148828" y="297656"/>
                </a:lnTo>
                <a:cubicBezTo>
                  <a:pt x="66508" y="297656"/>
                  <a:pt x="0" y="231149"/>
                  <a:pt x="0" y="148828"/>
                </a:cubicBezTo>
                <a:cubicBezTo>
                  <a:pt x="0" y="66508"/>
                  <a:pt x="66508" y="0"/>
                  <a:pt x="148828" y="0"/>
                </a:cubicBezTo>
                <a:lnTo>
                  <a:pt x="297656" y="0"/>
                </a:lnTo>
                <a:cubicBezTo>
                  <a:pt x="379977" y="0"/>
                  <a:pt x="446484" y="66508"/>
                  <a:pt x="446484" y="148828"/>
                </a:cubicBezTo>
                <a:cubicBezTo>
                  <a:pt x="446484" y="231149"/>
                  <a:pt x="379977" y="297656"/>
                  <a:pt x="297656" y="297656"/>
                </a:cubicBezTo>
                <a:close/>
                <a:moveTo>
                  <a:pt x="297656" y="1934766"/>
                </a:moveTo>
                <a:lnTo>
                  <a:pt x="148828" y="1934766"/>
                </a:lnTo>
                <a:cubicBezTo>
                  <a:pt x="66508" y="1934766"/>
                  <a:pt x="0" y="1868258"/>
                  <a:pt x="0" y="1785938"/>
                </a:cubicBezTo>
                <a:cubicBezTo>
                  <a:pt x="0" y="1703617"/>
                  <a:pt x="66508" y="1637109"/>
                  <a:pt x="148828" y="1637109"/>
                </a:cubicBezTo>
                <a:lnTo>
                  <a:pt x="297656" y="1637109"/>
                </a:lnTo>
                <a:cubicBezTo>
                  <a:pt x="379977" y="1637109"/>
                  <a:pt x="446484" y="1703617"/>
                  <a:pt x="446484" y="1785938"/>
                </a:cubicBezTo>
                <a:cubicBezTo>
                  <a:pt x="446484" y="1868258"/>
                  <a:pt x="379977" y="1934766"/>
                  <a:pt x="297656" y="1934766"/>
                </a:cubicBezTo>
                <a:close/>
                <a:moveTo>
                  <a:pt x="297656" y="3571875"/>
                </a:moveTo>
                <a:lnTo>
                  <a:pt x="148828" y="3571875"/>
                </a:lnTo>
                <a:cubicBezTo>
                  <a:pt x="66508" y="3571875"/>
                  <a:pt x="0" y="3505368"/>
                  <a:pt x="0" y="3423047"/>
                </a:cubicBezTo>
                <a:cubicBezTo>
                  <a:pt x="0" y="3340726"/>
                  <a:pt x="66508" y="3274219"/>
                  <a:pt x="148828" y="3274219"/>
                </a:cubicBezTo>
                <a:lnTo>
                  <a:pt x="297656" y="3274219"/>
                </a:lnTo>
                <a:cubicBezTo>
                  <a:pt x="379977" y="3274219"/>
                  <a:pt x="446484" y="3340726"/>
                  <a:pt x="446484" y="3423047"/>
                </a:cubicBezTo>
                <a:cubicBezTo>
                  <a:pt x="446484" y="3505368"/>
                  <a:pt x="379977" y="3571875"/>
                  <a:pt x="297656" y="3571875"/>
                </a:cubicBezTo>
                <a:close/>
              </a:path>
            </a:pathLst>
          </a:custGeom>
          <a:solidFill>
            <a:schemeClr val="accent6"/>
          </a:solidFill>
          <a:ln w="4651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>
              <a:solidFill>
                <a:schemeClr val="accent4"/>
              </a:solidFill>
              <a:latin typeface="Arial"/>
              <a:ea typeface="阿里巴巴普惠体 Medium"/>
              <a:cs typeface="阿里巴巴普惠体 Medium"/>
              <a:sym typeface="Arial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4528820" y="1255395"/>
            <a:ext cx="5805171" cy="848360"/>
            <a:chOff x="6964" y="2006"/>
            <a:chExt cx="9142" cy="1336"/>
          </a:xfrm>
        </p:grpSpPr>
        <p:sp>
          <p:nvSpPr>
            <p:cNvPr id="15" name="矩形 14"/>
            <p:cNvSpPr/>
            <p:nvPr>
              <p:custDataLst>
                <p:tags r:id="rId75"/>
              </p:custDataLst>
            </p:nvPr>
          </p:nvSpPr>
          <p:spPr>
            <a:xfrm>
              <a:off x="6964" y="2006"/>
              <a:ext cx="116" cy="1336"/>
            </a:xfrm>
            <a:prstGeom prst="rect">
              <a:avLst/>
            </a:prstGeom>
            <a:solidFill>
              <a:srgbClr val="4B9B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16" name="矩形 15"/>
            <p:cNvSpPr/>
            <p:nvPr>
              <p:custDataLst>
                <p:tags r:id="rId76"/>
              </p:custDataLst>
            </p:nvPr>
          </p:nvSpPr>
          <p:spPr>
            <a:xfrm>
              <a:off x="7093" y="2006"/>
              <a:ext cx="9013" cy="1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schemeClr val="accent6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26" name="矩形 25"/>
            <p:cNvSpPr/>
            <p:nvPr>
              <p:custDataLst>
                <p:tags r:id="rId77"/>
              </p:custDataLst>
            </p:nvPr>
          </p:nvSpPr>
          <p:spPr>
            <a:xfrm>
              <a:off x="14996" y="2301"/>
              <a:ext cx="757" cy="74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>
                  <a:latin typeface="Arial"/>
                  <a:ea typeface="阿里巴巴普惠体 Medium"/>
                  <a:cs typeface="阿里巴巴普惠体 Medium"/>
                  <a:sym typeface="Arial"/>
                </a:rPr>
                <a:t>01</a:t>
              </a:r>
            </a:p>
          </p:txBody>
        </p:sp>
        <p:sp>
          <p:nvSpPr>
            <p:cNvPr id="120" name="文本框 119"/>
            <p:cNvSpPr txBox="1"/>
            <p:nvPr>
              <p:custDataLst>
                <p:tags r:id="rId78"/>
              </p:custDataLst>
            </p:nvPr>
          </p:nvSpPr>
          <p:spPr>
            <a:xfrm>
              <a:off x="7678" y="2267"/>
              <a:ext cx="6471" cy="814"/>
            </a:xfrm>
            <a:prstGeom prst="rect">
              <a:avLst/>
            </a:prstGeom>
            <a:noFill/>
          </p:spPr>
          <p:txBody>
            <a:bodyPr wrap="none" lIns="0" rtlCol="0" anchor="ctr" anchorCtr="0">
              <a:noAutofit/>
            </a:bodyPr>
            <a:lstStyle/>
            <a:p>
              <a:pPr lvl="0" algn="l">
                <a:buClrTx/>
                <a:buSzTx/>
                <a:buFontTx/>
              </a:pPr>
              <a:r>
                <a:rPr sz="26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宋体 CN Heavy" pitchFamily="18" charset="-122"/>
                  <a:ea typeface="思源宋体 CN Heavy" pitchFamily="18" charset="-122"/>
                  <a:cs typeface="阿里巴巴普惠体 Medium"/>
                  <a:sym typeface="Arial"/>
                </a:rPr>
                <a:t>历史的回响，文化的融合</a:t>
              </a:r>
              <a:endParaRPr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思源宋体 CN Heavy" pitchFamily="18" charset="-122"/>
                <a:ea typeface="思源宋体 CN Heavy" pitchFamily="18" charset="-122"/>
                <a:cs typeface="阿里巴巴普惠体 Medium"/>
                <a:sym typeface="Arial"/>
              </a:endParaRPr>
            </a:p>
          </p:txBody>
        </p:sp>
      </p:grpSp>
      <p:sp>
        <p:nvSpPr>
          <p:cNvPr id="12" name="文本框 11"/>
          <p:cNvSpPr txBox="1"/>
          <p:nvPr>
            <p:custDataLst>
              <p:tags r:id="rId5"/>
            </p:custDataLst>
          </p:nvPr>
        </p:nvSpPr>
        <p:spPr>
          <a:xfrm>
            <a:off x="1479550" y="1842772"/>
            <a:ext cx="1581151" cy="3046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ctr">
              <a:lnSpc>
                <a:spcPct val="100000"/>
              </a:lnSpc>
              <a:buClrTx/>
              <a:buSzTx/>
              <a:buFontTx/>
            </a:pPr>
            <a:r>
              <a:rPr lang="zh-CN" altLang="en-US" sz="9600" dirty="0">
                <a:solidFill>
                  <a:schemeClr val="accent6"/>
                </a:solidFill>
                <a:effectLst>
                  <a:outerShdw blurRad="38100" dist="25400" dir="5400000" algn="t" rotWithShape="0">
                    <a:schemeClr val="accent6">
                      <a:lumMod val="50000"/>
                      <a:alpha val="100000"/>
                    </a:schemeClr>
                  </a:outerShdw>
                </a:effectLst>
                <a:latin typeface="思源宋体 CN Heavy" pitchFamily="18" charset="-122"/>
                <a:ea typeface="思源宋体 CN Heavy" pitchFamily="18" charset="-122"/>
                <a:cs typeface="阿里巴巴普惠体 Medium"/>
                <a:sym typeface="Arial"/>
              </a:rPr>
              <a:t>目录</a:t>
            </a:r>
          </a:p>
        </p:txBody>
      </p:sp>
      <p:sp>
        <p:nvSpPr>
          <p:cNvPr id="17" name="文本框 16"/>
          <p:cNvSpPr txBox="1"/>
          <p:nvPr>
            <p:custDataLst>
              <p:tags r:id="rId6"/>
            </p:custDataLst>
          </p:nvPr>
        </p:nvSpPr>
        <p:spPr>
          <a:xfrm>
            <a:off x="2882902" y="2101215"/>
            <a:ext cx="723275" cy="2297430"/>
          </a:xfrm>
          <a:prstGeom prst="rect">
            <a:avLst/>
          </a:prstGeom>
          <a:noFill/>
        </p:spPr>
        <p:txBody>
          <a:bodyPr vert="mongolianVert" wrap="square" rtlCol="0" anchor="t">
            <a:spAutoFit/>
          </a:bodyPr>
          <a:lstStyle/>
          <a:p>
            <a:pPr algn="ctr">
              <a:spcBef>
                <a:spcPts val="1000"/>
              </a:spcBef>
            </a:pPr>
            <a:r>
              <a:rPr lang="en-US" altLang="zh-CN" sz="3500" b="1" dirty="0">
                <a:ln>
                  <a:solidFill>
                    <a:schemeClr val="accent6">
                      <a:alpha val="60000"/>
                    </a:schemeClr>
                  </a:solidFill>
                </a:ln>
                <a:noFill/>
                <a:latin typeface="Arial"/>
                <a:ea typeface="阿里巴巴普惠体 Medium"/>
                <a:cs typeface="阿里巴巴普惠体 Medium"/>
                <a:sym typeface="Arial"/>
              </a:rPr>
              <a:t>Content</a:t>
            </a:r>
          </a:p>
        </p:txBody>
      </p:sp>
      <p:grpSp>
        <p:nvGrpSpPr>
          <p:cNvPr id="25" name="组合 24"/>
          <p:cNvGrpSpPr/>
          <p:nvPr userDrawn="1"/>
        </p:nvGrpSpPr>
        <p:grpSpPr>
          <a:xfrm>
            <a:off x="1316260" y="29165"/>
            <a:ext cx="1259749" cy="706854"/>
            <a:chOff x="1087660" y="-36875"/>
            <a:chExt cx="1259749" cy="706854"/>
          </a:xfrm>
          <a:gradFill>
            <a:gsLst>
              <a:gs pos="100000">
                <a:schemeClr val="bg1">
                  <a:alpha val="0"/>
                </a:schemeClr>
              </a:gs>
              <a:gs pos="0">
                <a:schemeClr val="bg1"/>
              </a:gs>
            </a:gsLst>
            <a:lin ang="5400000" scaled="1"/>
          </a:gradFill>
        </p:grpSpPr>
        <p:sp>
          <p:nvSpPr>
            <p:cNvPr id="27" name="椭圆 26"/>
            <p:cNvSpPr/>
            <p:nvPr>
              <p:custDataLst>
                <p:tags r:id="rId27"/>
              </p:custDataLst>
            </p:nvPr>
          </p:nvSpPr>
          <p:spPr>
            <a:xfrm>
              <a:off x="1087660" y="-36874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28" name="椭圆 27"/>
            <p:cNvSpPr/>
            <p:nvPr>
              <p:custDataLst>
                <p:tags r:id="rId28"/>
              </p:custDataLst>
            </p:nvPr>
          </p:nvSpPr>
          <p:spPr>
            <a:xfrm>
              <a:off x="1257452" y="-3687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29" name="椭圆 28"/>
            <p:cNvSpPr/>
            <p:nvPr>
              <p:custDataLst>
                <p:tags r:id="rId29"/>
              </p:custDataLst>
            </p:nvPr>
          </p:nvSpPr>
          <p:spPr>
            <a:xfrm>
              <a:off x="1427244" y="-36873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30" name="椭圆 29"/>
            <p:cNvSpPr/>
            <p:nvPr>
              <p:custDataLst>
                <p:tags r:id="rId30"/>
              </p:custDataLst>
            </p:nvPr>
          </p:nvSpPr>
          <p:spPr>
            <a:xfrm>
              <a:off x="1597037" y="-3687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31" name="椭圆 30"/>
            <p:cNvSpPr/>
            <p:nvPr>
              <p:custDataLst>
                <p:tags r:id="rId31"/>
              </p:custDataLst>
            </p:nvPr>
          </p:nvSpPr>
          <p:spPr>
            <a:xfrm>
              <a:off x="1766829" y="-3687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32" name="椭圆 31"/>
            <p:cNvSpPr/>
            <p:nvPr>
              <p:custDataLst>
                <p:tags r:id="rId32"/>
              </p:custDataLst>
            </p:nvPr>
          </p:nvSpPr>
          <p:spPr>
            <a:xfrm>
              <a:off x="1936621" y="-3687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33" name="椭圆 32"/>
            <p:cNvSpPr/>
            <p:nvPr>
              <p:custDataLst>
                <p:tags r:id="rId33"/>
              </p:custDataLst>
            </p:nvPr>
          </p:nvSpPr>
          <p:spPr>
            <a:xfrm>
              <a:off x="2106413" y="-3687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34" name="椭圆 33"/>
            <p:cNvSpPr/>
            <p:nvPr>
              <p:custDataLst>
                <p:tags r:id="rId34"/>
              </p:custDataLst>
            </p:nvPr>
          </p:nvSpPr>
          <p:spPr>
            <a:xfrm>
              <a:off x="2276206" y="-3687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35" name="椭圆 34"/>
            <p:cNvSpPr/>
            <p:nvPr>
              <p:custDataLst>
                <p:tags r:id="rId35"/>
              </p:custDataLst>
            </p:nvPr>
          </p:nvSpPr>
          <p:spPr>
            <a:xfrm>
              <a:off x="1087660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36" name="椭圆 35"/>
            <p:cNvSpPr/>
            <p:nvPr>
              <p:custDataLst>
                <p:tags r:id="rId36"/>
              </p:custDataLst>
            </p:nvPr>
          </p:nvSpPr>
          <p:spPr>
            <a:xfrm>
              <a:off x="1257452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37" name="椭圆 36"/>
            <p:cNvSpPr/>
            <p:nvPr>
              <p:custDataLst>
                <p:tags r:id="rId37"/>
              </p:custDataLst>
            </p:nvPr>
          </p:nvSpPr>
          <p:spPr>
            <a:xfrm>
              <a:off x="1427244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38" name="椭圆 37"/>
            <p:cNvSpPr/>
            <p:nvPr>
              <p:custDataLst>
                <p:tags r:id="rId38"/>
              </p:custDataLst>
            </p:nvPr>
          </p:nvSpPr>
          <p:spPr>
            <a:xfrm>
              <a:off x="1597037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39" name="椭圆 38"/>
            <p:cNvSpPr/>
            <p:nvPr>
              <p:custDataLst>
                <p:tags r:id="rId39"/>
              </p:custDataLst>
            </p:nvPr>
          </p:nvSpPr>
          <p:spPr>
            <a:xfrm>
              <a:off x="1766829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0" name="椭圆 39"/>
            <p:cNvSpPr/>
            <p:nvPr>
              <p:custDataLst>
                <p:tags r:id="rId40"/>
              </p:custDataLst>
            </p:nvPr>
          </p:nvSpPr>
          <p:spPr>
            <a:xfrm>
              <a:off x="1936621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1" name="椭圆 40"/>
            <p:cNvSpPr/>
            <p:nvPr>
              <p:custDataLst>
                <p:tags r:id="rId41"/>
              </p:custDataLst>
            </p:nvPr>
          </p:nvSpPr>
          <p:spPr>
            <a:xfrm>
              <a:off x="2106413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2" name="椭圆 41"/>
            <p:cNvSpPr/>
            <p:nvPr>
              <p:custDataLst>
                <p:tags r:id="rId42"/>
              </p:custDataLst>
            </p:nvPr>
          </p:nvSpPr>
          <p:spPr>
            <a:xfrm>
              <a:off x="2276206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3" name="椭圆 42"/>
            <p:cNvSpPr/>
            <p:nvPr>
              <p:custDataLst>
                <p:tags r:id="rId43"/>
              </p:custDataLst>
            </p:nvPr>
          </p:nvSpPr>
          <p:spPr>
            <a:xfrm>
              <a:off x="1087660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4" name="椭圆 43"/>
            <p:cNvSpPr/>
            <p:nvPr>
              <p:custDataLst>
                <p:tags r:id="rId44"/>
              </p:custDataLst>
            </p:nvPr>
          </p:nvSpPr>
          <p:spPr>
            <a:xfrm>
              <a:off x="1257452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5" name="椭圆 44"/>
            <p:cNvSpPr/>
            <p:nvPr>
              <p:custDataLst>
                <p:tags r:id="rId45"/>
              </p:custDataLst>
            </p:nvPr>
          </p:nvSpPr>
          <p:spPr>
            <a:xfrm>
              <a:off x="1427244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6" name="椭圆 45"/>
            <p:cNvSpPr/>
            <p:nvPr>
              <p:custDataLst>
                <p:tags r:id="rId46"/>
              </p:custDataLst>
            </p:nvPr>
          </p:nvSpPr>
          <p:spPr>
            <a:xfrm>
              <a:off x="1597037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7" name="椭圆 46"/>
            <p:cNvSpPr/>
            <p:nvPr>
              <p:custDataLst>
                <p:tags r:id="rId47"/>
              </p:custDataLst>
            </p:nvPr>
          </p:nvSpPr>
          <p:spPr>
            <a:xfrm>
              <a:off x="1766829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8" name="椭圆 47"/>
            <p:cNvSpPr/>
            <p:nvPr>
              <p:custDataLst>
                <p:tags r:id="rId48"/>
              </p:custDataLst>
            </p:nvPr>
          </p:nvSpPr>
          <p:spPr>
            <a:xfrm>
              <a:off x="1936621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9" name="椭圆 48"/>
            <p:cNvSpPr/>
            <p:nvPr>
              <p:custDataLst>
                <p:tags r:id="rId49"/>
              </p:custDataLst>
            </p:nvPr>
          </p:nvSpPr>
          <p:spPr>
            <a:xfrm>
              <a:off x="2106413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1" name="椭圆 50"/>
            <p:cNvSpPr/>
            <p:nvPr>
              <p:custDataLst>
                <p:tags r:id="rId50"/>
              </p:custDataLst>
            </p:nvPr>
          </p:nvSpPr>
          <p:spPr>
            <a:xfrm>
              <a:off x="2276206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5" name="椭圆 54"/>
            <p:cNvSpPr/>
            <p:nvPr>
              <p:custDataLst>
                <p:tags r:id="rId51"/>
              </p:custDataLst>
            </p:nvPr>
          </p:nvSpPr>
          <p:spPr>
            <a:xfrm>
              <a:off x="1087660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6" name="椭圆 55"/>
            <p:cNvSpPr/>
            <p:nvPr>
              <p:custDataLst>
                <p:tags r:id="rId52"/>
              </p:custDataLst>
            </p:nvPr>
          </p:nvSpPr>
          <p:spPr>
            <a:xfrm>
              <a:off x="1257452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7" name="椭圆 56"/>
            <p:cNvSpPr/>
            <p:nvPr>
              <p:custDataLst>
                <p:tags r:id="rId53"/>
              </p:custDataLst>
            </p:nvPr>
          </p:nvSpPr>
          <p:spPr>
            <a:xfrm>
              <a:off x="1427244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8" name="椭圆 57"/>
            <p:cNvSpPr/>
            <p:nvPr>
              <p:custDataLst>
                <p:tags r:id="rId54"/>
              </p:custDataLst>
            </p:nvPr>
          </p:nvSpPr>
          <p:spPr>
            <a:xfrm>
              <a:off x="1597037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9" name="椭圆 58"/>
            <p:cNvSpPr/>
            <p:nvPr>
              <p:custDataLst>
                <p:tags r:id="rId55"/>
              </p:custDataLst>
            </p:nvPr>
          </p:nvSpPr>
          <p:spPr>
            <a:xfrm>
              <a:off x="1766829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0" name="椭圆 59"/>
            <p:cNvSpPr/>
            <p:nvPr>
              <p:custDataLst>
                <p:tags r:id="rId56"/>
              </p:custDataLst>
            </p:nvPr>
          </p:nvSpPr>
          <p:spPr>
            <a:xfrm>
              <a:off x="1936621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1" name="椭圆 60"/>
            <p:cNvSpPr/>
            <p:nvPr>
              <p:custDataLst>
                <p:tags r:id="rId57"/>
              </p:custDataLst>
            </p:nvPr>
          </p:nvSpPr>
          <p:spPr>
            <a:xfrm>
              <a:off x="2106413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2" name="椭圆 61"/>
            <p:cNvSpPr/>
            <p:nvPr>
              <p:custDataLst>
                <p:tags r:id="rId58"/>
              </p:custDataLst>
            </p:nvPr>
          </p:nvSpPr>
          <p:spPr>
            <a:xfrm>
              <a:off x="2276206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3" name="椭圆 62"/>
            <p:cNvSpPr/>
            <p:nvPr>
              <p:custDataLst>
                <p:tags r:id="rId59"/>
              </p:custDataLst>
            </p:nvPr>
          </p:nvSpPr>
          <p:spPr>
            <a:xfrm>
              <a:off x="1087660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4" name="椭圆 63"/>
            <p:cNvSpPr/>
            <p:nvPr>
              <p:custDataLst>
                <p:tags r:id="rId60"/>
              </p:custDataLst>
            </p:nvPr>
          </p:nvSpPr>
          <p:spPr>
            <a:xfrm>
              <a:off x="1257452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7" name="椭圆 66"/>
            <p:cNvSpPr/>
            <p:nvPr>
              <p:custDataLst>
                <p:tags r:id="rId61"/>
              </p:custDataLst>
            </p:nvPr>
          </p:nvSpPr>
          <p:spPr>
            <a:xfrm>
              <a:off x="1427244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3" name="椭圆 72"/>
            <p:cNvSpPr/>
            <p:nvPr>
              <p:custDataLst>
                <p:tags r:id="rId62"/>
              </p:custDataLst>
            </p:nvPr>
          </p:nvSpPr>
          <p:spPr>
            <a:xfrm>
              <a:off x="1597037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4" name="椭圆 73"/>
            <p:cNvSpPr/>
            <p:nvPr>
              <p:custDataLst>
                <p:tags r:id="rId63"/>
              </p:custDataLst>
            </p:nvPr>
          </p:nvSpPr>
          <p:spPr>
            <a:xfrm>
              <a:off x="1766829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5" name="椭圆 74"/>
            <p:cNvSpPr/>
            <p:nvPr>
              <p:custDataLst>
                <p:tags r:id="rId64"/>
              </p:custDataLst>
            </p:nvPr>
          </p:nvSpPr>
          <p:spPr>
            <a:xfrm>
              <a:off x="1936621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1" name="椭圆 80"/>
            <p:cNvSpPr/>
            <p:nvPr>
              <p:custDataLst>
                <p:tags r:id="rId65"/>
              </p:custDataLst>
            </p:nvPr>
          </p:nvSpPr>
          <p:spPr>
            <a:xfrm>
              <a:off x="2106413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2" name="椭圆 81"/>
            <p:cNvSpPr/>
            <p:nvPr>
              <p:custDataLst>
                <p:tags r:id="rId66"/>
              </p:custDataLst>
            </p:nvPr>
          </p:nvSpPr>
          <p:spPr>
            <a:xfrm>
              <a:off x="2276206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3" name="椭圆 82"/>
            <p:cNvSpPr/>
            <p:nvPr>
              <p:custDataLst>
                <p:tags r:id="rId67"/>
              </p:custDataLst>
            </p:nvPr>
          </p:nvSpPr>
          <p:spPr>
            <a:xfrm>
              <a:off x="1087660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4" name="椭圆 83"/>
            <p:cNvSpPr/>
            <p:nvPr>
              <p:custDataLst>
                <p:tags r:id="rId68"/>
              </p:custDataLst>
            </p:nvPr>
          </p:nvSpPr>
          <p:spPr>
            <a:xfrm>
              <a:off x="1257452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5" name="椭圆 84"/>
            <p:cNvSpPr/>
            <p:nvPr>
              <p:custDataLst>
                <p:tags r:id="rId69"/>
              </p:custDataLst>
            </p:nvPr>
          </p:nvSpPr>
          <p:spPr>
            <a:xfrm>
              <a:off x="1427244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6" name="椭圆 85"/>
            <p:cNvSpPr/>
            <p:nvPr>
              <p:custDataLst>
                <p:tags r:id="rId70"/>
              </p:custDataLst>
            </p:nvPr>
          </p:nvSpPr>
          <p:spPr>
            <a:xfrm>
              <a:off x="1597037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7" name="椭圆 86"/>
            <p:cNvSpPr/>
            <p:nvPr>
              <p:custDataLst>
                <p:tags r:id="rId71"/>
              </p:custDataLst>
            </p:nvPr>
          </p:nvSpPr>
          <p:spPr>
            <a:xfrm>
              <a:off x="1766829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8" name="椭圆 87"/>
            <p:cNvSpPr/>
            <p:nvPr>
              <p:custDataLst>
                <p:tags r:id="rId72"/>
              </p:custDataLst>
            </p:nvPr>
          </p:nvSpPr>
          <p:spPr>
            <a:xfrm>
              <a:off x="1936621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9" name="椭圆 88"/>
            <p:cNvSpPr/>
            <p:nvPr>
              <p:custDataLst>
                <p:tags r:id="rId73"/>
              </p:custDataLst>
            </p:nvPr>
          </p:nvSpPr>
          <p:spPr>
            <a:xfrm>
              <a:off x="2106413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90" name="椭圆 89"/>
            <p:cNvSpPr/>
            <p:nvPr>
              <p:custDataLst>
                <p:tags r:id="rId74"/>
              </p:custDataLst>
            </p:nvPr>
          </p:nvSpPr>
          <p:spPr>
            <a:xfrm>
              <a:off x="2276206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</p:grpSp>
      <p:grpSp>
        <p:nvGrpSpPr>
          <p:cNvPr id="92" name="组合 91"/>
          <p:cNvGrpSpPr/>
          <p:nvPr/>
        </p:nvGrpSpPr>
        <p:grpSpPr>
          <a:xfrm>
            <a:off x="10676257" y="6424932"/>
            <a:ext cx="1119505" cy="194945"/>
            <a:chOff x="16564" y="564"/>
            <a:chExt cx="1952" cy="340"/>
          </a:xfrm>
        </p:grpSpPr>
        <p:grpSp>
          <p:nvGrpSpPr>
            <p:cNvPr id="93" name="组合 92"/>
            <p:cNvGrpSpPr/>
            <p:nvPr/>
          </p:nvGrpSpPr>
          <p:grpSpPr>
            <a:xfrm>
              <a:off x="16564" y="564"/>
              <a:ext cx="972" cy="340"/>
              <a:chOff x="16722" y="9359"/>
              <a:chExt cx="972" cy="340"/>
            </a:xfr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10800000" scaled="0"/>
            </a:gradFill>
          </p:grpSpPr>
          <p:sp>
            <p:nvSpPr>
              <p:cNvPr id="94" name="燕尾形 93"/>
              <p:cNvSpPr/>
              <p:nvPr>
                <p:custDataLst>
                  <p:tags r:id="rId23"/>
                </p:custDataLst>
              </p:nvPr>
            </p:nvSpPr>
            <p:spPr>
              <a:xfrm>
                <a:off x="17194" y="9359"/>
                <a:ext cx="264" cy="340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阿里巴巴普惠体 Medium"/>
                  <a:cs typeface="阿里巴巴普惠体 Medium"/>
                  <a:sym typeface="Arial"/>
                </a:endParaRPr>
              </a:p>
            </p:txBody>
          </p:sp>
          <p:sp>
            <p:nvSpPr>
              <p:cNvPr id="95" name="燕尾形 94"/>
              <p:cNvSpPr/>
              <p:nvPr>
                <p:custDataLst>
                  <p:tags r:id="rId24"/>
                </p:custDataLst>
              </p:nvPr>
            </p:nvSpPr>
            <p:spPr>
              <a:xfrm>
                <a:off x="17430" y="9359"/>
                <a:ext cx="264" cy="340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阿里巴巴普惠体 Medium"/>
                  <a:cs typeface="阿里巴巴普惠体 Medium"/>
                  <a:sym typeface="Arial"/>
                </a:endParaRPr>
              </a:p>
            </p:txBody>
          </p:sp>
          <p:sp>
            <p:nvSpPr>
              <p:cNvPr id="96" name="燕尾形 95"/>
              <p:cNvSpPr/>
              <p:nvPr>
                <p:custDataLst>
                  <p:tags r:id="rId25"/>
                </p:custDataLst>
              </p:nvPr>
            </p:nvSpPr>
            <p:spPr>
              <a:xfrm>
                <a:off x="16722" y="9359"/>
                <a:ext cx="264" cy="340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阿里巴巴普惠体 Medium"/>
                  <a:cs typeface="阿里巴巴普惠体 Medium"/>
                  <a:sym typeface="Arial"/>
                </a:endParaRPr>
              </a:p>
            </p:txBody>
          </p:sp>
          <p:sp>
            <p:nvSpPr>
              <p:cNvPr id="97" name="燕尾形 96"/>
              <p:cNvSpPr/>
              <p:nvPr>
                <p:custDataLst>
                  <p:tags r:id="rId26"/>
                </p:custDataLst>
              </p:nvPr>
            </p:nvSpPr>
            <p:spPr>
              <a:xfrm>
                <a:off x="16958" y="9359"/>
                <a:ext cx="264" cy="340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阿里巴巴普惠体 Medium"/>
                  <a:cs typeface="阿里巴巴普惠体 Medium"/>
                  <a:sym typeface="Arial"/>
                </a:endParaRPr>
              </a:p>
            </p:txBody>
          </p:sp>
        </p:grpSp>
        <p:grpSp>
          <p:nvGrpSpPr>
            <p:cNvPr id="98" name="组合 97"/>
            <p:cNvGrpSpPr/>
            <p:nvPr/>
          </p:nvGrpSpPr>
          <p:grpSpPr>
            <a:xfrm>
              <a:off x="17544" y="564"/>
              <a:ext cx="972" cy="340"/>
              <a:chOff x="16722" y="9359"/>
              <a:chExt cx="972" cy="340"/>
            </a:xfr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10800000" scaled="0"/>
            </a:gradFill>
          </p:grpSpPr>
          <p:sp>
            <p:nvSpPr>
              <p:cNvPr id="99" name="燕尾形 98"/>
              <p:cNvSpPr/>
              <p:nvPr>
                <p:custDataLst>
                  <p:tags r:id="rId19"/>
                </p:custDataLst>
              </p:nvPr>
            </p:nvSpPr>
            <p:spPr>
              <a:xfrm>
                <a:off x="17194" y="9359"/>
                <a:ext cx="264" cy="340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阿里巴巴普惠体 Medium"/>
                  <a:cs typeface="阿里巴巴普惠体 Medium"/>
                  <a:sym typeface="Arial"/>
                </a:endParaRPr>
              </a:p>
            </p:txBody>
          </p:sp>
          <p:sp>
            <p:nvSpPr>
              <p:cNvPr id="100" name="燕尾形 99"/>
              <p:cNvSpPr/>
              <p:nvPr>
                <p:custDataLst>
                  <p:tags r:id="rId20"/>
                </p:custDataLst>
              </p:nvPr>
            </p:nvSpPr>
            <p:spPr>
              <a:xfrm>
                <a:off x="17430" y="9359"/>
                <a:ext cx="264" cy="340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阿里巴巴普惠体 Medium"/>
                  <a:cs typeface="阿里巴巴普惠体 Medium"/>
                  <a:sym typeface="Arial"/>
                </a:endParaRPr>
              </a:p>
            </p:txBody>
          </p:sp>
          <p:sp>
            <p:nvSpPr>
              <p:cNvPr id="101" name="燕尾形 100"/>
              <p:cNvSpPr/>
              <p:nvPr>
                <p:custDataLst>
                  <p:tags r:id="rId21"/>
                </p:custDataLst>
              </p:nvPr>
            </p:nvSpPr>
            <p:spPr>
              <a:xfrm>
                <a:off x="16722" y="9359"/>
                <a:ext cx="264" cy="340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阿里巴巴普惠体 Medium"/>
                  <a:cs typeface="阿里巴巴普惠体 Medium"/>
                  <a:sym typeface="Arial"/>
                </a:endParaRPr>
              </a:p>
            </p:txBody>
          </p:sp>
          <p:sp>
            <p:nvSpPr>
              <p:cNvPr id="102" name="燕尾形 101"/>
              <p:cNvSpPr/>
              <p:nvPr>
                <p:custDataLst>
                  <p:tags r:id="rId22"/>
                </p:custDataLst>
              </p:nvPr>
            </p:nvSpPr>
            <p:spPr>
              <a:xfrm>
                <a:off x="16958" y="9359"/>
                <a:ext cx="264" cy="340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阿里巴巴普惠体 Medium"/>
                  <a:cs typeface="阿里巴巴普惠体 Medium"/>
                  <a:sym typeface="Arial"/>
                </a:endParaRPr>
              </a:p>
            </p:txBody>
          </p:sp>
        </p:grpSp>
      </p:grpSp>
      <p:grpSp>
        <p:nvGrpSpPr>
          <p:cNvPr id="13" name="组合 12"/>
          <p:cNvGrpSpPr/>
          <p:nvPr/>
        </p:nvGrpSpPr>
        <p:grpSpPr>
          <a:xfrm>
            <a:off x="4528820" y="2349500"/>
            <a:ext cx="5805171" cy="848360"/>
            <a:chOff x="6964" y="2006"/>
            <a:chExt cx="9142" cy="1336"/>
          </a:xfrm>
        </p:grpSpPr>
        <p:sp>
          <p:nvSpPr>
            <p:cNvPr id="14" name="矩形 13"/>
            <p:cNvSpPr/>
            <p:nvPr>
              <p:custDataLst>
                <p:tags r:id="rId15"/>
              </p:custDataLst>
            </p:nvPr>
          </p:nvSpPr>
          <p:spPr>
            <a:xfrm>
              <a:off x="6964" y="2006"/>
              <a:ext cx="116" cy="1336"/>
            </a:xfrm>
            <a:prstGeom prst="rect">
              <a:avLst/>
            </a:prstGeom>
            <a:solidFill>
              <a:srgbClr val="4B9B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18" name="矩形 17"/>
            <p:cNvSpPr/>
            <p:nvPr>
              <p:custDataLst>
                <p:tags r:id="rId16"/>
              </p:custDataLst>
            </p:nvPr>
          </p:nvSpPr>
          <p:spPr>
            <a:xfrm>
              <a:off x="7093" y="2006"/>
              <a:ext cx="9013" cy="1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schemeClr val="accent6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19" name="矩形 18"/>
            <p:cNvSpPr/>
            <p:nvPr>
              <p:custDataLst>
                <p:tags r:id="rId17"/>
              </p:custDataLst>
            </p:nvPr>
          </p:nvSpPr>
          <p:spPr>
            <a:xfrm>
              <a:off x="14996" y="2301"/>
              <a:ext cx="757" cy="74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>
                  <a:latin typeface="Arial"/>
                  <a:ea typeface="阿里巴巴普惠体 Medium"/>
                  <a:cs typeface="阿里巴巴普惠体 Medium"/>
                  <a:sym typeface="Arial"/>
                </a:rPr>
                <a:t>02</a:t>
              </a:r>
            </a:p>
          </p:txBody>
        </p:sp>
        <p:sp>
          <p:nvSpPr>
            <p:cNvPr id="24" name="文本框 23"/>
            <p:cNvSpPr txBox="1"/>
            <p:nvPr>
              <p:custDataLst>
                <p:tags r:id="rId18"/>
              </p:custDataLst>
            </p:nvPr>
          </p:nvSpPr>
          <p:spPr>
            <a:xfrm>
              <a:off x="7678" y="2267"/>
              <a:ext cx="6471" cy="814"/>
            </a:xfrm>
            <a:prstGeom prst="rect">
              <a:avLst/>
            </a:prstGeom>
            <a:noFill/>
          </p:spPr>
          <p:txBody>
            <a:bodyPr wrap="none" lIns="0" rtlCol="0" anchor="ctr" anchorCtr="0">
              <a:noAutofit/>
            </a:bodyPr>
            <a:lstStyle>
              <a:defPPr>
                <a:defRPr lang="zh-CN"/>
              </a:defPPr>
              <a:lvl1pPr lvl="0">
                <a:buClrTx/>
                <a:buSzTx/>
                <a:buFontTx/>
                <a:defRPr sz="26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宋体 CN Heavy" pitchFamily="18" charset="-122"/>
                  <a:ea typeface="思源宋体 CN Heavy" pitchFamily="18" charset="-122"/>
                  <a:cs typeface="阿里巴巴普惠体 Medium"/>
                </a:defRPr>
              </a:lvl1pPr>
            </a:lstStyle>
            <a:p>
              <a:r>
                <a:rPr dirty="0" err="1">
                  <a:sym typeface="Arial"/>
                </a:rPr>
                <a:t>美食盛宴，泉州小吃大搜罗</a:t>
              </a:r>
              <a:endParaRPr dirty="0">
                <a:sym typeface="Arial"/>
              </a:endParaRPr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4528820" y="3443605"/>
            <a:ext cx="5805171" cy="848360"/>
            <a:chOff x="6964" y="2006"/>
            <a:chExt cx="9142" cy="1336"/>
          </a:xfrm>
        </p:grpSpPr>
        <p:sp>
          <p:nvSpPr>
            <p:cNvPr id="103" name="矩形 102"/>
            <p:cNvSpPr/>
            <p:nvPr>
              <p:custDataLst>
                <p:tags r:id="rId11"/>
              </p:custDataLst>
            </p:nvPr>
          </p:nvSpPr>
          <p:spPr>
            <a:xfrm>
              <a:off x="6964" y="2006"/>
              <a:ext cx="116" cy="1336"/>
            </a:xfrm>
            <a:prstGeom prst="rect">
              <a:avLst/>
            </a:prstGeom>
            <a:solidFill>
              <a:srgbClr val="4B9B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104" name="矩形 103"/>
            <p:cNvSpPr/>
            <p:nvPr>
              <p:custDataLst>
                <p:tags r:id="rId12"/>
              </p:custDataLst>
            </p:nvPr>
          </p:nvSpPr>
          <p:spPr>
            <a:xfrm>
              <a:off x="7093" y="2006"/>
              <a:ext cx="9013" cy="1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schemeClr val="accent6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105" name="矩形 104"/>
            <p:cNvSpPr/>
            <p:nvPr>
              <p:custDataLst>
                <p:tags r:id="rId13"/>
              </p:custDataLst>
            </p:nvPr>
          </p:nvSpPr>
          <p:spPr>
            <a:xfrm>
              <a:off x="14996" y="2301"/>
              <a:ext cx="757" cy="74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>
                  <a:latin typeface="Arial"/>
                  <a:ea typeface="阿里巴巴普惠体 Medium"/>
                  <a:cs typeface="阿里巴巴普惠体 Medium"/>
                  <a:sym typeface="Arial"/>
                </a:rPr>
                <a:t>03</a:t>
              </a:r>
            </a:p>
          </p:txBody>
        </p:sp>
        <p:sp>
          <p:nvSpPr>
            <p:cNvPr id="106" name="文本框 105"/>
            <p:cNvSpPr txBox="1"/>
            <p:nvPr>
              <p:custDataLst>
                <p:tags r:id="rId14"/>
              </p:custDataLst>
            </p:nvPr>
          </p:nvSpPr>
          <p:spPr>
            <a:xfrm>
              <a:off x="7678" y="2267"/>
              <a:ext cx="6471" cy="814"/>
            </a:xfrm>
            <a:prstGeom prst="rect">
              <a:avLst/>
            </a:prstGeom>
            <a:noFill/>
          </p:spPr>
          <p:txBody>
            <a:bodyPr wrap="none" lIns="0" rtlCol="0" anchor="ctr" anchorCtr="0">
              <a:noAutofit/>
            </a:bodyPr>
            <a:lstStyle>
              <a:defPPr>
                <a:defRPr lang="zh-CN"/>
              </a:defPPr>
              <a:lvl1pPr lvl="0">
                <a:buClrTx/>
                <a:buSzTx/>
                <a:buFontTx/>
                <a:defRPr sz="26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宋体 CN Heavy" pitchFamily="18" charset="-122"/>
                  <a:ea typeface="思源宋体 CN Heavy" pitchFamily="18" charset="-122"/>
                  <a:cs typeface="阿里巴巴普惠体 Medium"/>
                </a:defRPr>
              </a:lvl1pPr>
            </a:lstStyle>
            <a:p>
              <a:r>
                <a:rPr dirty="0" err="1">
                  <a:sym typeface="Arial"/>
                </a:rPr>
                <a:t>梳头簪花，做一天海的女儿</a:t>
              </a:r>
              <a:endParaRPr dirty="0">
                <a:sym typeface="Arial"/>
              </a:endParaRPr>
            </a:p>
          </p:txBody>
        </p:sp>
      </p:grpSp>
      <p:grpSp>
        <p:nvGrpSpPr>
          <p:cNvPr id="107" name="组合 106"/>
          <p:cNvGrpSpPr/>
          <p:nvPr/>
        </p:nvGrpSpPr>
        <p:grpSpPr>
          <a:xfrm>
            <a:off x="4528820" y="4537710"/>
            <a:ext cx="5805171" cy="848360"/>
            <a:chOff x="6964" y="2006"/>
            <a:chExt cx="9142" cy="1336"/>
          </a:xfrm>
        </p:grpSpPr>
        <p:sp>
          <p:nvSpPr>
            <p:cNvPr id="108" name="矩形 107"/>
            <p:cNvSpPr/>
            <p:nvPr>
              <p:custDataLst>
                <p:tags r:id="rId7"/>
              </p:custDataLst>
            </p:nvPr>
          </p:nvSpPr>
          <p:spPr>
            <a:xfrm>
              <a:off x="6964" y="2006"/>
              <a:ext cx="116" cy="1336"/>
            </a:xfrm>
            <a:prstGeom prst="rect">
              <a:avLst/>
            </a:prstGeom>
            <a:solidFill>
              <a:srgbClr val="4B9B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109" name="矩形 108"/>
            <p:cNvSpPr/>
            <p:nvPr>
              <p:custDataLst>
                <p:tags r:id="rId8"/>
              </p:custDataLst>
            </p:nvPr>
          </p:nvSpPr>
          <p:spPr>
            <a:xfrm>
              <a:off x="7093" y="2006"/>
              <a:ext cx="9013" cy="1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schemeClr val="accent6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110" name="矩形 109"/>
            <p:cNvSpPr/>
            <p:nvPr>
              <p:custDataLst>
                <p:tags r:id="rId9"/>
              </p:custDataLst>
            </p:nvPr>
          </p:nvSpPr>
          <p:spPr>
            <a:xfrm>
              <a:off x="14996" y="2301"/>
              <a:ext cx="757" cy="74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>
                  <a:latin typeface="Arial"/>
                  <a:ea typeface="阿里巴巴普惠体 Medium"/>
                  <a:cs typeface="阿里巴巴普惠体 Medium"/>
                  <a:sym typeface="Arial"/>
                </a:rPr>
                <a:t>04</a:t>
              </a:r>
            </a:p>
          </p:txBody>
        </p:sp>
        <p:sp>
          <p:nvSpPr>
            <p:cNvPr id="111" name="文本框 110"/>
            <p:cNvSpPr txBox="1"/>
            <p:nvPr>
              <p:custDataLst>
                <p:tags r:id="rId10"/>
              </p:custDataLst>
            </p:nvPr>
          </p:nvSpPr>
          <p:spPr>
            <a:xfrm>
              <a:off x="7678" y="2267"/>
              <a:ext cx="6471" cy="814"/>
            </a:xfrm>
            <a:prstGeom prst="rect">
              <a:avLst/>
            </a:prstGeom>
            <a:noFill/>
          </p:spPr>
          <p:txBody>
            <a:bodyPr wrap="none" lIns="0" rtlCol="0" anchor="ctr" anchorCtr="0">
              <a:noAutofit/>
            </a:bodyPr>
            <a:lstStyle>
              <a:defPPr>
                <a:defRPr lang="zh-CN"/>
              </a:defPPr>
              <a:lvl1pPr lvl="0">
                <a:buClrTx/>
                <a:buSzTx/>
                <a:buFontTx/>
                <a:defRPr sz="26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宋体 CN Heavy" pitchFamily="18" charset="-122"/>
                  <a:ea typeface="思源宋体 CN Heavy" pitchFamily="18" charset="-122"/>
                  <a:cs typeface="阿里巴巴普惠体 Medium"/>
                </a:defRPr>
              </a:lvl1pPr>
            </a:lstStyle>
            <a:p>
              <a:r>
                <a:rPr dirty="0" err="1">
                  <a:sym typeface="Arial"/>
                </a:rPr>
                <a:t>梧林古厝，彰显华侨家国情怀</a:t>
              </a:r>
              <a:endParaRPr dirty="0">
                <a:sym typeface="Arial"/>
              </a:endParaRPr>
            </a:p>
          </p:txBody>
        </p:sp>
      </p:grpSp>
      <p:sp>
        <p:nvSpPr>
          <p:cNvPr id="112" name="TextBox 4">
            <a:extLst>
              <a:ext uri="{FF2B5EF4-FFF2-40B4-BE49-F238E27FC236}">
                <a16:creationId xmlns:a16="http://schemas.microsoft.com/office/drawing/2014/main" xmlns="" id="{EB684C7E-20A7-9694-F2D4-694B922B40F4}"/>
              </a:ext>
            </a:extLst>
          </p:cNvPr>
          <p:cNvSpPr txBox="1"/>
          <p:nvPr/>
        </p:nvSpPr>
        <p:spPr>
          <a:xfrm>
            <a:off x="0" y="5553"/>
            <a:ext cx="453650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noFill/>
                <a:latin typeface="微软雅黑" panose="020B0503020204020204" pitchFamily="34" charset="-122"/>
                <a:ea typeface="微软雅黑" panose="020B0503020204020204" pitchFamily="34" charset="-122"/>
              </a:rPr>
              <a:t>行业</a:t>
            </a:r>
            <a:r>
              <a:rPr lang="en-US" altLang="zh-CN" sz="100" dirty="0">
                <a:noFill/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" dirty="0">
                <a:noFill/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r>
              <a:rPr lang="en-US" altLang="zh-CN" sz="100" dirty="0">
                <a:noFill/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http://www.1ppt.com/hangye/</a:t>
            </a: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99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99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299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799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50" grpId="0" bldLvl="0" animBg="1"/>
      <p:bldP spid="12" grpId="0"/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0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9" cstate="email">
            <a:alphaModFix amt="80000"/>
            <a:lum bright="6000" contras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圆角矩形 13"/>
          <p:cNvSpPr/>
          <p:nvPr>
            <p:custDataLst>
              <p:tags r:id="rId2"/>
            </p:custDataLst>
          </p:nvPr>
        </p:nvSpPr>
        <p:spPr>
          <a:xfrm>
            <a:off x="272099" y="240350"/>
            <a:ext cx="11647805" cy="6377305"/>
          </a:xfrm>
          <a:prstGeom prst="roundRect">
            <a:avLst>
              <a:gd name="adj" fmla="val 3365"/>
            </a:avLst>
          </a:prstGeom>
          <a:solidFill>
            <a:schemeClr val="bg1"/>
          </a:solidFill>
          <a:ln>
            <a:noFill/>
          </a:ln>
          <a:effectLst>
            <a:outerShdw blurRad="76200" dist="50800" dir="5400000" algn="t" rotWithShape="0">
              <a:schemeClr val="accent6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latin typeface="Arial"/>
                <a:ea typeface="阿里巴巴普惠体 Medium"/>
                <a:cs typeface="阿里巴巴普惠体 Medium"/>
                <a:sym typeface="Arial"/>
              </a:rPr>
              <a:t>0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625475" y="511810"/>
            <a:ext cx="10948671" cy="523240"/>
            <a:chOff x="985" y="806"/>
            <a:chExt cx="17242" cy="824"/>
          </a:xfrm>
        </p:grpSpPr>
        <p:sp>
          <p:nvSpPr>
            <p:cNvPr id="13" name="平行四边形 12"/>
            <p:cNvSpPr/>
            <p:nvPr>
              <p:custDataLst>
                <p:tags r:id="rId14"/>
              </p:custDataLst>
            </p:nvPr>
          </p:nvSpPr>
          <p:spPr>
            <a:xfrm>
              <a:off x="985" y="1347"/>
              <a:ext cx="8163" cy="254"/>
            </a:xfrm>
            <a:prstGeom prst="parallelogram">
              <a:avLst>
                <a:gd name="adj" fmla="val 38188"/>
              </a:avLst>
            </a:prstGeom>
            <a:gradFill>
              <a:gsLst>
                <a:gs pos="100000">
                  <a:schemeClr val="accent6"/>
                </a:gs>
                <a:gs pos="23000">
                  <a:schemeClr val="accent6">
                    <a:alpha val="0"/>
                  </a:scheme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" name="文本框 7"/>
            <p:cNvSpPr txBox="1"/>
            <p:nvPr>
              <p:custDataLst>
                <p:tags r:id="rId15"/>
              </p:custDataLst>
            </p:nvPr>
          </p:nvSpPr>
          <p:spPr>
            <a:xfrm>
              <a:off x="1095" y="806"/>
              <a:ext cx="9189" cy="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l">
                <a:buClrTx/>
                <a:buSzTx/>
                <a:buFontTx/>
              </a:pPr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阿里巴巴普惠体 Medium"/>
                  <a:cs typeface="阿里巴巴普惠体 Medium"/>
                  <a:sym typeface="Arial"/>
                </a:rPr>
                <a:t>梧林古厝，彰显华侨家国情怀</a:t>
              </a:r>
            </a:p>
          </p:txBody>
        </p:sp>
        <p:cxnSp>
          <p:nvCxnSpPr>
            <p:cNvPr id="52" name="直接连接符 51"/>
            <p:cNvCxnSpPr/>
            <p:nvPr>
              <p:custDataLst>
                <p:tags r:id="rId16"/>
              </p:custDataLst>
            </p:nvPr>
          </p:nvCxnSpPr>
          <p:spPr>
            <a:xfrm flipH="1">
              <a:off x="16410" y="1362"/>
              <a:ext cx="1817" cy="0"/>
            </a:xfrm>
            <a:prstGeom prst="line">
              <a:avLst/>
            </a:prstGeom>
            <a:ln w="38100" cap="rnd">
              <a:solidFill>
                <a:schemeClr val="accent6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/>
            <p:nvPr>
              <p:custDataLst>
                <p:tags r:id="rId17"/>
              </p:custDataLst>
            </p:nvPr>
          </p:nvCxnSpPr>
          <p:spPr>
            <a:xfrm flipH="1">
              <a:off x="8778" y="1362"/>
              <a:ext cx="9381" cy="71"/>
            </a:xfrm>
            <a:prstGeom prst="line">
              <a:avLst/>
            </a:prstGeom>
            <a:ln w="25400" cap="rnd">
              <a:solidFill>
                <a:schemeClr val="accent6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组合 59"/>
          <p:cNvGrpSpPr/>
          <p:nvPr/>
        </p:nvGrpSpPr>
        <p:grpSpPr>
          <a:xfrm>
            <a:off x="10828021" y="6096635"/>
            <a:ext cx="687705" cy="215900"/>
            <a:chOff x="16722" y="9359"/>
            <a:chExt cx="972" cy="340"/>
          </a:xfrm>
          <a:gradFill>
            <a:gsLst>
              <a:gs pos="0">
                <a:schemeClr val="accent6"/>
              </a:gs>
              <a:gs pos="100000">
                <a:schemeClr val="accent6">
                  <a:alpha val="0"/>
                </a:schemeClr>
              </a:gs>
            </a:gsLst>
            <a:lin ang="10800000" scaled="0"/>
          </a:gradFill>
        </p:grpSpPr>
        <p:sp>
          <p:nvSpPr>
            <p:cNvPr id="61" name="燕尾形 60"/>
            <p:cNvSpPr/>
            <p:nvPr>
              <p:custDataLst>
                <p:tags r:id="rId10"/>
              </p:custDataLst>
            </p:nvPr>
          </p:nvSpPr>
          <p:spPr>
            <a:xfrm>
              <a:off x="17194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2" name="燕尾形 61"/>
            <p:cNvSpPr/>
            <p:nvPr>
              <p:custDataLst>
                <p:tags r:id="rId11"/>
              </p:custDataLst>
            </p:nvPr>
          </p:nvSpPr>
          <p:spPr>
            <a:xfrm>
              <a:off x="17430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3" name="燕尾形 62"/>
            <p:cNvSpPr/>
            <p:nvPr>
              <p:custDataLst>
                <p:tags r:id="rId12"/>
              </p:custDataLst>
            </p:nvPr>
          </p:nvSpPr>
          <p:spPr>
            <a:xfrm>
              <a:off x="16722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" name="燕尾形 5"/>
            <p:cNvSpPr/>
            <p:nvPr>
              <p:custDataLst>
                <p:tags r:id="rId13"/>
              </p:custDataLst>
            </p:nvPr>
          </p:nvSpPr>
          <p:spPr>
            <a:xfrm>
              <a:off x="16958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1029335" y="1803400"/>
            <a:ext cx="10133331" cy="1522730"/>
            <a:chOff x="1619" y="6515"/>
            <a:chExt cx="15958" cy="1416"/>
          </a:xfrm>
        </p:grpSpPr>
        <p:grpSp>
          <p:nvGrpSpPr>
            <p:cNvPr id="5" name="组合 4"/>
            <p:cNvGrpSpPr/>
            <p:nvPr/>
          </p:nvGrpSpPr>
          <p:grpSpPr>
            <a:xfrm>
              <a:off x="1619" y="6515"/>
              <a:ext cx="15958" cy="1416"/>
              <a:chOff x="1328" y="6808"/>
              <a:chExt cx="16545" cy="1080"/>
            </a:xfrm>
          </p:grpSpPr>
          <p:sp>
            <p:nvSpPr>
              <p:cNvPr id="7" name="AutoShape 3"/>
              <p:cNvSpPr/>
              <p:nvPr>
                <p:custDataLst>
                  <p:tags r:id="rId8"/>
                </p:custDataLst>
              </p:nvPr>
            </p:nvSpPr>
            <p:spPr>
              <a:xfrm>
                <a:off x="1328" y="6808"/>
                <a:ext cx="1817" cy="1080"/>
              </a:xfrm>
              <a:prstGeom prst="flowChartAlternateProcess">
                <a:avLst/>
              </a:prstGeom>
              <a:solidFill>
                <a:schemeClr val="accent6"/>
              </a:solidFill>
              <a:ln w="9525">
                <a:noFill/>
              </a:ln>
              <a:effectLst>
                <a:outerShdw blurRad="50800" dist="25400" algn="l" rotWithShape="0">
                  <a:srgbClr val="3B7DD7">
                    <a:alpha val="40000"/>
                  </a:srgbClr>
                </a:outerShdw>
              </a:effectLst>
            </p:spPr>
            <p:txBody>
              <a:bodyPr anchor="ctr" anchorCtr="0"/>
              <a:lstStyle/>
              <a:p>
                <a:pPr algn="ctr">
                  <a:spcBef>
                    <a:spcPct val="20000"/>
                  </a:spcBef>
                </a:pPr>
                <a:r>
                  <a:rPr lang="zh-CN" altLang="en-US" sz="2000" b="1" dirty="0">
                    <a:solidFill>
                      <a:schemeClr val="bg1"/>
                    </a:solidFill>
                    <a:latin typeface="Arial"/>
                    <a:ea typeface="阿里巴巴普惠体 Medium"/>
                    <a:cs typeface="阿里巴巴普惠体 Medium"/>
                    <a:sym typeface="Arial"/>
                  </a:rPr>
                  <a:t>燕尾脊</a:t>
                </a:r>
              </a:p>
            </p:txBody>
          </p:sp>
          <p:sp>
            <p:nvSpPr>
              <p:cNvPr id="11" name="AutoShape 3"/>
              <p:cNvSpPr/>
              <p:nvPr>
                <p:custDataLst>
                  <p:tags r:id="rId9"/>
                </p:custDataLst>
              </p:nvPr>
            </p:nvSpPr>
            <p:spPr>
              <a:xfrm>
                <a:off x="1329" y="6808"/>
                <a:ext cx="16544" cy="1080"/>
              </a:xfrm>
              <a:prstGeom prst="flowChartAlternateProcess">
                <a:avLst/>
              </a:prstGeom>
              <a:noFill/>
              <a:ln w="9525">
                <a:solidFill>
                  <a:schemeClr val="accent6"/>
                </a:solidFill>
              </a:ln>
            </p:spPr>
            <p:txBody>
              <a:bodyPr anchor="ctr" anchorCtr="0"/>
              <a:lstStyle/>
              <a:p>
                <a:pPr algn="ctr">
                  <a:spcBef>
                    <a:spcPct val="20000"/>
                  </a:spcBef>
                </a:pPr>
                <a:endParaRPr lang="zh-CN" altLang="en-US" sz="1800" b="1" dirty="0">
                  <a:solidFill>
                    <a:schemeClr val="bg1"/>
                  </a:solidFill>
                  <a:latin typeface="Arial"/>
                  <a:ea typeface="阿里巴巴普惠体 Medium"/>
                  <a:cs typeface="阿里巴巴普惠体 Medium"/>
                  <a:sym typeface="Arial"/>
                </a:endParaRPr>
              </a:p>
            </p:txBody>
          </p:sp>
        </p:grpSp>
        <p:sp>
          <p:nvSpPr>
            <p:cNvPr id="12" name="文本框 11"/>
            <p:cNvSpPr txBox="1"/>
            <p:nvPr>
              <p:custDataLst>
                <p:tags r:id="rId7"/>
              </p:custDataLst>
            </p:nvPr>
          </p:nvSpPr>
          <p:spPr>
            <a:xfrm>
              <a:off x="3938" y="6647"/>
              <a:ext cx="13124" cy="117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lvl="0" algn="just">
                <a:lnSpc>
                  <a:spcPct val="110000"/>
                </a:lnSpc>
                <a:buClrTx/>
                <a:buSzTx/>
                <a:buFontTx/>
              </a:pPr>
              <a:r>
                <a:rPr lang="en-US" altLang="zh-CN" sz="17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Arial"/>
                  <a:ea typeface="阿里巴巴普惠体 Medium"/>
                  <a:cs typeface="阿里巴巴普惠体 Medium"/>
                  <a:sym typeface="Arial"/>
                </a:rPr>
                <a:t>          沿着石板路往梧林村里走，闽南古厝屋角两端飞扬的弧形屋脊分外抢眼。弧形于尾端分叉为二，形似燕子尾巴，故名“燕尾脊”，是闽南建筑独有的装饰元素，被称为“红砖白石双坡曲，出砖入石燕尾脊”。燕尾脊不只有富贵、吉祥之意，闽南人还将“燕子回巢”的情感倾注其中，寓意着无论走多远，都不要忘记回家。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1029972" y="3656965"/>
            <a:ext cx="10151745" cy="2056130"/>
            <a:chOff x="1594" y="5607"/>
            <a:chExt cx="15987" cy="3238"/>
          </a:xfrm>
        </p:grpSpPr>
        <p:sp>
          <p:nvSpPr>
            <p:cNvPr id="18" name="文本框 25"/>
            <p:cNvSpPr txBox="1"/>
            <p:nvPr>
              <p:custDataLst>
                <p:tags r:id="rId3"/>
              </p:custDataLst>
            </p:nvPr>
          </p:nvSpPr>
          <p:spPr>
            <a:xfrm>
              <a:off x="1594" y="5637"/>
              <a:ext cx="15956" cy="3208"/>
            </a:xfrm>
            <a:prstGeom prst="roundRect">
              <a:avLst>
                <a:gd name="adj" fmla="val 5341"/>
              </a:avLst>
            </a:prstGeom>
            <a:solidFill>
              <a:srgbClr val="4B9B2B"/>
            </a:solidFill>
          </p:spPr>
          <p:txBody>
            <a:bodyPr wrap="square" lIns="0" tIns="36195" rIns="0" bIns="0" rtlCol="0" anchor="ctr" anchorCtr="1">
              <a:noAutofit/>
            </a:bodyPr>
            <a:lstStyle/>
            <a:p>
              <a:pPr algn="ctr"/>
              <a:endPara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3" name="文本框 25"/>
            <p:cNvSpPr txBox="1"/>
            <p:nvPr>
              <p:custDataLst>
                <p:tags r:id="rId4"/>
              </p:custDataLst>
            </p:nvPr>
          </p:nvSpPr>
          <p:spPr>
            <a:xfrm>
              <a:off x="1594" y="5607"/>
              <a:ext cx="15956" cy="3077"/>
            </a:xfrm>
            <a:prstGeom prst="roundRect">
              <a:avLst>
                <a:gd name="adj" fmla="val 5341"/>
              </a:avLst>
            </a:prstGeom>
            <a:solidFill>
              <a:srgbClr val="F2FAEF"/>
            </a:solidFill>
          </p:spPr>
          <p:txBody>
            <a:bodyPr wrap="square" lIns="0" tIns="36195" rIns="0" bIns="0" rtlCol="0" anchor="ctr" anchorCtr="1">
              <a:noAutofit/>
            </a:bodyPr>
            <a:lstStyle/>
            <a:p>
              <a:pPr algn="ctr"/>
              <a:endPara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0" name="文本框 49"/>
            <p:cNvSpPr txBox="1"/>
            <p:nvPr>
              <p:custDataLst>
                <p:tags r:id="rId5"/>
              </p:custDataLst>
            </p:nvPr>
          </p:nvSpPr>
          <p:spPr>
            <a:xfrm>
              <a:off x="2706" y="6159"/>
              <a:ext cx="11333" cy="194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lvl="0" algn="just">
                <a:lnSpc>
                  <a:spcPct val="110000"/>
                </a:lnSpc>
                <a:buClrTx/>
                <a:buSzTx/>
                <a:buFontTx/>
              </a:pPr>
              <a:r>
                <a:rPr lang="en-US" altLang="zh-CN" sz="17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Arial"/>
                  <a:ea typeface="阿里巴巴普惠体 Medium"/>
                  <a:cs typeface="阿里巴巴普惠体 Medium"/>
                  <a:sym typeface="Arial"/>
                </a:rPr>
                <a:t>         清末，梧林开始有人旅居海外，随后陆续有旅居海外的华侨回国，在村里古厝旁边出资建造了大量精美的洋楼，村庄规模逐渐扩大，建筑风格亦逐步多元化。现在梧林社区辖区面积约1平方公里，户籍人口1800多人，海外华侨有1.5万人，是名副其实的侨乡。</a:t>
              </a:r>
            </a:p>
          </p:txBody>
        </p:sp>
        <p:pic>
          <p:nvPicPr>
            <p:cNvPr id="25" name="图片 24" descr="51miz-E1293310-532B0A56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2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394" y="5732"/>
              <a:ext cx="3187" cy="2940"/>
            </a:xfrm>
            <a:prstGeom prst="rect">
              <a:avLst/>
            </a:prstGeom>
          </p:spPr>
        </p:pic>
      </p:grp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0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7" cstate="email">
            <a:alphaModFix amt="80000"/>
            <a:lum bright="6000" contras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圆角矩形 13"/>
          <p:cNvSpPr/>
          <p:nvPr>
            <p:custDataLst>
              <p:tags r:id="rId2"/>
            </p:custDataLst>
          </p:nvPr>
        </p:nvSpPr>
        <p:spPr>
          <a:xfrm>
            <a:off x="272099" y="240350"/>
            <a:ext cx="11647805" cy="6377305"/>
          </a:xfrm>
          <a:prstGeom prst="roundRect">
            <a:avLst>
              <a:gd name="adj" fmla="val 3365"/>
            </a:avLst>
          </a:prstGeom>
          <a:solidFill>
            <a:schemeClr val="bg1"/>
          </a:solidFill>
          <a:ln>
            <a:noFill/>
          </a:ln>
          <a:effectLst>
            <a:outerShdw blurRad="76200" dist="50800" dir="5400000" algn="t" rotWithShape="0">
              <a:schemeClr val="accent6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latin typeface="Arial"/>
                <a:ea typeface="阿里巴巴普惠体 Medium"/>
                <a:cs typeface="阿里巴巴普惠体 Medium"/>
                <a:sym typeface="Arial"/>
              </a:rPr>
              <a:t>0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625475" y="511810"/>
            <a:ext cx="10948671" cy="523240"/>
            <a:chOff x="985" y="806"/>
            <a:chExt cx="17242" cy="824"/>
          </a:xfrm>
        </p:grpSpPr>
        <p:sp>
          <p:nvSpPr>
            <p:cNvPr id="13" name="平行四边形 12"/>
            <p:cNvSpPr/>
            <p:nvPr>
              <p:custDataLst>
                <p:tags r:id="rId12"/>
              </p:custDataLst>
            </p:nvPr>
          </p:nvSpPr>
          <p:spPr>
            <a:xfrm>
              <a:off x="985" y="1347"/>
              <a:ext cx="8163" cy="254"/>
            </a:xfrm>
            <a:prstGeom prst="parallelogram">
              <a:avLst>
                <a:gd name="adj" fmla="val 38188"/>
              </a:avLst>
            </a:prstGeom>
            <a:gradFill>
              <a:gsLst>
                <a:gs pos="100000">
                  <a:schemeClr val="accent6"/>
                </a:gs>
                <a:gs pos="23000">
                  <a:schemeClr val="accent6">
                    <a:alpha val="0"/>
                  </a:scheme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" name="文本框 7"/>
            <p:cNvSpPr txBox="1"/>
            <p:nvPr>
              <p:custDataLst>
                <p:tags r:id="rId13"/>
              </p:custDataLst>
            </p:nvPr>
          </p:nvSpPr>
          <p:spPr>
            <a:xfrm>
              <a:off x="1095" y="806"/>
              <a:ext cx="9189" cy="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l">
                <a:buClrTx/>
                <a:buSzTx/>
                <a:buFontTx/>
              </a:pPr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阿里巴巴普惠体 Medium"/>
                  <a:cs typeface="阿里巴巴普惠体 Medium"/>
                  <a:sym typeface="Arial"/>
                </a:rPr>
                <a:t>梧林古厝，彰显华侨家国情怀</a:t>
              </a:r>
            </a:p>
          </p:txBody>
        </p:sp>
        <p:cxnSp>
          <p:nvCxnSpPr>
            <p:cNvPr id="52" name="直接连接符 51"/>
            <p:cNvCxnSpPr/>
            <p:nvPr>
              <p:custDataLst>
                <p:tags r:id="rId14"/>
              </p:custDataLst>
            </p:nvPr>
          </p:nvCxnSpPr>
          <p:spPr>
            <a:xfrm flipH="1">
              <a:off x="16410" y="1362"/>
              <a:ext cx="1817" cy="0"/>
            </a:xfrm>
            <a:prstGeom prst="line">
              <a:avLst/>
            </a:prstGeom>
            <a:ln w="38100" cap="rnd">
              <a:solidFill>
                <a:schemeClr val="accent6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/>
            <p:nvPr>
              <p:custDataLst>
                <p:tags r:id="rId15"/>
              </p:custDataLst>
            </p:nvPr>
          </p:nvCxnSpPr>
          <p:spPr>
            <a:xfrm flipH="1">
              <a:off x="8778" y="1362"/>
              <a:ext cx="9381" cy="71"/>
            </a:xfrm>
            <a:prstGeom prst="line">
              <a:avLst/>
            </a:prstGeom>
            <a:ln w="25400" cap="rnd">
              <a:solidFill>
                <a:schemeClr val="accent6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组合 59"/>
          <p:cNvGrpSpPr/>
          <p:nvPr/>
        </p:nvGrpSpPr>
        <p:grpSpPr>
          <a:xfrm>
            <a:off x="10828021" y="6096635"/>
            <a:ext cx="687705" cy="215900"/>
            <a:chOff x="16722" y="9359"/>
            <a:chExt cx="972" cy="340"/>
          </a:xfrm>
          <a:gradFill>
            <a:gsLst>
              <a:gs pos="0">
                <a:schemeClr val="accent6"/>
              </a:gs>
              <a:gs pos="100000">
                <a:schemeClr val="accent6">
                  <a:alpha val="0"/>
                </a:schemeClr>
              </a:gs>
            </a:gsLst>
            <a:lin ang="10800000" scaled="0"/>
          </a:gradFill>
        </p:grpSpPr>
        <p:sp>
          <p:nvSpPr>
            <p:cNvPr id="61" name="燕尾形 60"/>
            <p:cNvSpPr/>
            <p:nvPr>
              <p:custDataLst>
                <p:tags r:id="rId8"/>
              </p:custDataLst>
            </p:nvPr>
          </p:nvSpPr>
          <p:spPr>
            <a:xfrm>
              <a:off x="17194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2" name="燕尾形 61"/>
            <p:cNvSpPr/>
            <p:nvPr>
              <p:custDataLst>
                <p:tags r:id="rId9"/>
              </p:custDataLst>
            </p:nvPr>
          </p:nvSpPr>
          <p:spPr>
            <a:xfrm>
              <a:off x="17430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3" name="燕尾形 62"/>
            <p:cNvSpPr/>
            <p:nvPr>
              <p:custDataLst>
                <p:tags r:id="rId10"/>
              </p:custDataLst>
            </p:nvPr>
          </p:nvSpPr>
          <p:spPr>
            <a:xfrm>
              <a:off x="16722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" name="燕尾形 5"/>
            <p:cNvSpPr/>
            <p:nvPr>
              <p:custDataLst>
                <p:tags r:id="rId11"/>
              </p:custDataLst>
            </p:nvPr>
          </p:nvSpPr>
          <p:spPr>
            <a:xfrm>
              <a:off x="16958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1106951" y="1546859"/>
            <a:ext cx="9978880" cy="1855982"/>
            <a:chOff x="1780" y="2483"/>
            <a:chExt cx="15714" cy="2923"/>
          </a:xfrm>
        </p:grpSpPr>
        <p:grpSp>
          <p:nvGrpSpPr>
            <p:cNvPr id="9" name="组合 8"/>
            <p:cNvGrpSpPr/>
            <p:nvPr/>
          </p:nvGrpSpPr>
          <p:grpSpPr>
            <a:xfrm>
              <a:off x="1780" y="3441"/>
              <a:ext cx="15714" cy="1965"/>
              <a:chOff x="1256" y="5725"/>
              <a:chExt cx="22101" cy="712"/>
            </a:xfrm>
          </p:grpSpPr>
          <p:sp>
            <p:nvSpPr>
              <p:cNvPr id="15" name="文本框 25"/>
              <p:cNvSpPr txBox="1"/>
              <p:nvPr>
                <p:custDataLst>
                  <p:tags r:id="rId6"/>
                </p:custDataLst>
              </p:nvPr>
            </p:nvSpPr>
            <p:spPr>
              <a:xfrm>
                <a:off x="1256" y="5725"/>
                <a:ext cx="22101" cy="712"/>
              </a:xfrm>
              <a:prstGeom prst="roundRect">
                <a:avLst>
                  <a:gd name="adj" fmla="val 5341"/>
                </a:avLst>
              </a:prstGeom>
              <a:solidFill>
                <a:schemeClr val="accent6">
                  <a:lumMod val="20000"/>
                  <a:lumOff val="80000"/>
                  <a:alpha val="35000"/>
                </a:schemeClr>
              </a:solidFill>
            </p:spPr>
            <p:txBody>
              <a:bodyPr wrap="square" lIns="0" tIns="36195" rIns="0" bIns="0" rtlCol="0" anchor="ctr" anchorCtr="1">
                <a:noAutofit/>
              </a:bodyPr>
              <a:lstStyle/>
              <a:p>
                <a:pPr algn="ctr"/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阿里巴巴普惠体 Medium"/>
                  <a:cs typeface="阿里巴巴普惠体 Medium"/>
                  <a:sym typeface="Arial"/>
                </a:endParaRPr>
              </a:p>
            </p:txBody>
          </p:sp>
          <p:sp>
            <p:nvSpPr>
              <p:cNvPr id="17" name="文本框 16"/>
              <p:cNvSpPr txBox="1"/>
              <p:nvPr>
                <p:custDataLst>
                  <p:tags r:id="rId7"/>
                </p:custDataLst>
              </p:nvPr>
            </p:nvSpPr>
            <p:spPr>
              <a:xfrm>
                <a:off x="2238" y="5850"/>
                <a:ext cx="20137" cy="467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/>
              <a:p>
                <a:pPr lvl="0" algn="just">
                  <a:lnSpc>
                    <a:spcPct val="110000"/>
                  </a:lnSpc>
                  <a:buClrTx/>
                  <a:buSzTx/>
                  <a:buFontTx/>
                </a:pPr>
                <a:r>
                  <a:rPr lang="en-US" altLang="zh-CN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latin typeface="Arial"/>
                    <a:ea typeface="阿里巴巴普惠体 Medium"/>
                    <a:cs typeface="阿里巴巴普惠体 Medium"/>
                    <a:sym typeface="Arial"/>
                  </a:rPr>
                  <a:t>        2016年，晋江市委、市政府本着“固态保护、活化传承、业态引入”的理念，对传统村落进行活化保护。如今，这一历经600多年沧桑的闽南古建筑群，秉承修旧如旧的理念已修缮完毕，开始对游人开放。它集闽南文化、海洋文化、华侨村等特色于一体，2016年被列入第四批中国传统村落名录。</a:t>
                </a:r>
              </a:p>
            </p:txBody>
          </p:sp>
        </p:grpSp>
        <p:sp>
          <p:nvSpPr>
            <p:cNvPr id="159" name="矩形: 圆角 158"/>
            <p:cNvSpPr/>
            <p:nvPr>
              <p:custDataLst>
                <p:tags r:id="rId5"/>
              </p:custDataLst>
            </p:nvPr>
          </p:nvSpPr>
          <p:spPr>
            <a:xfrm>
              <a:off x="1780" y="2483"/>
              <a:ext cx="5777" cy="696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 defTabSz="309880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r>
                <a:rPr lang="zh-CN" altLang="en-US" b="1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12700" dir="5400000" algn="t" rotWithShape="0">
                      <a:schemeClr val="accent6">
                        <a:lumMod val="75000"/>
                        <a:alpha val="80000"/>
                      </a:schemeClr>
                    </a:outerShdw>
                  </a:effectLst>
                  <a:uLnTx/>
                  <a:uFillTx/>
                  <a:latin typeface="Arial"/>
                  <a:ea typeface="阿里巴巴普惠体 Medium"/>
                  <a:cs typeface="阿里巴巴普惠体 Medium"/>
                  <a:sym typeface="Arial"/>
                </a:rPr>
                <a:t>固态保护、活化传承、业态引入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4387851" y="3642360"/>
            <a:ext cx="6697980" cy="2174240"/>
            <a:chOff x="1636" y="5725"/>
            <a:chExt cx="10745" cy="1000"/>
          </a:xfrm>
        </p:grpSpPr>
        <p:sp>
          <p:nvSpPr>
            <p:cNvPr id="21" name="文本框 25"/>
            <p:cNvSpPr txBox="1"/>
            <p:nvPr>
              <p:custDataLst>
                <p:tags r:id="rId3"/>
              </p:custDataLst>
            </p:nvPr>
          </p:nvSpPr>
          <p:spPr>
            <a:xfrm>
              <a:off x="1636" y="5725"/>
              <a:ext cx="10745" cy="1000"/>
            </a:xfrm>
            <a:prstGeom prst="roundRect">
              <a:avLst>
                <a:gd name="adj" fmla="val 5341"/>
              </a:avLst>
            </a:prstGeom>
            <a:solidFill>
              <a:schemeClr val="accent6">
                <a:lumMod val="20000"/>
                <a:lumOff val="80000"/>
                <a:alpha val="35000"/>
              </a:schemeClr>
            </a:solidFill>
          </p:spPr>
          <p:txBody>
            <a:bodyPr wrap="square" lIns="0" tIns="36195" rIns="0" bIns="0" rtlCol="0" anchor="ctr" anchorCtr="1">
              <a:noAutofit/>
            </a:bodyPr>
            <a:lstStyle/>
            <a:p>
              <a:pPr algn="ctr"/>
              <a:endPara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22" name="文本框 21"/>
            <p:cNvSpPr txBox="1"/>
            <p:nvPr>
              <p:custDataLst>
                <p:tags r:id="rId4"/>
              </p:custDataLst>
            </p:nvPr>
          </p:nvSpPr>
          <p:spPr>
            <a:xfrm>
              <a:off x="2084" y="5833"/>
              <a:ext cx="9850" cy="79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lvl="0" algn="just">
                <a:lnSpc>
                  <a:spcPct val="110000"/>
                </a:lnSpc>
                <a:buClrTx/>
                <a:buSzTx/>
                <a:buFontTx/>
              </a:pP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Arial"/>
                  <a:ea typeface="阿里巴巴普惠体 Medium"/>
                  <a:cs typeface="阿里巴巴普惠体 Medium"/>
                  <a:sym typeface="Arial"/>
                </a:rPr>
                <a:t>         梧林现有的132栋古厝，其中99栋都是原汁原味就地修缮的，涵盖了闽南红砖古厝、中西合璧民居、古罗马式建筑等。村落2017年开始修缮，2020年正式对外开放，“修复之前是个空心村，里面的人基本都外出了。”景区讲解员告诉澎湃新闻，未来村落将在尊重地方特色、遗产价值的基础上进一步开发，如高端精品酒店、大师工作室等等，在继承中进行适当的创新。</a:t>
              </a:r>
            </a:p>
          </p:txBody>
        </p:sp>
      </p:grpSp>
      <p:pic>
        <p:nvPicPr>
          <p:cNvPr id="27" name="图片 26" descr="觅知网_竹楼木头房子少数民族传统建筑厦门旅游福建旅游_1565807"/>
          <p:cNvPicPr>
            <a:picLocks noChangeAspect="1"/>
          </p:cNvPicPr>
          <p:nvPr/>
        </p:nvPicPr>
        <p:blipFill>
          <a:blip r:embed="rId18" cstate="email">
            <a:lum bright="6000" contras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83641" y="3655380"/>
            <a:ext cx="3018791" cy="2148205"/>
          </a:xfrm>
          <a:prstGeom prst="roundRect">
            <a:avLst>
              <a:gd name="adj" fmla="val 7981"/>
            </a:avLst>
          </a:prstGeom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0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0" cstate="email">
            <a:alphaModFix amt="80000"/>
            <a:lum bright="6000" contras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圆角矩形 13"/>
          <p:cNvSpPr/>
          <p:nvPr>
            <p:custDataLst>
              <p:tags r:id="rId2"/>
            </p:custDataLst>
          </p:nvPr>
        </p:nvSpPr>
        <p:spPr>
          <a:xfrm>
            <a:off x="272099" y="240350"/>
            <a:ext cx="11647805" cy="6377305"/>
          </a:xfrm>
          <a:prstGeom prst="roundRect">
            <a:avLst>
              <a:gd name="adj" fmla="val 3365"/>
            </a:avLst>
          </a:prstGeom>
          <a:solidFill>
            <a:schemeClr val="bg1"/>
          </a:solidFill>
          <a:ln>
            <a:noFill/>
          </a:ln>
          <a:effectLst>
            <a:outerShdw blurRad="76200" dist="50800" dir="5400000" algn="t" rotWithShape="0">
              <a:schemeClr val="accent6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latin typeface="Arial"/>
                <a:ea typeface="阿里巴巴普惠体 Medium"/>
                <a:cs typeface="阿里巴巴普惠体 Medium"/>
                <a:sym typeface="Arial"/>
              </a:rPr>
              <a:t>0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625475" y="511810"/>
            <a:ext cx="10948671" cy="523240"/>
            <a:chOff x="985" y="806"/>
            <a:chExt cx="17242" cy="824"/>
          </a:xfrm>
        </p:grpSpPr>
        <p:sp>
          <p:nvSpPr>
            <p:cNvPr id="13" name="平行四边形 12"/>
            <p:cNvSpPr/>
            <p:nvPr>
              <p:custDataLst>
                <p:tags r:id="rId15"/>
              </p:custDataLst>
            </p:nvPr>
          </p:nvSpPr>
          <p:spPr>
            <a:xfrm>
              <a:off x="985" y="1347"/>
              <a:ext cx="8163" cy="254"/>
            </a:xfrm>
            <a:prstGeom prst="parallelogram">
              <a:avLst>
                <a:gd name="adj" fmla="val 38188"/>
              </a:avLst>
            </a:prstGeom>
            <a:gradFill>
              <a:gsLst>
                <a:gs pos="100000">
                  <a:schemeClr val="accent6"/>
                </a:gs>
                <a:gs pos="23000">
                  <a:schemeClr val="accent6">
                    <a:alpha val="0"/>
                  </a:scheme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" name="文本框 7"/>
            <p:cNvSpPr txBox="1"/>
            <p:nvPr>
              <p:custDataLst>
                <p:tags r:id="rId16"/>
              </p:custDataLst>
            </p:nvPr>
          </p:nvSpPr>
          <p:spPr>
            <a:xfrm>
              <a:off x="1095" y="806"/>
              <a:ext cx="9189" cy="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l">
                <a:buClrTx/>
                <a:buSzTx/>
                <a:buFontTx/>
              </a:pPr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阿里巴巴普惠体 Medium"/>
                  <a:cs typeface="阿里巴巴普惠体 Medium"/>
                  <a:sym typeface="Arial"/>
                </a:rPr>
                <a:t>梧林古厝，彰显华侨家国情怀</a:t>
              </a:r>
            </a:p>
          </p:txBody>
        </p:sp>
        <p:cxnSp>
          <p:nvCxnSpPr>
            <p:cNvPr id="52" name="直接连接符 51"/>
            <p:cNvCxnSpPr/>
            <p:nvPr>
              <p:custDataLst>
                <p:tags r:id="rId17"/>
              </p:custDataLst>
            </p:nvPr>
          </p:nvCxnSpPr>
          <p:spPr>
            <a:xfrm flipH="1">
              <a:off x="16410" y="1362"/>
              <a:ext cx="1817" cy="0"/>
            </a:xfrm>
            <a:prstGeom prst="line">
              <a:avLst/>
            </a:prstGeom>
            <a:ln w="38100" cap="rnd">
              <a:solidFill>
                <a:schemeClr val="accent6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/>
            <p:nvPr>
              <p:custDataLst>
                <p:tags r:id="rId18"/>
              </p:custDataLst>
            </p:nvPr>
          </p:nvCxnSpPr>
          <p:spPr>
            <a:xfrm flipH="1">
              <a:off x="8778" y="1362"/>
              <a:ext cx="9381" cy="71"/>
            </a:xfrm>
            <a:prstGeom prst="line">
              <a:avLst/>
            </a:prstGeom>
            <a:ln w="25400" cap="rnd">
              <a:solidFill>
                <a:schemeClr val="accent6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组合 59"/>
          <p:cNvGrpSpPr/>
          <p:nvPr/>
        </p:nvGrpSpPr>
        <p:grpSpPr>
          <a:xfrm>
            <a:off x="10828021" y="6096635"/>
            <a:ext cx="687705" cy="215900"/>
            <a:chOff x="16722" y="9359"/>
            <a:chExt cx="972" cy="340"/>
          </a:xfrm>
          <a:gradFill>
            <a:gsLst>
              <a:gs pos="0">
                <a:schemeClr val="accent6"/>
              </a:gs>
              <a:gs pos="100000">
                <a:schemeClr val="accent6">
                  <a:alpha val="0"/>
                </a:schemeClr>
              </a:gs>
            </a:gsLst>
            <a:lin ang="10800000" scaled="0"/>
          </a:gradFill>
        </p:grpSpPr>
        <p:sp>
          <p:nvSpPr>
            <p:cNvPr id="61" name="燕尾形 60"/>
            <p:cNvSpPr/>
            <p:nvPr>
              <p:custDataLst>
                <p:tags r:id="rId11"/>
              </p:custDataLst>
            </p:nvPr>
          </p:nvSpPr>
          <p:spPr>
            <a:xfrm>
              <a:off x="17194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2" name="燕尾形 61"/>
            <p:cNvSpPr/>
            <p:nvPr>
              <p:custDataLst>
                <p:tags r:id="rId12"/>
              </p:custDataLst>
            </p:nvPr>
          </p:nvSpPr>
          <p:spPr>
            <a:xfrm>
              <a:off x="17430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3" name="燕尾形 62"/>
            <p:cNvSpPr/>
            <p:nvPr>
              <p:custDataLst>
                <p:tags r:id="rId13"/>
              </p:custDataLst>
            </p:nvPr>
          </p:nvSpPr>
          <p:spPr>
            <a:xfrm>
              <a:off x="16722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" name="燕尾形 5"/>
            <p:cNvSpPr/>
            <p:nvPr>
              <p:custDataLst>
                <p:tags r:id="rId14"/>
              </p:custDataLst>
            </p:nvPr>
          </p:nvSpPr>
          <p:spPr>
            <a:xfrm>
              <a:off x="16958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1182689" y="1593851"/>
            <a:ext cx="9826625" cy="742315"/>
            <a:chOff x="1935" y="2562"/>
            <a:chExt cx="15330" cy="3208"/>
          </a:xfrm>
        </p:grpSpPr>
        <p:sp>
          <p:nvSpPr>
            <p:cNvPr id="31" name="文本框 25"/>
            <p:cNvSpPr txBox="1"/>
            <p:nvPr>
              <p:custDataLst>
                <p:tags r:id="rId9"/>
              </p:custDataLst>
            </p:nvPr>
          </p:nvSpPr>
          <p:spPr>
            <a:xfrm>
              <a:off x="1935" y="2562"/>
              <a:ext cx="15330" cy="3208"/>
            </a:xfrm>
            <a:prstGeom prst="roundRect">
              <a:avLst>
                <a:gd name="adj" fmla="val 5341"/>
              </a:avLst>
            </a:prstGeom>
            <a:solidFill>
              <a:srgbClr val="4B9B2B"/>
            </a:solidFill>
          </p:spPr>
          <p:txBody>
            <a:bodyPr wrap="square" lIns="0" tIns="36195" rIns="0" bIns="0" rtlCol="0" anchor="ctr" anchorCtr="1">
              <a:noAutofit/>
            </a:bodyPr>
            <a:lstStyle/>
            <a:p>
              <a:pPr algn="ctr"/>
              <a:endPara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32" name="文本框 25"/>
            <p:cNvSpPr txBox="1"/>
            <p:nvPr>
              <p:custDataLst>
                <p:tags r:id="rId10"/>
              </p:custDataLst>
            </p:nvPr>
          </p:nvSpPr>
          <p:spPr>
            <a:xfrm>
              <a:off x="1935" y="2682"/>
              <a:ext cx="15330" cy="2969"/>
            </a:xfrm>
            <a:prstGeom prst="roundRect">
              <a:avLst>
                <a:gd name="adj" fmla="val 5341"/>
              </a:avLst>
            </a:prstGeom>
            <a:solidFill>
              <a:srgbClr val="F2FAEF"/>
            </a:solidFill>
          </p:spPr>
          <p:txBody>
            <a:bodyPr wrap="square" lIns="0" tIns="36195" rIns="0" bIns="0" rtlCol="0" anchor="ctr" anchorCtr="1">
              <a:noAutofit/>
            </a:bodyPr>
            <a:lstStyle/>
            <a:p>
              <a:pPr algn="ct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Arial"/>
                  <a:ea typeface="阿里巴巴普惠体 Medium"/>
                  <a:cs typeface="阿里巴巴普惠体 Medium"/>
                  <a:sym typeface="Arial"/>
                </a:rPr>
                <a:t>在梧林这上百幢古厝洋楼里，每一栋建筑都有它的故事，装满了闽南华侨的乡愁和家国情怀。</a:t>
              </a: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1183066" y="2602865"/>
            <a:ext cx="9825871" cy="1398270"/>
            <a:chOff x="1619" y="6515"/>
            <a:chExt cx="15474" cy="1416"/>
          </a:xfrm>
        </p:grpSpPr>
        <p:grpSp>
          <p:nvGrpSpPr>
            <p:cNvPr id="5" name="组合 4"/>
            <p:cNvGrpSpPr/>
            <p:nvPr/>
          </p:nvGrpSpPr>
          <p:grpSpPr>
            <a:xfrm>
              <a:off x="1619" y="6515"/>
              <a:ext cx="15474" cy="1416"/>
              <a:chOff x="1328" y="6808"/>
              <a:chExt cx="16043" cy="1080"/>
            </a:xfrm>
          </p:grpSpPr>
          <p:sp>
            <p:nvSpPr>
              <p:cNvPr id="7" name="AutoShape 3"/>
              <p:cNvSpPr/>
              <p:nvPr>
                <p:custDataLst>
                  <p:tags r:id="rId7"/>
                </p:custDataLst>
              </p:nvPr>
            </p:nvSpPr>
            <p:spPr>
              <a:xfrm>
                <a:off x="1328" y="6808"/>
                <a:ext cx="1817" cy="1080"/>
              </a:xfrm>
              <a:prstGeom prst="flowChartAlternateProcess">
                <a:avLst/>
              </a:prstGeom>
              <a:solidFill>
                <a:schemeClr val="accent6"/>
              </a:solidFill>
              <a:ln w="9525">
                <a:noFill/>
              </a:ln>
              <a:effectLst>
                <a:outerShdw blurRad="50800" dist="25400" algn="l" rotWithShape="0">
                  <a:srgbClr val="3B7DD7">
                    <a:alpha val="40000"/>
                  </a:srgbClr>
                </a:outerShdw>
              </a:effectLst>
            </p:spPr>
            <p:txBody>
              <a:bodyPr anchor="ctr" anchorCtr="0"/>
              <a:lstStyle/>
              <a:p>
                <a:pPr algn="ctr">
                  <a:spcBef>
                    <a:spcPct val="20000"/>
                  </a:spcBef>
                </a:pPr>
                <a:r>
                  <a:rPr lang="zh-CN" altLang="en-US" sz="2000" b="1" dirty="0">
                    <a:solidFill>
                      <a:schemeClr val="bg1"/>
                    </a:solidFill>
                    <a:latin typeface="Arial"/>
                    <a:ea typeface="阿里巴巴普惠体 Medium"/>
                    <a:cs typeface="阿里巴巴普惠体 Medium"/>
                    <a:sym typeface="Arial"/>
                  </a:rPr>
                  <a:t>德鑨楼</a:t>
                </a:r>
              </a:p>
            </p:txBody>
          </p:sp>
          <p:sp>
            <p:nvSpPr>
              <p:cNvPr id="11" name="AutoShape 3"/>
              <p:cNvSpPr/>
              <p:nvPr>
                <p:custDataLst>
                  <p:tags r:id="rId8"/>
                </p:custDataLst>
              </p:nvPr>
            </p:nvSpPr>
            <p:spPr>
              <a:xfrm>
                <a:off x="1329" y="6808"/>
                <a:ext cx="16042" cy="1080"/>
              </a:xfrm>
              <a:prstGeom prst="flowChartAlternateProcess">
                <a:avLst/>
              </a:prstGeom>
              <a:noFill/>
              <a:ln w="9525">
                <a:solidFill>
                  <a:schemeClr val="accent6"/>
                </a:solidFill>
              </a:ln>
            </p:spPr>
            <p:txBody>
              <a:bodyPr anchor="ctr" anchorCtr="0"/>
              <a:lstStyle/>
              <a:p>
                <a:pPr algn="ctr">
                  <a:spcBef>
                    <a:spcPct val="20000"/>
                  </a:spcBef>
                </a:pPr>
                <a:endParaRPr lang="zh-CN" altLang="en-US" sz="1800" b="1" dirty="0">
                  <a:solidFill>
                    <a:schemeClr val="bg1"/>
                  </a:solidFill>
                  <a:latin typeface="Arial"/>
                  <a:ea typeface="阿里巴巴普惠体 Medium"/>
                  <a:cs typeface="阿里巴巴普惠体 Medium"/>
                  <a:sym typeface="Arial"/>
                </a:endParaRPr>
              </a:p>
            </p:txBody>
          </p:sp>
        </p:grpSp>
        <p:sp>
          <p:nvSpPr>
            <p:cNvPr id="12" name="文本框 11"/>
            <p:cNvSpPr txBox="1"/>
            <p:nvPr>
              <p:custDataLst>
                <p:tags r:id="rId6"/>
              </p:custDataLst>
            </p:nvPr>
          </p:nvSpPr>
          <p:spPr>
            <a:xfrm>
              <a:off x="3957" y="6635"/>
              <a:ext cx="12770" cy="117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lvl="0" algn="just">
                <a:lnSpc>
                  <a:spcPct val="110000"/>
                </a:lnSpc>
                <a:buClrTx/>
                <a:buSzTx/>
                <a:buFontTx/>
              </a:pPr>
              <a:r>
                <a:rPr lang="en-US" altLang="zh-CN" sz="17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Arial"/>
                  <a:ea typeface="阿里巴巴普惠体 Medium"/>
                  <a:cs typeface="阿里巴巴普惠体 Medium"/>
                  <a:sym typeface="Arial"/>
                </a:rPr>
                <a:t>          德鑨楼建于1932年，由爱国华侨蔡德鑨所建。大门边的石柱上，有一副楹联，上联是“正其谊不谋其利”，下联是“敏于事而慎于言”，分别出自《汉书》和《论语》，教导晚辈要正直做人、艰苦奋斗。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3625851" y="4268788"/>
            <a:ext cx="7383780" cy="1419860"/>
            <a:chOff x="1256" y="5725"/>
            <a:chExt cx="11125" cy="1000"/>
          </a:xfrm>
        </p:grpSpPr>
        <p:sp>
          <p:nvSpPr>
            <p:cNvPr id="18" name="文本框 25"/>
            <p:cNvSpPr txBox="1"/>
            <p:nvPr>
              <p:custDataLst>
                <p:tags r:id="rId4"/>
              </p:custDataLst>
            </p:nvPr>
          </p:nvSpPr>
          <p:spPr>
            <a:xfrm>
              <a:off x="1256" y="5725"/>
              <a:ext cx="11125" cy="1000"/>
            </a:xfrm>
            <a:prstGeom prst="roundRect">
              <a:avLst>
                <a:gd name="adj" fmla="val 5341"/>
              </a:avLst>
            </a:prstGeom>
            <a:solidFill>
              <a:schemeClr val="accent6">
                <a:lumMod val="20000"/>
                <a:lumOff val="80000"/>
                <a:alpha val="35000"/>
              </a:schemeClr>
            </a:solidFill>
          </p:spPr>
          <p:txBody>
            <a:bodyPr wrap="square" lIns="0" tIns="36195" rIns="0" bIns="0" rtlCol="0" anchor="ctr" anchorCtr="1">
              <a:noAutofit/>
            </a:bodyPr>
            <a:lstStyle/>
            <a:p>
              <a:pPr algn="ctr"/>
              <a:endPara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19" name="文本框 18"/>
            <p:cNvSpPr txBox="1"/>
            <p:nvPr>
              <p:custDataLst>
                <p:tags r:id="rId5"/>
              </p:custDataLst>
            </p:nvPr>
          </p:nvSpPr>
          <p:spPr>
            <a:xfrm>
              <a:off x="1734" y="5905"/>
              <a:ext cx="10169" cy="62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lvl="0" algn="just">
                <a:lnSpc>
                  <a:spcPct val="110000"/>
                </a:lnSpc>
                <a:buClrTx/>
                <a:buSzTx/>
                <a:buFontTx/>
              </a:pPr>
              <a:r>
                <a:rPr lang="en-US" altLang="zh-CN" sz="17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Arial"/>
                  <a:ea typeface="阿里巴巴普惠体 Medium"/>
                  <a:cs typeface="阿里巴巴普惠体 Medium"/>
                  <a:sym typeface="Arial"/>
                </a:rPr>
                <a:t>        1930年，旅菲华侨蔡咸斜在村里建的第一座钢筋水泥洋楼，叫朝东楼。据景区讲解员介绍，当时洋楼尚未完工，国家却遭遇日寇侵略，于是他将装修款项悉数捐出，而这栋房子也再也没有复工。</a:t>
              </a:r>
            </a:p>
          </p:txBody>
        </p:sp>
      </p:grpSp>
      <p:pic>
        <p:nvPicPr>
          <p:cNvPr id="24" name="图片 23" descr="觅知网_福建土楼福建旅游_1576450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1" cstate="email">
            <a:lum contras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83641" y="4267837"/>
            <a:ext cx="2231391" cy="1421765"/>
          </a:xfrm>
          <a:prstGeom prst="roundRect">
            <a:avLst>
              <a:gd name="adj" fmla="val 11790"/>
            </a:avLst>
          </a:prstGeom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0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7" cstate="email">
            <a:alphaModFix amt="80000"/>
            <a:lum bright="6000" contras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圆角矩形 13"/>
          <p:cNvSpPr/>
          <p:nvPr>
            <p:custDataLst>
              <p:tags r:id="rId2"/>
            </p:custDataLst>
          </p:nvPr>
        </p:nvSpPr>
        <p:spPr>
          <a:xfrm>
            <a:off x="272099" y="240350"/>
            <a:ext cx="11647805" cy="6377305"/>
          </a:xfrm>
          <a:prstGeom prst="roundRect">
            <a:avLst>
              <a:gd name="adj" fmla="val 3365"/>
            </a:avLst>
          </a:prstGeom>
          <a:solidFill>
            <a:schemeClr val="bg1"/>
          </a:solidFill>
          <a:ln>
            <a:noFill/>
          </a:ln>
          <a:effectLst>
            <a:outerShdw blurRad="76200" dist="50800" dir="5400000" algn="t" rotWithShape="0">
              <a:schemeClr val="accent6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latin typeface="Arial"/>
                <a:ea typeface="阿里巴巴普惠体 Medium"/>
                <a:cs typeface="阿里巴巴普惠体 Medium"/>
                <a:sym typeface="Arial"/>
              </a:rPr>
              <a:t>0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625475" y="511810"/>
            <a:ext cx="10948671" cy="523240"/>
            <a:chOff x="985" y="806"/>
            <a:chExt cx="17242" cy="824"/>
          </a:xfrm>
        </p:grpSpPr>
        <p:sp>
          <p:nvSpPr>
            <p:cNvPr id="13" name="平行四边形 12"/>
            <p:cNvSpPr/>
            <p:nvPr>
              <p:custDataLst>
                <p:tags r:id="rId12"/>
              </p:custDataLst>
            </p:nvPr>
          </p:nvSpPr>
          <p:spPr>
            <a:xfrm>
              <a:off x="985" y="1347"/>
              <a:ext cx="8163" cy="254"/>
            </a:xfrm>
            <a:prstGeom prst="parallelogram">
              <a:avLst>
                <a:gd name="adj" fmla="val 38188"/>
              </a:avLst>
            </a:prstGeom>
            <a:gradFill>
              <a:gsLst>
                <a:gs pos="100000">
                  <a:schemeClr val="accent6"/>
                </a:gs>
                <a:gs pos="23000">
                  <a:schemeClr val="accent6">
                    <a:alpha val="0"/>
                  </a:scheme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" name="文本框 7"/>
            <p:cNvSpPr txBox="1"/>
            <p:nvPr>
              <p:custDataLst>
                <p:tags r:id="rId13"/>
              </p:custDataLst>
            </p:nvPr>
          </p:nvSpPr>
          <p:spPr>
            <a:xfrm>
              <a:off x="1095" y="806"/>
              <a:ext cx="9189" cy="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l">
                <a:buClrTx/>
                <a:buSzTx/>
                <a:buFontTx/>
              </a:pPr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阿里巴巴普惠体 Medium"/>
                  <a:cs typeface="阿里巴巴普惠体 Medium"/>
                  <a:sym typeface="Arial"/>
                </a:rPr>
                <a:t>梧林古厝，彰显华侨家国情怀</a:t>
              </a:r>
            </a:p>
          </p:txBody>
        </p:sp>
        <p:cxnSp>
          <p:nvCxnSpPr>
            <p:cNvPr id="52" name="直接连接符 51"/>
            <p:cNvCxnSpPr/>
            <p:nvPr>
              <p:custDataLst>
                <p:tags r:id="rId14"/>
              </p:custDataLst>
            </p:nvPr>
          </p:nvCxnSpPr>
          <p:spPr>
            <a:xfrm flipH="1">
              <a:off x="16410" y="1362"/>
              <a:ext cx="1817" cy="0"/>
            </a:xfrm>
            <a:prstGeom prst="line">
              <a:avLst/>
            </a:prstGeom>
            <a:ln w="38100" cap="rnd">
              <a:solidFill>
                <a:schemeClr val="accent6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/>
            <p:nvPr>
              <p:custDataLst>
                <p:tags r:id="rId15"/>
              </p:custDataLst>
            </p:nvPr>
          </p:nvCxnSpPr>
          <p:spPr>
            <a:xfrm flipH="1">
              <a:off x="8778" y="1362"/>
              <a:ext cx="9381" cy="71"/>
            </a:xfrm>
            <a:prstGeom prst="line">
              <a:avLst/>
            </a:prstGeom>
            <a:ln w="25400" cap="rnd">
              <a:solidFill>
                <a:schemeClr val="accent6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组合 59"/>
          <p:cNvGrpSpPr/>
          <p:nvPr/>
        </p:nvGrpSpPr>
        <p:grpSpPr>
          <a:xfrm>
            <a:off x="10828021" y="6096635"/>
            <a:ext cx="687705" cy="215900"/>
            <a:chOff x="16722" y="9359"/>
            <a:chExt cx="972" cy="340"/>
          </a:xfrm>
          <a:gradFill>
            <a:gsLst>
              <a:gs pos="0">
                <a:schemeClr val="accent6"/>
              </a:gs>
              <a:gs pos="100000">
                <a:schemeClr val="accent6">
                  <a:alpha val="0"/>
                </a:schemeClr>
              </a:gs>
            </a:gsLst>
            <a:lin ang="10800000" scaled="0"/>
          </a:gradFill>
        </p:grpSpPr>
        <p:sp>
          <p:nvSpPr>
            <p:cNvPr id="61" name="燕尾形 60"/>
            <p:cNvSpPr/>
            <p:nvPr>
              <p:custDataLst>
                <p:tags r:id="rId8"/>
              </p:custDataLst>
            </p:nvPr>
          </p:nvSpPr>
          <p:spPr>
            <a:xfrm>
              <a:off x="17194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2" name="燕尾形 61"/>
            <p:cNvSpPr/>
            <p:nvPr>
              <p:custDataLst>
                <p:tags r:id="rId9"/>
              </p:custDataLst>
            </p:nvPr>
          </p:nvSpPr>
          <p:spPr>
            <a:xfrm>
              <a:off x="17430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3" name="燕尾形 62"/>
            <p:cNvSpPr/>
            <p:nvPr>
              <p:custDataLst>
                <p:tags r:id="rId10"/>
              </p:custDataLst>
            </p:nvPr>
          </p:nvSpPr>
          <p:spPr>
            <a:xfrm>
              <a:off x="16722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" name="燕尾形 5"/>
            <p:cNvSpPr/>
            <p:nvPr>
              <p:custDataLst>
                <p:tags r:id="rId11"/>
              </p:custDataLst>
            </p:nvPr>
          </p:nvSpPr>
          <p:spPr>
            <a:xfrm>
              <a:off x="16958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1228726" y="1951355"/>
            <a:ext cx="9734551" cy="3200400"/>
            <a:chOff x="1935" y="2562"/>
            <a:chExt cx="15330" cy="3208"/>
          </a:xfrm>
        </p:grpSpPr>
        <p:sp>
          <p:nvSpPr>
            <p:cNvPr id="31" name="文本框 25"/>
            <p:cNvSpPr txBox="1"/>
            <p:nvPr>
              <p:custDataLst>
                <p:tags r:id="rId6"/>
              </p:custDataLst>
            </p:nvPr>
          </p:nvSpPr>
          <p:spPr>
            <a:xfrm>
              <a:off x="1935" y="2562"/>
              <a:ext cx="15330" cy="3208"/>
            </a:xfrm>
            <a:prstGeom prst="roundRect">
              <a:avLst>
                <a:gd name="adj" fmla="val 5341"/>
              </a:avLst>
            </a:prstGeom>
            <a:solidFill>
              <a:srgbClr val="4B9B2B"/>
            </a:solidFill>
          </p:spPr>
          <p:txBody>
            <a:bodyPr wrap="square" lIns="0" tIns="36195" rIns="0" bIns="0" rtlCol="0" anchor="ctr" anchorCtr="1">
              <a:noAutofit/>
            </a:bodyPr>
            <a:lstStyle/>
            <a:p>
              <a:pPr algn="ctr"/>
              <a:endPara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32" name="文本框 25"/>
            <p:cNvSpPr txBox="1"/>
            <p:nvPr>
              <p:custDataLst>
                <p:tags r:id="rId7"/>
              </p:custDataLst>
            </p:nvPr>
          </p:nvSpPr>
          <p:spPr>
            <a:xfrm>
              <a:off x="1935" y="2682"/>
              <a:ext cx="15330" cy="2969"/>
            </a:xfrm>
            <a:prstGeom prst="roundRect">
              <a:avLst>
                <a:gd name="adj" fmla="val 5341"/>
              </a:avLst>
            </a:prstGeom>
            <a:solidFill>
              <a:srgbClr val="F2FAEF"/>
            </a:solidFill>
          </p:spPr>
          <p:txBody>
            <a:bodyPr wrap="square" lIns="0" tIns="36195" rIns="0" bIns="0" rtlCol="0" anchor="ctr" anchorCtr="1">
              <a:noAutofit/>
            </a:bodyPr>
            <a:lstStyle/>
            <a:p>
              <a:pPr algn="ctr"/>
              <a:endPara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</p:grpSp>
      <p:sp>
        <p:nvSpPr>
          <p:cNvPr id="33" name="文本框 32"/>
          <p:cNvSpPr txBox="1"/>
          <p:nvPr>
            <p:custDataLst>
              <p:tags r:id="rId3"/>
            </p:custDataLst>
          </p:nvPr>
        </p:nvSpPr>
        <p:spPr>
          <a:xfrm>
            <a:off x="2959419" y="2577466"/>
            <a:ext cx="6273165" cy="1947545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just"/>
            <a:r>
              <a:rPr lang="en-US" altLang="zh-CN" sz="17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/>
                <a:ea typeface="阿里巴巴普惠体 Medium"/>
                <a:cs typeface="阿里巴巴普惠体 Medium"/>
                <a:sym typeface="Arial"/>
              </a:rPr>
              <a:t>         </a:t>
            </a:r>
            <a:r>
              <a:rPr lang="zh-CN" altLang="en-US" sz="17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/>
                <a:ea typeface="阿里巴巴普惠体 Medium"/>
                <a:cs typeface="阿里巴巴普惠体 Medium"/>
                <a:sym typeface="Arial"/>
              </a:rPr>
              <a:t>在梧林，华侨捐出房子装修款支持抗战的，并非个例。然而，德鑨楼后方有一栋五层高楼，却是毛坯房的样子。据景区讲解员介绍，这幢高楼的主人同样是蔡德鑨，主体结构完工后，蔡德鑨毅然捐出所有装修资金，支持抗战。</a:t>
            </a:r>
            <a:endParaRPr lang="en-US" altLang="zh-CN" sz="1700" b="0" i="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/>
              <a:ea typeface="阿里巴巴普惠体 Medium"/>
              <a:cs typeface="阿里巴巴普惠体 Medium"/>
              <a:sym typeface="Arial"/>
            </a:endParaRPr>
          </a:p>
          <a:p>
            <a:pPr algn="just"/>
            <a:endParaRPr lang="zh-CN" altLang="en-US" sz="1700" b="0" i="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/>
              <a:ea typeface="阿里巴巴普惠体 Medium"/>
              <a:cs typeface="阿里巴巴普惠体 Medium"/>
              <a:sym typeface="Arial"/>
            </a:endParaRPr>
          </a:p>
          <a:p>
            <a:pPr algn="just"/>
            <a:r>
              <a:rPr lang="en-US" altLang="zh-CN" sz="17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/>
                <a:ea typeface="阿里巴巴普惠体 Medium"/>
                <a:cs typeface="阿里巴巴普惠体 Medium"/>
                <a:sym typeface="Arial"/>
              </a:rPr>
              <a:t>         </a:t>
            </a:r>
            <a:r>
              <a:rPr lang="zh-CN" altLang="en-US" sz="17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/>
                <a:ea typeface="阿里巴巴普惠体 Medium"/>
                <a:cs typeface="阿里巴巴普惠体 Medium"/>
                <a:sym typeface="Arial"/>
              </a:rPr>
              <a:t>这些蕴藏落叶归根、救国图存、赤子之心的华侨故事虽经过近百年，但背后所包含的家国情怀依然熠熠生辉。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1229043" y="3315335"/>
            <a:ext cx="9734551" cy="1723390"/>
            <a:chOff x="1935" y="5544"/>
            <a:chExt cx="15330" cy="2714"/>
          </a:xfrm>
        </p:grpSpPr>
        <p:pic>
          <p:nvPicPr>
            <p:cNvPr id="34" name="图片 33" descr="51miz-E1293310-532B0A56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1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324" y="5544"/>
              <a:ext cx="2941" cy="2714"/>
            </a:xfrm>
            <a:prstGeom prst="rect">
              <a:avLst/>
            </a:prstGeom>
          </p:spPr>
        </p:pic>
        <p:pic>
          <p:nvPicPr>
            <p:cNvPr id="36" name="图片 35" descr="51miz-E1293310-532B0A56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1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1935" y="5563"/>
              <a:ext cx="2921" cy="2695"/>
            </a:xfrm>
            <a:prstGeom prst="rect">
              <a:avLst/>
            </a:prstGeom>
          </p:spPr>
        </p:pic>
      </p:grp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  <p:bldP spid="3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0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9" cstate="email">
            <a:lum bright="6000" contras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6669" y="0"/>
            <a:ext cx="12178665" cy="6858000"/>
          </a:xfrm>
          <a:prstGeom prst="rect">
            <a:avLst/>
          </a:prstGeom>
        </p:spPr>
      </p:pic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19125" y="3915410"/>
            <a:ext cx="9144000" cy="619760"/>
          </a:xfrm>
        </p:spPr>
        <p:txBody>
          <a:bodyPr>
            <a:normAutofit/>
          </a:bodyPr>
          <a:lstStyle/>
          <a:p>
            <a:r>
              <a:rPr lang="en-US" altLang="zh-CN" sz="2800" dirty="0">
                <a:ln w="25400">
                  <a:noFill/>
                </a:ln>
                <a:solidFill>
                  <a:schemeClr val="bg1"/>
                </a:solidFill>
                <a:effectLst>
                  <a:outerShdw blurRad="25400" dist="63500" dir="5400000" algn="t" rotWithShape="0">
                    <a:schemeClr val="accent6">
                      <a:lumMod val="50000"/>
                      <a:alpha val="100000"/>
                    </a:schemeClr>
                  </a:outerShdw>
                </a:effectLst>
                <a:latin typeface="Arial"/>
                <a:ea typeface="阿里巴巴普惠体 Medium"/>
                <a:cs typeface="阿里巴巴普惠体 Medium"/>
                <a:sym typeface="Arial"/>
              </a:rPr>
              <a:t>—— </a:t>
            </a:r>
            <a:r>
              <a:rPr lang="zh-CN" altLang="en-US" sz="2800" dirty="0">
                <a:ln w="25400">
                  <a:noFill/>
                </a:ln>
                <a:solidFill>
                  <a:schemeClr val="bg1"/>
                </a:solidFill>
                <a:effectLst>
                  <a:outerShdw blurRad="25400" dist="63500" dir="5400000" algn="t" rotWithShape="0">
                    <a:schemeClr val="accent6">
                      <a:lumMod val="50000"/>
                      <a:alpha val="100000"/>
                    </a:schemeClr>
                  </a:outerShdw>
                </a:effectLst>
                <a:latin typeface="Arial"/>
                <a:ea typeface="阿里巴巴普惠体 Medium"/>
                <a:cs typeface="阿里巴巴普惠体 Medium"/>
                <a:sym typeface="Arial"/>
              </a:rPr>
              <a:t>海风千万里，不如花开四季簪</a:t>
            </a:r>
            <a:r>
              <a:rPr lang="en-US" altLang="zh-CN" sz="2800" dirty="0">
                <a:ln w="25400">
                  <a:noFill/>
                </a:ln>
                <a:solidFill>
                  <a:schemeClr val="bg1"/>
                </a:solidFill>
                <a:effectLst>
                  <a:outerShdw blurRad="25400" dist="63500" dir="5400000" algn="t" rotWithShape="0">
                    <a:schemeClr val="accent6">
                      <a:lumMod val="50000"/>
                      <a:alpha val="100000"/>
                    </a:schemeClr>
                  </a:outerShdw>
                </a:effectLst>
                <a:latin typeface="Arial"/>
                <a:ea typeface="阿里巴巴普惠体 Medium"/>
                <a:cs typeface="阿里巴巴普惠体 Medium"/>
                <a:sym typeface="Arial"/>
              </a:rPr>
              <a:t> ——</a:t>
            </a: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70991" y="1457327"/>
            <a:ext cx="7327900" cy="2458085"/>
          </a:xfrm>
          <a:ln w="53975">
            <a:noFill/>
          </a:ln>
          <a:effectLst>
            <a:outerShdw blurRad="50800" dist="25400" dir="5400000" algn="t" rotWithShape="0">
              <a:schemeClr val="accent6">
                <a:lumMod val="75000"/>
                <a:alpha val="80000"/>
              </a:schemeClr>
            </a:outerShdw>
          </a:effectLst>
        </p:spPr>
        <p:txBody>
          <a:bodyPr/>
          <a:lstStyle/>
          <a:p>
            <a:pPr algn="dist"/>
            <a:r>
              <a:rPr lang="zh-CN" altLang="en-US" sz="11500" spc="500" dirty="0">
                <a:ln w="133350">
                  <a:solidFill>
                    <a:srgbClr val="358828"/>
                  </a:solidFill>
                </a:ln>
                <a:solidFill>
                  <a:schemeClr val="bg1"/>
                </a:solidFill>
                <a:effectLst>
                  <a:outerShdw dist="63500" dir="5400000" algn="t" rotWithShape="0">
                    <a:schemeClr val="accent6">
                      <a:lumMod val="50000"/>
                      <a:alpha val="85000"/>
                    </a:schemeClr>
                  </a:outerShdw>
                </a:effectLst>
                <a:latin typeface="思源宋体 CN Heavy" pitchFamily="18" charset="-122"/>
                <a:ea typeface="思源宋体 CN Heavy" pitchFamily="18" charset="-122"/>
                <a:cs typeface="阿里巴巴普惠体 Medium"/>
                <a:sym typeface="Arial"/>
              </a:rPr>
              <a:t>走进泉州</a:t>
            </a: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1570991" y="1457327"/>
            <a:ext cx="7327900" cy="24580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zh-CN" altLang="en-US" sz="11500" spc="500" dirty="0">
                <a:gradFill>
                  <a:gsLst>
                    <a:gs pos="0">
                      <a:schemeClr val="bg1"/>
                    </a:gs>
                    <a:gs pos="100000">
                      <a:schemeClr val="accent6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latin typeface="思源宋体 CN Heavy" pitchFamily="18" charset="-122"/>
                <a:ea typeface="思源宋体 CN Heavy" pitchFamily="18" charset="-122"/>
                <a:cs typeface="阿里巴巴普惠体 Medium"/>
                <a:sym typeface="Arial"/>
              </a:rPr>
              <a:t>走进泉州</a:t>
            </a:r>
          </a:p>
        </p:txBody>
      </p:sp>
      <p:grpSp>
        <p:nvGrpSpPr>
          <p:cNvPr id="31" name="组合 30"/>
          <p:cNvGrpSpPr/>
          <p:nvPr/>
        </p:nvGrpSpPr>
        <p:grpSpPr>
          <a:xfrm>
            <a:off x="581025" y="-30480"/>
            <a:ext cx="76200" cy="6919595"/>
            <a:chOff x="18442" y="0"/>
            <a:chExt cx="120" cy="10897"/>
          </a:xfrm>
        </p:grpSpPr>
        <p:cxnSp>
          <p:nvCxnSpPr>
            <p:cNvPr id="35" name="直接连接符 34"/>
            <p:cNvCxnSpPr/>
            <p:nvPr>
              <p:custDataLst>
                <p:tags r:id="rId56"/>
              </p:custDataLst>
            </p:nvPr>
          </p:nvCxnSpPr>
          <p:spPr>
            <a:xfrm>
              <a:off x="18502" y="0"/>
              <a:ext cx="0" cy="1089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矩形 33"/>
            <p:cNvSpPr/>
            <p:nvPr>
              <p:custDataLst>
                <p:tags r:id="rId57"/>
              </p:custDataLst>
            </p:nvPr>
          </p:nvSpPr>
          <p:spPr>
            <a:xfrm flipH="1">
              <a:off x="18442" y="3436"/>
              <a:ext cx="120" cy="2108"/>
            </a:xfrm>
            <a:prstGeom prst="rect">
              <a:avLst/>
            </a:prstGeom>
            <a:solidFill>
              <a:schemeClr val="bg1">
                <a:alpha val="9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</p:grpSp>
      <p:grpSp>
        <p:nvGrpSpPr>
          <p:cNvPr id="36" name="组合 35"/>
          <p:cNvGrpSpPr/>
          <p:nvPr userDrawn="1"/>
        </p:nvGrpSpPr>
        <p:grpSpPr>
          <a:xfrm>
            <a:off x="1292861" y="2"/>
            <a:ext cx="1336675" cy="749935"/>
            <a:chOff x="1087660" y="-36875"/>
            <a:chExt cx="1259749" cy="706854"/>
          </a:xfrm>
          <a:gradFill>
            <a:gsLst>
              <a:gs pos="100000">
                <a:srgbClr val="49BC0A">
                  <a:alpha val="0"/>
                </a:srgbClr>
              </a:gs>
              <a:gs pos="0">
                <a:schemeClr val="accent6"/>
              </a:gs>
            </a:gsLst>
            <a:lin ang="5400000" scaled="1"/>
          </a:gradFill>
        </p:grpSpPr>
        <p:sp>
          <p:nvSpPr>
            <p:cNvPr id="37" name="椭圆 36"/>
            <p:cNvSpPr/>
            <p:nvPr>
              <p:custDataLst>
                <p:tags r:id="rId8"/>
              </p:custDataLst>
            </p:nvPr>
          </p:nvSpPr>
          <p:spPr>
            <a:xfrm>
              <a:off x="1087660" y="-36874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38" name="椭圆 37"/>
            <p:cNvSpPr/>
            <p:nvPr>
              <p:custDataLst>
                <p:tags r:id="rId9"/>
              </p:custDataLst>
            </p:nvPr>
          </p:nvSpPr>
          <p:spPr>
            <a:xfrm>
              <a:off x="1257452" y="-3687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39" name="椭圆 38"/>
            <p:cNvSpPr/>
            <p:nvPr>
              <p:custDataLst>
                <p:tags r:id="rId10"/>
              </p:custDataLst>
            </p:nvPr>
          </p:nvSpPr>
          <p:spPr>
            <a:xfrm>
              <a:off x="1427244" y="-36873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0" name="椭圆 39"/>
            <p:cNvSpPr/>
            <p:nvPr>
              <p:custDataLst>
                <p:tags r:id="rId11"/>
              </p:custDataLst>
            </p:nvPr>
          </p:nvSpPr>
          <p:spPr>
            <a:xfrm>
              <a:off x="1597037" y="-3687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1" name="椭圆 40"/>
            <p:cNvSpPr/>
            <p:nvPr>
              <p:custDataLst>
                <p:tags r:id="rId12"/>
              </p:custDataLst>
            </p:nvPr>
          </p:nvSpPr>
          <p:spPr>
            <a:xfrm>
              <a:off x="1766829" y="-3687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2" name="椭圆 41"/>
            <p:cNvSpPr/>
            <p:nvPr>
              <p:custDataLst>
                <p:tags r:id="rId13"/>
              </p:custDataLst>
            </p:nvPr>
          </p:nvSpPr>
          <p:spPr>
            <a:xfrm>
              <a:off x="1936621" y="-3687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3" name="椭圆 42"/>
            <p:cNvSpPr/>
            <p:nvPr>
              <p:custDataLst>
                <p:tags r:id="rId14"/>
              </p:custDataLst>
            </p:nvPr>
          </p:nvSpPr>
          <p:spPr>
            <a:xfrm>
              <a:off x="2106413" y="-3687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4" name="椭圆 43"/>
            <p:cNvSpPr/>
            <p:nvPr>
              <p:custDataLst>
                <p:tags r:id="rId15"/>
              </p:custDataLst>
            </p:nvPr>
          </p:nvSpPr>
          <p:spPr>
            <a:xfrm>
              <a:off x="2276206" y="-3687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5" name="椭圆 44"/>
            <p:cNvSpPr/>
            <p:nvPr>
              <p:custDataLst>
                <p:tags r:id="rId16"/>
              </p:custDataLst>
            </p:nvPr>
          </p:nvSpPr>
          <p:spPr>
            <a:xfrm>
              <a:off x="1087660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6" name="椭圆 45"/>
            <p:cNvSpPr/>
            <p:nvPr>
              <p:custDataLst>
                <p:tags r:id="rId17"/>
              </p:custDataLst>
            </p:nvPr>
          </p:nvSpPr>
          <p:spPr>
            <a:xfrm>
              <a:off x="1257452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7" name="椭圆 46"/>
            <p:cNvSpPr/>
            <p:nvPr>
              <p:custDataLst>
                <p:tags r:id="rId18"/>
              </p:custDataLst>
            </p:nvPr>
          </p:nvSpPr>
          <p:spPr>
            <a:xfrm>
              <a:off x="1427244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8" name="椭圆 47"/>
            <p:cNvSpPr/>
            <p:nvPr>
              <p:custDataLst>
                <p:tags r:id="rId19"/>
              </p:custDataLst>
            </p:nvPr>
          </p:nvSpPr>
          <p:spPr>
            <a:xfrm>
              <a:off x="1597037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9" name="椭圆 48"/>
            <p:cNvSpPr/>
            <p:nvPr>
              <p:custDataLst>
                <p:tags r:id="rId20"/>
              </p:custDataLst>
            </p:nvPr>
          </p:nvSpPr>
          <p:spPr>
            <a:xfrm>
              <a:off x="1766829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0" name="椭圆 49"/>
            <p:cNvSpPr/>
            <p:nvPr>
              <p:custDataLst>
                <p:tags r:id="rId21"/>
              </p:custDataLst>
            </p:nvPr>
          </p:nvSpPr>
          <p:spPr>
            <a:xfrm>
              <a:off x="1936621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1" name="椭圆 50"/>
            <p:cNvSpPr/>
            <p:nvPr>
              <p:custDataLst>
                <p:tags r:id="rId22"/>
              </p:custDataLst>
            </p:nvPr>
          </p:nvSpPr>
          <p:spPr>
            <a:xfrm>
              <a:off x="2106413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2" name="椭圆 51"/>
            <p:cNvSpPr/>
            <p:nvPr>
              <p:custDataLst>
                <p:tags r:id="rId23"/>
              </p:custDataLst>
            </p:nvPr>
          </p:nvSpPr>
          <p:spPr>
            <a:xfrm>
              <a:off x="2276206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3" name="椭圆 52"/>
            <p:cNvSpPr/>
            <p:nvPr>
              <p:custDataLst>
                <p:tags r:id="rId24"/>
              </p:custDataLst>
            </p:nvPr>
          </p:nvSpPr>
          <p:spPr>
            <a:xfrm>
              <a:off x="1087660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4" name="椭圆 53"/>
            <p:cNvSpPr/>
            <p:nvPr>
              <p:custDataLst>
                <p:tags r:id="rId25"/>
              </p:custDataLst>
            </p:nvPr>
          </p:nvSpPr>
          <p:spPr>
            <a:xfrm>
              <a:off x="1257452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5" name="椭圆 54"/>
            <p:cNvSpPr/>
            <p:nvPr>
              <p:custDataLst>
                <p:tags r:id="rId26"/>
              </p:custDataLst>
            </p:nvPr>
          </p:nvSpPr>
          <p:spPr>
            <a:xfrm>
              <a:off x="1427244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6" name="椭圆 55"/>
            <p:cNvSpPr/>
            <p:nvPr>
              <p:custDataLst>
                <p:tags r:id="rId27"/>
              </p:custDataLst>
            </p:nvPr>
          </p:nvSpPr>
          <p:spPr>
            <a:xfrm>
              <a:off x="1597037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7" name="椭圆 56"/>
            <p:cNvSpPr/>
            <p:nvPr>
              <p:custDataLst>
                <p:tags r:id="rId28"/>
              </p:custDataLst>
            </p:nvPr>
          </p:nvSpPr>
          <p:spPr>
            <a:xfrm>
              <a:off x="1766829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8" name="椭圆 57"/>
            <p:cNvSpPr/>
            <p:nvPr>
              <p:custDataLst>
                <p:tags r:id="rId29"/>
              </p:custDataLst>
            </p:nvPr>
          </p:nvSpPr>
          <p:spPr>
            <a:xfrm>
              <a:off x="1936621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9" name="椭圆 58"/>
            <p:cNvSpPr/>
            <p:nvPr>
              <p:custDataLst>
                <p:tags r:id="rId30"/>
              </p:custDataLst>
            </p:nvPr>
          </p:nvSpPr>
          <p:spPr>
            <a:xfrm>
              <a:off x="2106413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0" name="椭圆 59"/>
            <p:cNvSpPr/>
            <p:nvPr>
              <p:custDataLst>
                <p:tags r:id="rId31"/>
              </p:custDataLst>
            </p:nvPr>
          </p:nvSpPr>
          <p:spPr>
            <a:xfrm>
              <a:off x="2276206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1" name="椭圆 60"/>
            <p:cNvSpPr/>
            <p:nvPr>
              <p:custDataLst>
                <p:tags r:id="rId32"/>
              </p:custDataLst>
            </p:nvPr>
          </p:nvSpPr>
          <p:spPr>
            <a:xfrm>
              <a:off x="1087660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2" name="椭圆 61"/>
            <p:cNvSpPr/>
            <p:nvPr>
              <p:custDataLst>
                <p:tags r:id="rId33"/>
              </p:custDataLst>
            </p:nvPr>
          </p:nvSpPr>
          <p:spPr>
            <a:xfrm>
              <a:off x="1257452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3" name="椭圆 62"/>
            <p:cNvSpPr/>
            <p:nvPr>
              <p:custDataLst>
                <p:tags r:id="rId34"/>
              </p:custDataLst>
            </p:nvPr>
          </p:nvSpPr>
          <p:spPr>
            <a:xfrm>
              <a:off x="1427244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4" name="椭圆 63"/>
            <p:cNvSpPr/>
            <p:nvPr>
              <p:custDataLst>
                <p:tags r:id="rId35"/>
              </p:custDataLst>
            </p:nvPr>
          </p:nvSpPr>
          <p:spPr>
            <a:xfrm>
              <a:off x="1597037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5" name="椭圆 64"/>
            <p:cNvSpPr/>
            <p:nvPr>
              <p:custDataLst>
                <p:tags r:id="rId36"/>
              </p:custDataLst>
            </p:nvPr>
          </p:nvSpPr>
          <p:spPr>
            <a:xfrm>
              <a:off x="1766829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6" name="椭圆 65"/>
            <p:cNvSpPr/>
            <p:nvPr>
              <p:custDataLst>
                <p:tags r:id="rId37"/>
              </p:custDataLst>
            </p:nvPr>
          </p:nvSpPr>
          <p:spPr>
            <a:xfrm>
              <a:off x="1936621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7" name="椭圆 66"/>
            <p:cNvSpPr/>
            <p:nvPr>
              <p:custDataLst>
                <p:tags r:id="rId38"/>
              </p:custDataLst>
            </p:nvPr>
          </p:nvSpPr>
          <p:spPr>
            <a:xfrm>
              <a:off x="2106413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8" name="椭圆 67"/>
            <p:cNvSpPr/>
            <p:nvPr>
              <p:custDataLst>
                <p:tags r:id="rId39"/>
              </p:custDataLst>
            </p:nvPr>
          </p:nvSpPr>
          <p:spPr>
            <a:xfrm>
              <a:off x="2276206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9" name="椭圆 68"/>
            <p:cNvSpPr/>
            <p:nvPr>
              <p:custDataLst>
                <p:tags r:id="rId40"/>
              </p:custDataLst>
            </p:nvPr>
          </p:nvSpPr>
          <p:spPr>
            <a:xfrm>
              <a:off x="1087660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0" name="椭圆 69"/>
            <p:cNvSpPr/>
            <p:nvPr>
              <p:custDataLst>
                <p:tags r:id="rId41"/>
              </p:custDataLst>
            </p:nvPr>
          </p:nvSpPr>
          <p:spPr>
            <a:xfrm>
              <a:off x="1257452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1" name="椭圆 70"/>
            <p:cNvSpPr/>
            <p:nvPr>
              <p:custDataLst>
                <p:tags r:id="rId42"/>
              </p:custDataLst>
            </p:nvPr>
          </p:nvSpPr>
          <p:spPr>
            <a:xfrm>
              <a:off x="1427244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2" name="椭圆 71"/>
            <p:cNvSpPr/>
            <p:nvPr>
              <p:custDataLst>
                <p:tags r:id="rId43"/>
              </p:custDataLst>
            </p:nvPr>
          </p:nvSpPr>
          <p:spPr>
            <a:xfrm>
              <a:off x="1597037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3" name="椭圆 72"/>
            <p:cNvSpPr/>
            <p:nvPr>
              <p:custDataLst>
                <p:tags r:id="rId44"/>
              </p:custDataLst>
            </p:nvPr>
          </p:nvSpPr>
          <p:spPr>
            <a:xfrm>
              <a:off x="1766829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4" name="椭圆 73"/>
            <p:cNvSpPr/>
            <p:nvPr>
              <p:custDataLst>
                <p:tags r:id="rId45"/>
              </p:custDataLst>
            </p:nvPr>
          </p:nvSpPr>
          <p:spPr>
            <a:xfrm>
              <a:off x="1936621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5" name="椭圆 74"/>
            <p:cNvSpPr/>
            <p:nvPr>
              <p:custDataLst>
                <p:tags r:id="rId46"/>
              </p:custDataLst>
            </p:nvPr>
          </p:nvSpPr>
          <p:spPr>
            <a:xfrm>
              <a:off x="2106413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6" name="椭圆 75"/>
            <p:cNvSpPr/>
            <p:nvPr>
              <p:custDataLst>
                <p:tags r:id="rId47"/>
              </p:custDataLst>
            </p:nvPr>
          </p:nvSpPr>
          <p:spPr>
            <a:xfrm>
              <a:off x="2276206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7" name="椭圆 76"/>
            <p:cNvSpPr/>
            <p:nvPr>
              <p:custDataLst>
                <p:tags r:id="rId48"/>
              </p:custDataLst>
            </p:nvPr>
          </p:nvSpPr>
          <p:spPr>
            <a:xfrm>
              <a:off x="1087660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8" name="椭圆 77"/>
            <p:cNvSpPr/>
            <p:nvPr>
              <p:custDataLst>
                <p:tags r:id="rId49"/>
              </p:custDataLst>
            </p:nvPr>
          </p:nvSpPr>
          <p:spPr>
            <a:xfrm>
              <a:off x="1257452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9" name="椭圆 78"/>
            <p:cNvSpPr/>
            <p:nvPr>
              <p:custDataLst>
                <p:tags r:id="rId50"/>
              </p:custDataLst>
            </p:nvPr>
          </p:nvSpPr>
          <p:spPr>
            <a:xfrm>
              <a:off x="1427244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0" name="椭圆 79"/>
            <p:cNvSpPr/>
            <p:nvPr>
              <p:custDataLst>
                <p:tags r:id="rId51"/>
              </p:custDataLst>
            </p:nvPr>
          </p:nvSpPr>
          <p:spPr>
            <a:xfrm>
              <a:off x="1597037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1" name="椭圆 80"/>
            <p:cNvSpPr/>
            <p:nvPr>
              <p:custDataLst>
                <p:tags r:id="rId52"/>
              </p:custDataLst>
            </p:nvPr>
          </p:nvSpPr>
          <p:spPr>
            <a:xfrm>
              <a:off x="1766829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2" name="椭圆 81"/>
            <p:cNvSpPr/>
            <p:nvPr>
              <p:custDataLst>
                <p:tags r:id="rId53"/>
              </p:custDataLst>
            </p:nvPr>
          </p:nvSpPr>
          <p:spPr>
            <a:xfrm>
              <a:off x="1936621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4" name="椭圆 83"/>
            <p:cNvSpPr/>
            <p:nvPr>
              <p:custDataLst>
                <p:tags r:id="rId54"/>
              </p:custDataLst>
            </p:nvPr>
          </p:nvSpPr>
          <p:spPr>
            <a:xfrm>
              <a:off x="2106413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5" name="椭圆 84"/>
            <p:cNvSpPr/>
            <p:nvPr>
              <p:custDataLst>
                <p:tags r:id="rId55"/>
              </p:custDataLst>
            </p:nvPr>
          </p:nvSpPr>
          <p:spPr>
            <a:xfrm>
              <a:off x="2276206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</p:grpSp>
      <p:grpSp>
        <p:nvGrpSpPr>
          <p:cNvPr id="86" name="组合 85"/>
          <p:cNvGrpSpPr/>
          <p:nvPr/>
        </p:nvGrpSpPr>
        <p:grpSpPr>
          <a:xfrm>
            <a:off x="11068050" y="6309997"/>
            <a:ext cx="681991" cy="254635"/>
            <a:chOff x="16722" y="9359"/>
            <a:chExt cx="972" cy="340"/>
          </a:xfrm>
          <a:gradFill>
            <a:gsLst>
              <a:gs pos="100000">
                <a:schemeClr val="bg1"/>
              </a:gs>
              <a:gs pos="0">
                <a:schemeClr val="bg1">
                  <a:alpha val="44000"/>
                </a:schemeClr>
              </a:gs>
            </a:gsLst>
            <a:lin ang="0" scaled="0"/>
          </a:gradFill>
        </p:grpSpPr>
        <p:sp>
          <p:nvSpPr>
            <p:cNvPr id="87" name="燕尾形 86"/>
            <p:cNvSpPr/>
            <p:nvPr>
              <p:custDataLst>
                <p:tags r:id="rId4"/>
              </p:custDataLst>
            </p:nvPr>
          </p:nvSpPr>
          <p:spPr>
            <a:xfrm>
              <a:off x="17194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8" name="燕尾形 87"/>
            <p:cNvSpPr/>
            <p:nvPr>
              <p:custDataLst>
                <p:tags r:id="rId5"/>
              </p:custDataLst>
            </p:nvPr>
          </p:nvSpPr>
          <p:spPr>
            <a:xfrm>
              <a:off x="17430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24" name="燕尾形 23"/>
            <p:cNvSpPr/>
            <p:nvPr>
              <p:custDataLst>
                <p:tags r:id="rId6"/>
              </p:custDataLst>
            </p:nvPr>
          </p:nvSpPr>
          <p:spPr>
            <a:xfrm>
              <a:off x="16722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25" name="燕尾形 24"/>
            <p:cNvSpPr/>
            <p:nvPr>
              <p:custDataLst>
                <p:tags r:id="rId7"/>
              </p:custDataLst>
            </p:nvPr>
          </p:nvSpPr>
          <p:spPr>
            <a:xfrm>
              <a:off x="16958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</p:grpSp>
      <p:sp>
        <p:nvSpPr>
          <p:cNvPr id="92" name="文本框 91"/>
          <p:cNvSpPr txBox="1"/>
          <p:nvPr>
            <p:custDataLst>
              <p:tags r:id="rId2"/>
            </p:custDataLst>
          </p:nvPr>
        </p:nvSpPr>
        <p:spPr>
          <a:xfrm>
            <a:off x="2930525" y="1109980"/>
            <a:ext cx="4607560" cy="49244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/>
            <a:r>
              <a:rPr lang="zh-CN" altLang="en-US" sz="2600" b="1" cap="all">
                <a:ln w="4445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12700" dir="5400000" algn="t" rotWithShape="0">
                    <a:schemeClr val="accent6">
                      <a:lumMod val="75000"/>
                      <a:alpha val="60000"/>
                    </a:schemeClr>
                  </a:outerShdw>
                </a:effectLst>
                <a:uFillTx/>
                <a:latin typeface="Arial"/>
                <a:ea typeface="阿里巴巴普惠体 Medium"/>
                <a:cs typeface="阿里巴巴普惠体 Medium"/>
                <a:sym typeface="Arial"/>
              </a:rPr>
              <a:t>Entering Quanzhou</a:t>
            </a: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2930525" y="1109980"/>
            <a:ext cx="4607560" cy="49244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/>
            <a:r>
              <a:rPr lang="zh-CN" altLang="en-US" sz="2600" b="1" cap="all" dirty="0">
                <a:ln>
                  <a:noFill/>
                </a:ln>
                <a:solidFill>
                  <a:srgbClr val="F2FCE3"/>
                </a:solidFill>
                <a:effectLst>
                  <a:outerShdw blurRad="38100" dist="12700" dir="5400000" algn="t" rotWithShape="0">
                    <a:schemeClr val="accent6">
                      <a:lumMod val="75000"/>
                      <a:alpha val="60000"/>
                    </a:schemeClr>
                  </a:outerShdw>
                </a:effectLst>
                <a:uFillTx/>
                <a:latin typeface="Arial"/>
                <a:ea typeface="阿里巴巴普惠体 Medium"/>
                <a:cs typeface="阿里巴巴普惠体 Medium"/>
                <a:sym typeface="Arial"/>
              </a:rPr>
              <a:t>Entering Quanzhou</a:t>
            </a:r>
          </a:p>
        </p:txBody>
      </p:sp>
      <p:sp>
        <p:nvSpPr>
          <p:cNvPr id="83" name="矩形: 圆角 158"/>
          <p:cNvSpPr/>
          <p:nvPr/>
        </p:nvSpPr>
        <p:spPr>
          <a:xfrm>
            <a:off x="2733675" y="4975225"/>
            <a:ext cx="2500631" cy="51435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92D050"/>
              </a:gs>
              <a:gs pos="100000">
                <a:schemeClr val="accent6"/>
              </a:gs>
            </a:gsLst>
            <a:lin ang="5400000" scaled="1"/>
          </a:gradFill>
          <a:ln w="19050">
            <a:noFill/>
          </a:ln>
          <a:effectLst>
            <a:outerShdw blurRad="63500" dist="25400" dir="5400000" algn="t" rotWithShape="0">
              <a:schemeClr val="accent6">
                <a:lumMod val="50000"/>
                <a:alpha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3098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12700" dir="5400000" algn="t" rotWithShape="0">
                    <a:schemeClr val="accent6">
                      <a:lumMod val="75000"/>
                      <a:alpha val="80000"/>
                    </a:schemeClr>
                  </a:outerShdw>
                </a:effectLst>
                <a:latin typeface="Arial"/>
                <a:ea typeface="阿里巴巴普惠体 Medium"/>
                <a:cs typeface="阿里巴巴普惠体 Medium"/>
                <a:sym typeface="Arial"/>
              </a:rPr>
              <a:t>汇报人</a:t>
            </a:r>
            <a:r>
              <a:rPr lang="zh-CN" altLang="en-US" sz="2000" b="1" dirty="0" smtClean="0">
                <a:solidFill>
                  <a:schemeClr val="bg1"/>
                </a:solidFill>
                <a:effectLst>
                  <a:outerShdw blurRad="38100" dist="12700" dir="5400000" algn="t" rotWithShape="0">
                    <a:schemeClr val="accent6">
                      <a:lumMod val="75000"/>
                      <a:alpha val="80000"/>
                    </a:schemeClr>
                  </a:outerShdw>
                </a:effectLst>
                <a:latin typeface="Arial"/>
                <a:ea typeface="阿里巴巴普惠体 Medium"/>
                <a:cs typeface="阿里巴巴普惠体 Medium"/>
                <a:sym typeface="Arial"/>
              </a:rPr>
              <a:t>：</a:t>
            </a: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12700" dir="5400000" algn="t" rotWithShape="0">
                    <a:schemeClr val="accent6">
                      <a:lumMod val="75000"/>
                      <a:alpha val="80000"/>
                    </a:schemeClr>
                  </a:outerShdw>
                </a:effectLst>
                <a:latin typeface="Arial"/>
                <a:ea typeface="阿里巴巴普惠体 Medium"/>
                <a:cs typeface="阿里巴巴普惠体 Medium"/>
                <a:sym typeface="Arial"/>
              </a:rPr>
              <a:t>优品</a:t>
            </a:r>
            <a:r>
              <a:rPr lang="en-US" altLang="zh-CN" sz="2000" b="1" dirty="0" smtClean="0">
                <a:solidFill>
                  <a:schemeClr val="bg1"/>
                </a:solidFill>
                <a:effectLst>
                  <a:outerShdw blurRad="38100" dist="12700" dir="5400000" algn="t" rotWithShape="0">
                    <a:schemeClr val="accent6">
                      <a:lumMod val="75000"/>
                      <a:alpha val="80000"/>
                    </a:schemeClr>
                  </a:outerShdw>
                </a:effectLst>
                <a:latin typeface="Arial"/>
                <a:ea typeface="阿里巴巴普惠体 Medium"/>
                <a:cs typeface="阿里巴巴普惠体 Medium"/>
                <a:sym typeface="Arial"/>
              </a:rPr>
              <a:t>PPT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12700" dir="5400000" algn="t" rotWithShape="0">
                  <a:schemeClr val="accent6">
                    <a:lumMod val="75000"/>
                    <a:alpha val="80000"/>
                  </a:schemeClr>
                </a:outerShdw>
              </a:effectLst>
              <a:uLnTx/>
              <a:uFillTx/>
              <a:latin typeface="Arial"/>
              <a:ea typeface="阿里巴巴普惠体 Medium"/>
              <a:cs typeface="阿里巴巴普惠体 Medium"/>
              <a:sym typeface="Arial"/>
            </a:endParaRPr>
          </a:p>
        </p:txBody>
      </p:sp>
      <p:sp>
        <p:nvSpPr>
          <p:cNvPr id="89" name="矩形: 圆角 158"/>
          <p:cNvSpPr/>
          <p:nvPr/>
        </p:nvSpPr>
        <p:spPr>
          <a:xfrm>
            <a:off x="5530217" y="4975225"/>
            <a:ext cx="2099945" cy="51435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92D050"/>
              </a:gs>
              <a:gs pos="100000">
                <a:schemeClr val="accent6"/>
              </a:gs>
            </a:gsLst>
            <a:lin ang="5400000" scaled="1"/>
          </a:gradFill>
          <a:ln w="19050">
            <a:noFill/>
          </a:ln>
          <a:effectLst>
            <a:outerShdw blurRad="63500" dist="25400" dir="5400000" algn="t" rotWithShape="0">
              <a:schemeClr val="accent6">
                <a:lumMod val="50000"/>
                <a:alpha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 defTabSz="309880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lang="zh-CN" altLang="en-US" sz="2000" b="1" spc="-100" dirty="0">
                <a:solidFill>
                  <a:schemeClr val="bg1"/>
                </a:solidFill>
                <a:effectLst>
                  <a:outerShdw blurRad="38100" dist="12700" dir="5400000" algn="t" rotWithShape="0">
                    <a:schemeClr val="accent6">
                      <a:lumMod val="75000"/>
                      <a:alpha val="80000"/>
                    </a:schemeClr>
                  </a:outerShdw>
                </a:effectLst>
                <a:uFillTx/>
                <a:latin typeface="Arial"/>
                <a:ea typeface="阿里巴巴普惠体 Medium"/>
                <a:cs typeface="阿里巴巴普惠体 Medium"/>
                <a:sym typeface="Arial"/>
              </a:rPr>
              <a:t>时间：X月XX日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bldLvl="0" animBg="1"/>
      <p:bldP spid="6" grpId="0"/>
      <p:bldP spid="92" grpId="0"/>
      <p:bldP spid="5" grpId="0"/>
      <p:bldP spid="83" grpId="0" bldLvl="0" animBg="1"/>
      <p:bldP spid="89" grpId="0" bldLvl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9906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0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9" cstate="email">
            <a:lum bright="6000" contras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669" y="0"/>
            <a:ext cx="12178665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1355" y="2324418"/>
            <a:ext cx="11042651" cy="1758950"/>
          </a:xfrm>
          <a:ln w="53975">
            <a:noFill/>
          </a:ln>
          <a:effectLst>
            <a:outerShdw blurRad="50800" dist="25400" dir="5400000" algn="t" rotWithShape="0">
              <a:schemeClr val="accent6">
                <a:lumMod val="75000"/>
                <a:alpha val="80000"/>
              </a:schemeClr>
            </a:outerShdw>
          </a:effectLst>
        </p:spPr>
        <p:txBody>
          <a:bodyPr anchor="ctr" anchorCtr="0">
            <a:noAutofit/>
          </a:bodyPr>
          <a:lstStyle/>
          <a:p>
            <a:pPr algn="ctr"/>
            <a:r>
              <a:rPr lang="zh-CN" altLang="en-US" sz="7200" spc="500" dirty="0">
                <a:ln w="88900">
                  <a:solidFill>
                    <a:srgbClr val="358828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schemeClr val="accent6">
                      <a:lumMod val="50000"/>
                      <a:alpha val="100000"/>
                    </a:schemeClr>
                  </a:outerShdw>
                </a:effectLst>
                <a:latin typeface="思源宋体 CN Heavy" pitchFamily="18" charset="-122"/>
                <a:ea typeface="思源宋体 CN Heavy" pitchFamily="18" charset="-122"/>
                <a:cs typeface="阿里巴巴普惠体 Medium"/>
                <a:sym typeface="Arial"/>
              </a:rPr>
              <a:t>历史的回响，文化的融合</a:t>
            </a: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681355" y="2707007"/>
            <a:ext cx="11042651" cy="99377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7200" spc="500" dirty="0">
                <a:gradFill>
                  <a:gsLst>
                    <a:gs pos="0">
                      <a:schemeClr val="bg1"/>
                    </a:gs>
                    <a:gs pos="100000">
                      <a:schemeClr val="accent6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latin typeface="思源宋体 CN Heavy" pitchFamily="18" charset="-122"/>
                <a:ea typeface="思源宋体 CN Heavy" pitchFamily="18" charset="-122"/>
                <a:cs typeface="阿里巴巴普惠体 Medium"/>
                <a:sym typeface="Arial"/>
              </a:rPr>
              <a:t>历史的回响，文化的融合</a:t>
            </a:r>
          </a:p>
        </p:txBody>
      </p:sp>
      <p:sp>
        <p:nvSpPr>
          <p:cNvPr id="159" name="矩形: 圆角 158"/>
          <p:cNvSpPr/>
          <p:nvPr/>
        </p:nvSpPr>
        <p:spPr>
          <a:xfrm>
            <a:off x="4992689" y="4440555"/>
            <a:ext cx="2206625" cy="59055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92D050"/>
              </a:gs>
              <a:gs pos="100000">
                <a:schemeClr val="accent6"/>
              </a:gs>
            </a:gsLst>
            <a:lin ang="5400000" scaled="1"/>
          </a:gradFill>
          <a:ln w="19050">
            <a:noFill/>
          </a:ln>
          <a:effectLst>
            <a:outerShdw blurRad="63500" dist="25400" dir="5400000" algn="t" rotWithShape="0">
              <a:schemeClr val="accent6">
                <a:lumMod val="50000"/>
                <a:alpha val="8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3098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12700" dir="5400000" algn="t" rotWithShape="0">
                    <a:schemeClr val="accent6">
                      <a:lumMod val="75000"/>
                      <a:alpha val="80000"/>
                    </a:schemeClr>
                  </a:outerShdw>
                </a:effectLst>
                <a:uLnTx/>
                <a:uFillTx/>
                <a:latin typeface="Arial"/>
                <a:ea typeface="阿里巴巴普惠体 Medium"/>
                <a:cs typeface="阿里巴巴普惠体 Medium"/>
                <a:sym typeface="Arial"/>
              </a:rPr>
              <a:t>PART ONE</a:t>
            </a:r>
          </a:p>
        </p:txBody>
      </p:sp>
      <p:grpSp>
        <p:nvGrpSpPr>
          <p:cNvPr id="36" name="组合 35"/>
          <p:cNvGrpSpPr/>
          <p:nvPr userDrawn="1"/>
        </p:nvGrpSpPr>
        <p:grpSpPr>
          <a:xfrm>
            <a:off x="1923415" y="2"/>
            <a:ext cx="1259840" cy="706755"/>
            <a:chOff x="1087660" y="-36875"/>
            <a:chExt cx="1259749" cy="706854"/>
          </a:xfrm>
          <a:gradFill>
            <a:gsLst>
              <a:gs pos="100000">
                <a:srgbClr val="49BC0A">
                  <a:alpha val="0"/>
                </a:srgbClr>
              </a:gs>
              <a:gs pos="0">
                <a:srgbClr val="41A809"/>
              </a:gs>
            </a:gsLst>
            <a:lin ang="5400000" scaled="1"/>
          </a:gradFill>
        </p:grpSpPr>
        <p:sp>
          <p:nvSpPr>
            <p:cNvPr id="37" name="椭圆 36"/>
            <p:cNvSpPr/>
            <p:nvPr>
              <p:custDataLst>
                <p:tags r:id="rId9"/>
              </p:custDataLst>
            </p:nvPr>
          </p:nvSpPr>
          <p:spPr>
            <a:xfrm>
              <a:off x="1087660" y="-36874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38" name="椭圆 37"/>
            <p:cNvSpPr/>
            <p:nvPr>
              <p:custDataLst>
                <p:tags r:id="rId10"/>
              </p:custDataLst>
            </p:nvPr>
          </p:nvSpPr>
          <p:spPr>
            <a:xfrm>
              <a:off x="1257452" y="-3687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39" name="椭圆 38"/>
            <p:cNvSpPr/>
            <p:nvPr>
              <p:custDataLst>
                <p:tags r:id="rId11"/>
              </p:custDataLst>
            </p:nvPr>
          </p:nvSpPr>
          <p:spPr>
            <a:xfrm>
              <a:off x="1427244" y="-36873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0" name="椭圆 39"/>
            <p:cNvSpPr/>
            <p:nvPr>
              <p:custDataLst>
                <p:tags r:id="rId12"/>
              </p:custDataLst>
            </p:nvPr>
          </p:nvSpPr>
          <p:spPr>
            <a:xfrm>
              <a:off x="1597037" y="-3687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1" name="椭圆 40"/>
            <p:cNvSpPr/>
            <p:nvPr>
              <p:custDataLst>
                <p:tags r:id="rId13"/>
              </p:custDataLst>
            </p:nvPr>
          </p:nvSpPr>
          <p:spPr>
            <a:xfrm>
              <a:off x="1766829" y="-3687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2" name="椭圆 41"/>
            <p:cNvSpPr/>
            <p:nvPr>
              <p:custDataLst>
                <p:tags r:id="rId14"/>
              </p:custDataLst>
            </p:nvPr>
          </p:nvSpPr>
          <p:spPr>
            <a:xfrm>
              <a:off x="1936621" y="-3687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3" name="椭圆 42"/>
            <p:cNvSpPr/>
            <p:nvPr>
              <p:custDataLst>
                <p:tags r:id="rId15"/>
              </p:custDataLst>
            </p:nvPr>
          </p:nvSpPr>
          <p:spPr>
            <a:xfrm>
              <a:off x="2106413" y="-3687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4" name="椭圆 43"/>
            <p:cNvSpPr/>
            <p:nvPr>
              <p:custDataLst>
                <p:tags r:id="rId16"/>
              </p:custDataLst>
            </p:nvPr>
          </p:nvSpPr>
          <p:spPr>
            <a:xfrm>
              <a:off x="2276206" y="-3687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5" name="椭圆 44"/>
            <p:cNvSpPr/>
            <p:nvPr>
              <p:custDataLst>
                <p:tags r:id="rId17"/>
              </p:custDataLst>
            </p:nvPr>
          </p:nvSpPr>
          <p:spPr>
            <a:xfrm>
              <a:off x="1087660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6" name="椭圆 45"/>
            <p:cNvSpPr/>
            <p:nvPr>
              <p:custDataLst>
                <p:tags r:id="rId18"/>
              </p:custDataLst>
            </p:nvPr>
          </p:nvSpPr>
          <p:spPr>
            <a:xfrm>
              <a:off x="1257452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7" name="椭圆 46"/>
            <p:cNvSpPr/>
            <p:nvPr>
              <p:custDataLst>
                <p:tags r:id="rId19"/>
              </p:custDataLst>
            </p:nvPr>
          </p:nvSpPr>
          <p:spPr>
            <a:xfrm>
              <a:off x="1427244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8" name="椭圆 47"/>
            <p:cNvSpPr/>
            <p:nvPr>
              <p:custDataLst>
                <p:tags r:id="rId20"/>
              </p:custDataLst>
            </p:nvPr>
          </p:nvSpPr>
          <p:spPr>
            <a:xfrm>
              <a:off x="1597037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9" name="椭圆 48"/>
            <p:cNvSpPr/>
            <p:nvPr>
              <p:custDataLst>
                <p:tags r:id="rId21"/>
              </p:custDataLst>
            </p:nvPr>
          </p:nvSpPr>
          <p:spPr>
            <a:xfrm>
              <a:off x="1766829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0" name="椭圆 49"/>
            <p:cNvSpPr/>
            <p:nvPr>
              <p:custDataLst>
                <p:tags r:id="rId22"/>
              </p:custDataLst>
            </p:nvPr>
          </p:nvSpPr>
          <p:spPr>
            <a:xfrm>
              <a:off x="1936621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1" name="椭圆 50"/>
            <p:cNvSpPr/>
            <p:nvPr>
              <p:custDataLst>
                <p:tags r:id="rId23"/>
              </p:custDataLst>
            </p:nvPr>
          </p:nvSpPr>
          <p:spPr>
            <a:xfrm>
              <a:off x="2106413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2" name="椭圆 51"/>
            <p:cNvSpPr/>
            <p:nvPr>
              <p:custDataLst>
                <p:tags r:id="rId24"/>
              </p:custDataLst>
            </p:nvPr>
          </p:nvSpPr>
          <p:spPr>
            <a:xfrm>
              <a:off x="2276206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3" name="椭圆 52"/>
            <p:cNvSpPr/>
            <p:nvPr>
              <p:custDataLst>
                <p:tags r:id="rId25"/>
              </p:custDataLst>
            </p:nvPr>
          </p:nvSpPr>
          <p:spPr>
            <a:xfrm>
              <a:off x="1087660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4" name="椭圆 53"/>
            <p:cNvSpPr/>
            <p:nvPr>
              <p:custDataLst>
                <p:tags r:id="rId26"/>
              </p:custDataLst>
            </p:nvPr>
          </p:nvSpPr>
          <p:spPr>
            <a:xfrm>
              <a:off x="1257452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5" name="椭圆 54"/>
            <p:cNvSpPr/>
            <p:nvPr>
              <p:custDataLst>
                <p:tags r:id="rId27"/>
              </p:custDataLst>
            </p:nvPr>
          </p:nvSpPr>
          <p:spPr>
            <a:xfrm>
              <a:off x="1427244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6" name="椭圆 55"/>
            <p:cNvSpPr/>
            <p:nvPr>
              <p:custDataLst>
                <p:tags r:id="rId28"/>
              </p:custDataLst>
            </p:nvPr>
          </p:nvSpPr>
          <p:spPr>
            <a:xfrm>
              <a:off x="1597037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7" name="椭圆 56"/>
            <p:cNvSpPr/>
            <p:nvPr>
              <p:custDataLst>
                <p:tags r:id="rId29"/>
              </p:custDataLst>
            </p:nvPr>
          </p:nvSpPr>
          <p:spPr>
            <a:xfrm>
              <a:off x="1766829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8" name="椭圆 57"/>
            <p:cNvSpPr/>
            <p:nvPr>
              <p:custDataLst>
                <p:tags r:id="rId30"/>
              </p:custDataLst>
            </p:nvPr>
          </p:nvSpPr>
          <p:spPr>
            <a:xfrm>
              <a:off x="1936621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9" name="椭圆 58"/>
            <p:cNvSpPr/>
            <p:nvPr>
              <p:custDataLst>
                <p:tags r:id="rId31"/>
              </p:custDataLst>
            </p:nvPr>
          </p:nvSpPr>
          <p:spPr>
            <a:xfrm>
              <a:off x="2106413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0" name="椭圆 59"/>
            <p:cNvSpPr/>
            <p:nvPr>
              <p:custDataLst>
                <p:tags r:id="rId32"/>
              </p:custDataLst>
            </p:nvPr>
          </p:nvSpPr>
          <p:spPr>
            <a:xfrm>
              <a:off x="2276206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1" name="椭圆 60"/>
            <p:cNvSpPr/>
            <p:nvPr>
              <p:custDataLst>
                <p:tags r:id="rId33"/>
              </p:custDataLst>
            </p:nvPr>
          </p:nvSpPr>
          <p:spPr>
            <a:xfrm>
              <a:off x="1087660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2" name="椭圆 61"/>
            <p:cNvSpPr/>
            <p:nvPr>
              <p:custDataLst>
                <p:tags r:id="rId34"/>
              </p:custDataLst>
            </p:nvPr>
          </p:nvSpPr>
          <p:spPr>
            <a:xfrm>
              <a:off x="1257452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3" name="椭圆 62"/>
            <p:cNvSpPr/>
            <p:nvPr>
              <p:custDataLst>
                <p:tags r:id="rId35"/>
              </p:custDataLst>
            </p:nvPr>
          </p:nvSpPr>
          <p:spPr>
            <a:xfrm>
              <a:off x="1427244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4" name="椭圆 63"/>
            <p:cNvSpPr/>
            <p:nvPr>
              <p:custDataLst>
                <p:tags r:id="rId36"/>
              </p:custDataLst>
            </p:nvPr>
          </p:nvSpPr>
          <p:spPr>
            <a:xfrm>
              <a:off x="1597037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5" name="椭圆 64"/>
            <p:cNvSpPr/>
            <p:nvPr>
              <p:custDataLst>
                <p:tags r:id="rId37"/>
              </p:custDataLst>
            </p:nvPr>
          </p:nvSpPr>
          <p:spPr>
            <a:xfrm>
              <a:off x="1766829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6" name="椭圆 65"/>
            <p:cNvSpPr/>
            <p:nvPr>
              <p:custDataLst>
                <p:tags r:id="rId38"/>
              </p:custDataLst>
            </p:nvPr>
          </p:nvSpPr>
          <p:spPr>
            <a:xfrm>
              <a:off x="1936621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7" name="椭圆 66"/>
            <p:cNvSpPr/>
            <p:nvPr>
              <p:custDataLst>
                <p:tags r:id="rId39"/>
              </p:custDataLst>
            </p:nvPr>
          </p:nvSpPr>
          <p:spPr>
            <a:xfrm>
              <a:off x="2106413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8" name="椭圆 67"/>
            <p:cNvSpPr/>
            <p:nvPr>
              <p:custDataLst>
                <p:tags r:id="rId40"/>
              </p:custDataLst>
            </p:nvPr>
          </p:nvSpPr>
          <p:spPr>
            <a:xfrm>
              <a:off x="2276206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9" name="椭圆 68"/>
            <p:cNvSpPr/>
            <p:nvPr>
              <p:custDataLst>
                <p:tags r:id="rId41"/>
              </p:custDataLst>
            </p:nvPr>
          </p:nvSpPr>
          <p:spPr>
            <a:xfrm>
              <a:off x="1087660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0" name="椭圆 69"/>
            <p:cNvSpPr/>
            <p:nvPr>
              <p:custDataLst>
                <p:tags r:id="rId42"/>
              </p:custDataLst>
            </p:nvPr>
          </p:nvSpPr>
          <p:spPr>
            <a:xfrm>
              <a:off x="1257452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1" name="椭圆 70"/>
            <p:cNvSpPr/>
            <p:nvPr>
              <p:custDataLst>
                <p:tags r:id="rId43"/>
              </p:custDataLst>
            </p:nvPr>
          </p:nvSpPr>
          <p:spPr>
            <a:xfrm>
              <a:off x="1427244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2" name="椭圆 71"/>
            <p:cNvSpPr/>
            <p:nvPr>
              <p:custDataLst>
                <p:tags r:id="rId44"/>
              </p:custDataLst>
            </p:nvPr>
          </p:nvSpPr>
          <p:spPr>
            <a:xfrm>
              <a:off x="1597037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3" name="椭圆 72"/>
            <p:cNvSpPr/>
            <p:nvPr>
              <p:custDataLst>
                <p:tags r:id="rId45"/>
              </p:custDataLst>
            </p:nvPr>
          </p:nvSpPr>
          <p:spPr>
            <a:xfrm>
              <a:off x="1766829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4" name="椭圆 73"/>
            <p:cNvSpPr/>
            <p:nvPr>
              <p:custDataLst>
                <p:tags r:id="rId46"/>
              </p:custDataLst>
            </p:nvPr>
          </p:nvSpPr>
          <p:spPr>
            <a:xfrm>
              <a:off x="1936621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5" name="椭圆 74"/>
            <p:cNvSpPr/>
            <p:nvPr>
              <p:custDataLst>
                <p:tags r:id="rId47"/>
              </p:custDataLst>
            </p:nvPr>
          </p:nvSpPr>
          <p:spPr>
            <a:xfrm>
              <a:off x="2106413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6" name="椭圆 75"/>
            <p:cNvSpPr/>
            <p:nvPr>
              <p:custDataLst>
                <p:tags r:id="rId48"/>
              </p:custDataLst>
            </p:nvPr>
          </p:nvSpPr>
          <p:spPr>
            <a:xfrm>
              <a:off x="2276206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7" name="椭圆 76"/>
            <p:cNvSpPr/>
            <p:nvPr>
              <p:custDataLst>
                <p:tags r:id="rId49"/>
              </p:custDataLst>
            </p:nvPr>
          </p:nvSpPr>
          <p:spPr>
            <a:xfrm>
              <a:off x="1087660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8" name="椭圆 77"/>
            <p:cNvSpPr/>
            <p:nvPr>
              <p:custDataLst>
                <p:tags r:id="rId50"/>
              </p:custDataLst>
            </p:nvPr>
          </p:nvSpPr>
          <p:spPr>
            <a:xfrm>
              <a:off x="1257452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9" name="椭圆 78"/>
            <p:cNvSpPr/>
            <p:nvPr>
              <p:custDataLst>
                <p:tags r:id="rId51"/>
              </p:custDataLst>
            </p:nvPr>
          </p:nvSpPr>
          <p:spPr>
            <a:xfrm>
              <a:off x="1427244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0" name="椭圆 79"/>
            <p:cNvSpPr/>
            <p:nvPr>
              <p:custDataLst>
                <p:tags r:id="rId52"/>
              </p:custDataLst>
            </p:nvPr>
          </p:nvSpPr>
          <p:spPr>
            <a:xfrm>
              <a:off x="1597037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1" name="椭圆 80"/>
            <p:cNvSpPr/>
            <p:nvPr>
              <p:custDataLst>
                <p:tags r:id="rId53"/>
              </p:custDataLst>
            </p:nvPr>
          </p:nvSpPr>
          <p:spPr>
            <a:xfrm>
              <a:off x="1766829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2" name="椭圆 81"/>
            <p:cNvSpPr/>
            <p:nvPr>
              <p:custDataLst>
                <p:tags r:id="rId54"/>
              </p:custDataLst>
            </p:nvPr>
          </p:nvSpPr>
          <p:spPr>
            <a:xfrm>
              <a:off x="1936621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4" name="椭圆 83"/>
            <p:cNvSpPr/>
            <p:nvPr>
              <p:custDataLst>
                <p:tags r:id="rId55"/>
              </p:custDataLst>
            </p:nvPr>
          </p:nvSpPr>
          <p:spPr>
            <a:xfrm>
              <a:off x="2106413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5" name="椭圆 84"/>
            <p:cNvSpPr/>
            <p:nvPr>
              <p:custDataLst>
                <p:tags r:id="rId56"/>
              </p:custDataLst>
            </p:nvPr>
          </p:nvSpPr>
          <p:spPr>
            <a:xfrm>
              <a:off x="2276206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</p:grpSp>
      <p:sp>
        <p:nvSpPr>
          <p:cNvPr id="89" name="任意多边形: 形状 9"/>
          <p:cNvSpPr/>
          <p:nvPr userDrawn="1">
            <p:custDataLst>
              <p:tags r:id="rId2"/>
            </p:custDataLst>
          </p:nvPr>
        </p:nvSpPr>
        <p:spPr>
          <a:xfrm rot="5400000">
            <a:off x="11145521" y="875032"/>
            <a:ext cx="661035" cy="1419225"/>
          </a:xfrm>
          <a:custGeom>
            <a:avLst/>
            <a:gdLst>
              <a:gd name="connsiteX0" fmla="*/ 560545 w 585786"/>
              <a:gd name="connsiteY0" fmla="*/ 1207865 h 1258348"/>
              <a:gd name="connsiteX1" fmla="*/ 585786 w 585786"/>
              <a:gd name="connsiteY1" fmla="*/ 1233106 h 1258348"/>
              <a:gd name="connsiteX2" fmla="*/ 560545 w 585786"/>
              <a:gd name="connsiteY2" fmla="*/ 1258348 h 1258348"/>
              <a:gd name="connsiteX3" fmla="*/ 535304 w 585786"/>
              <a:gd name="connsiteY3" fmla="*/ 1233106 h 1258348"/>
              <a:gd name="connsiteX4" fmla="*/ 560545 w 585786"/>
              <a:gd name="connsiteY4" fmla="*/ 1207865 h 1258348"/>
              <a:gd name="connsiteX5" fmla="*/ 426719 w 585786"/>
              <a:gd name="connsiteY5" fmla="*/ 1207865 h 1258348"/>
              <a:gd name="connsiteX6" fmla="*/ 451960 w 585786"/>
              <a:gd name="connsiteY6" fmla="*/ 1233106 h 1258348"/>
              <a:gd name="connsiteX7" fmla="*/ 426719 w 585786"/>
              <a:gd name="connsiteY7" fmla="*/ 1258348 h 1258348"/>
              <a:gd name="connsiteX8" fmla="*/ 401478 w 585786"/>
              <a:gd name="connsiteY8" fmla="*/ 1233106 h 1258348"/>
              <a:gd name="connsiteX9" fmla="*/ 426719 w 585786"/>
              <a:gd name="connsiteY9" fmla="*/ 1207865 h 1258348"/>
              <a:gd name="connsiteX10" fmla="*/ 292893 w 585786"/>
              <a:gd name="connsiteY10" fmla="*/ 1207865 h 1258348"/>
              <a:gd name="connsiteX11" fmla="*/ 318135 w 585786"/>
              <a:gd name="connsiteY11" fmla="*/ 1233106 h 1258348"/>
              <a:gd name="connsiteX12" fmla="*/ 292893 w 585786"/>
              <a:gd name="connsiteY12" fmla="*/ 1258348 h 1258348"/>
              <a:gd name="connsiteX13" fmla="*/ 267652 w 585786"/>
              <a:gd name="connsiteY13" fmla="*/ 1233106 h 1258348"/>
              <a:gd name="connsiteX14" fmla="*/ 292893 w 585786"/>
              <a:gd name="connsiteY14" fmla="*/ 1207865 h 1258348"/>
              <a:gd name="connsiteX15" fmla="*/ 159067 w 585786"/>
              <a:gd name="connsiteY15" fmla="*/ 1207865 h 1258348"/>
              <a:gd name="connsiteX16" fmla="*/ 184309 w 585786"/>
              <a:gd name="connsiteY16" fmla="*/ 1233106 h 1258348"/>
              <a:gd name="connsiteX17" fmla="*/ 159067 w 585786"/>
              <a:gd name="connsiteY17" fmla="*/ 1258348 h 1258348"/>
              <a:gd name="connsiteX18" fmla="*/ 133826 w 585786"/>
              <a:gd name="connsiteY18" fmla="*/ 1233106 h 1258348"/>
              <a:gd name="connsiteX19" fmla="*/ 159067 w 585786"/>
              <a:gd name="connsiteY19" fmla="*/ 1207865 h 1258348"/>
              <a:gd name="connsiteX20" fmla="*/ 25241 w 585786"/>
              <a:gd name="connsiteY20" fmla="*/ 1207865 h 1258348"/>
              <a:gd name="connsiteX21" fmla="*/ 50483 w 585786"/>
              <a:gd name="connsiteY21" fmla="*/ 1233106 h 1258348"/>
              <a:gd name="connsiteX22" fmla="*/ 25241 w 585786"/>
              <a:gd name="connsiteY22" fmla="*/ 1258348 h 1258348"/>
              <a:gd name="connsiteX23" fmla="*/ 0 w 585786"/>
              <a:gd name="connsiteY23" fmla="*/ 1233106 h 1258348"/>
              <a:gd name="connsiteX24" fmla="*/ 25241 w 585786"/>
              <a:gd name="connsiteY24" fmla="*/ 1207865 h 1258348"/>
              <a:gd name="connsiteX25" fmla="*/ 426719 w 585786"/>
              <a:gd name="connsiteY25" fmla="*/ 1073753 h 1258348"/>
              <a:gd name="connsiteX26" fmla="*/ 451961 w 585786"/>
              <a:gd name="connsiteY26" fmla="*/ 1098994 h 1258348"/>
              <a:gd name="connsiteX27" fmla="*/ 426719 w 585786"/>
              <a:gd name="connsiteY27" fmla="*/ 1124236 h 1258348"/>
              <a:gd name="connsiteX28" fmla="*/ 401478 w 585786"/>
              <a:gd name="connsiteY28" fmla="*/ 1098994 h 1258348"/>
              <a:gd name="connsiteX29" fmla="*/ 426719 w 585786"/>
              <a:gd name="connsiteY29" fmla="*/ 1073753 h 1258348"/>
              <a:gd name="connsiteX30" fmla="*/ 292893 w 585786"/>
              <a:gd name="connsiteY30" fmla="*/ 1073753 h 1258348"/>
              <a:gd name="connsiteX31" fmla="*/ 318135 w 585786"/>
              <a:gd name="connsiteY31" fmla="*/ 1098994 h 1258348"/>
              <a:gd name="connsiteX32" fmla="*/ 292893 w 585786"/>
              <a:gd name="connsiteY32" fmla="*/ 1124236 h 1258348"/>
              <a:gd name="connsiteX33" fmla="*/ 267652 w 585786"/>
              <a:gd name="connsiteY33" fmla="*/ 1098994 h 1258348"/>
              <a:gd name="connsiteX34" fmla="*/ 292893 w 585786"/>
              <a:gd name="connsiteY34" fmla="*/ 1073753 h 1258348"/>
              <a:gd name="connsiteX35" fmla="*/ 159067 w 585786"/>
              <a:gd name="connsiteY35" fmla="*/ 1073753 h 1258348"/>
              <a:gd name="connsiteX36" fmla="*/ 184309 w 585786"/>
              <a:gd name="connsiteY36" fmla="*/ 1098994 h 1258348"/>
              <a:gd name="connsiteX37" fmla="*/ 159067 w 585786"/>
              <a:gd name="connsiteY37" fmla="*/ 1124236 h 1258348"/>
              <a:gd name="connsiteX38" fmla="*/ 133826 w 585786"/>
              <a:gd name="connsiteY38" fmla="*/ 1098994 h 1258348"/>
              <a:gd name="connsiteX39" fmla="*/ 159067 w 585786"/>
              <a:gd name="connsiteY39" fmla="*/ 1073753 h 1258348"/>
              <a:gd name="connsiteX40" fmla="*/ 25241 w 585786"/>
              <a:gd name="connsiteY40" fmla="*/ 1073753 h 1258348"/>
              <a:gd name="connsiteX41" fmla="*/ 50483 w 585786"/>
              <a:gd name="connsiteY41" fmla="*/ 1098994 h 1258348"/>
              <a:gd name="connsiteX42" fmla="*/ 25241 w 585786"/>
              <a:gd name="connsiteY42" fmla="*/ 1124236 h 1258348"/>
              <a:gd name="connsiteX43" fmla="*/ 0 w 585786"/>
              <a:gd name="connsiteY43" fmla="*/ 1098994 h 1258348"/>
              <a:gd name="connsiteX44" fmla="*/ 25241 w 585786"/>
              <a:gd name="connsiteY44" fmla="*/ 1073753 h 1258348"/>
              <a:gd name="connsiteX45" fmla="*/ 560545 w 585786"/>
              <a:gd name="connsiteY45" fmla="*/ 1073658 h 1258348"/>
              <a:gd name="connsiteX46" fmla="*/ 585786 w 585786"/>
              <a:gd name="connsiteY46" fmla="*/ 1098899 h 1258348"/>
              <a:gd name="connsiteX47" fmla="*/ 560545 w 585786"/>
              <a:gd name="connsiteY47" fmla="*/ 1124141 h 1258348"/>
              <a:gd name="connsiteX48" fmla="*/ 535304 w 585786"/>
              <a:gd name="connsiteY48" fmla="*/ 1098899 h 1258348"/>
              <a:gd name="connsiteX49" fmla="*/ 560545 w 585786"/>
              <a:gd name="connsiteY49" fmla="*/ 1073658 h 1258348"/>
              <a:gd name="connsiteX50" fmla="*/ 560545 w 585786"/>
              <a:gd name="connsiteY50" fmla="*/ 939451 h 1258348"/>
              <a:gd name="connsiteX51" fmla="*/ 585786 w 585786"/>
              <a:gd name="connsiteY51" fmla="*/ 964692 h 1258348"/>
              <a:gd name="connsiteX52" fmla="*/ 560545 w 585786"/>
              <a:gd name="connsiteY52" fmla="*/ 989933 h 1258348"/>
              <a:gd name="connsiteX53" fmla="*/ 535304 w 585786"/>
              <a:gd name="connsiteY53" fmla="*/ 964692 h 1258348"/>
              <a:gd name="connsiteX54" fmla="*/ 560545 w 585786"/>
              <a:gd name="connsiteY54" fmla="*/ 939451 h 1258348"/>
              <a:gd name="connsiteX55" fmla="*/ 426719 w 585786"/>
              <a:gd name="connsiteY55" fmla="*/ 939451 h 1258348"/>
              <a:gd name="connsiteX56" fmla="*/ 451960 w 585786"/>
              <a:gd name="connsiteY56" fmla="*/ 964692 h 1258348"/>
              <a:gd name="connsiteX57" fmla="*/ 426719 w 585786"/>
              <a:gd name="connsiteY57" fmla="*/ 989933 h 1258348"/>
              <a:gd name="connsiteX58" fmla="*/ 401478 w 585786"/>
              <a:gd name="connsiteY58" fmla="*/ 964692 h 1258348"/>
              <a:gd name="connsiteX59" fmla="*/ 426719 w 585786"/>
              <a:gd name="connsiteY59" fmla="*/ 939451 h 1258348"/>
              <a:gd name="connsiteX60" fmla="*/ 292893 w 585786"/>
              <a:gd name="connsiteY60" fmla="*/ 939451 h 1258348"/>
              <a:gd name="connsiteX61" fmla="*/ 318135 w 585786"/>
              <a:gd name="connsiteY61" fmla="*/ 964692 h 1258348"/>
              <a:gd name="connsiteX62" fmla="*/ 292893 w 585786"/>
              <a:gd name="connsiteY62" fmla="*/ 989933 h 1258348"/>
              <a:gd name="connsiteX63" fmla="*/ 267652 w 585786"/>
              <a:gd name="connsiteY63" fmla="*/ 964692 h 1258348"/>
              <a:gd name="connsiteX64" fmla="*/ 292893 w 585786"/>
              <a:gd name="connsiteY64" fmla="*/ 939451 h 1258348"/>
              <a:gd name="connsiteX65" fmla="*/ 159067 w 585786"/>
              <a:gd name="connsiteY65" fmla="*/ 939451 h 1258348"/>
              <a:gd name="connsiteX66" fmla="*/ 184309 w 585786"/>
              <a:gd name="connsiteY66" fmla="*/ 964692 h 1258348"/>
              <a:gd name="connsiteX67" fmla="*/ 159067 w 585786"/>
              <a:gd name="connsiteY67" fmla="*/ 989933 h 1258348"/>
              <a:gd name="connsiteX68" fmla="*/ 133826 w 585786"/>
              <a:gd name="connsiteY68" fmla="*/ 964692 h 1258348"/>
              <a:gd name="connsiteX69" fmla="*/ 159067 w 585786"/>
              <a:gd name="connsiteY69" fmla="*/ 939451 h 1258348"/>
              <a:gd name="connsiteX70" fmla="*/ 25241 w 585786"/>
              <a:gd name="connsiteY70" fmla="*/ 939451 h 1258348"/>
              <a:gd name="connsiteX71" fmla="*/ 50483 w 585786"/>
              <a:gd name="connsiteY71" fmla="*/ 964692 h 1258348"/>
              <a:gd name="connsiteX72" fmla="*/ 25241 w 585786"/>
              <a:gd name="connsiteY72" fmla="*/ 989933 h 1258348"/>
              <a:gd name="connsiteX73" fmla="*/ 0 w 585786"/>
              <a:gd name="connsiteY73" fmla="*/ 964692 h 1258348"/>
              <a:gd name="connsiteX74" fmla="*/ 25241 w 585786"/>
              <a:gd name="connsiteY74" fmla="*/ 939451 h 1258348"/>
              <a:gd name="connsiteX75" fmla="*/ 560545 w 585786"/>
              <a:gd name="connsiteY75" fmla="*/ 805243 h 1258348"/>
              <a:gd name="connsiteX76" fmla="*/ 585786 w 585786"/>
              <a:gd name="connsiteY76" fmla="*/ 830484 h 1258348"/>
              <a:gd name="connsiteX77" fmla="*/ 560545 w 585786"/>
              <a:gd name="connsiteY77" fmla="*/ 855726 h 1258348"/>
              <a:gd name="connsiteX78" fmla="*/ 535304 w 585786"/>
              <a:gd name="connsiteY78" fmla="*/ 830484 h 1258348"/>
              <a:gd name="connsiteX79" fmla="*/ 560545 w 585786"/>
              <a:gd name="connsiteY79" fmla="*/ 805243 h 1258348"/>
              <a:gd name="connsiteX80" fmla="*/ 426719 w 585786"/>
              <a:gd name="connsiteY80" fmla="*/ 805243 h 1258348"/>
              <a:gd name="connsiteX81" fmla="*/ 451960 w 585786"/>
              <a:gd name="connsiteY81" fmla="*/ 830484 h 1258348"/>
              <a:gd name="connsiteX82" fmla="*/ 426719 w 585786"/>
              <a:gd name="connsiteY82" fmla="*/ 855726 h 1258348"/>
              <a:gd name="connsiteX83" fmla="*/ 401478 w 585786"/>
              <a:gd name="connsiteY83" fmla="*/ 830484 h 1258348"/>
              <a:gd name="connsiteX84" fmla="*/ 426719 w 585786"/>
              <a:gd name="connsiteY84" fmla="*/ 805243 h 1258348"/>
              <a:gd name="connsiteX85" fmla="*/ 292893 w 585786"/>
              <a:gd name="connsiteY85" fmla="*/ 805243 h 1258348"/>
              <a:gd name="connsiteX86" fmla="*/ 318135 w 585786"/>
              <a:gd name="connsiteY86" fmla="*/ 830484 h 1258348"/>
              <a:gd name="connsiteX87" fmla="*/ 292893 w 585786"/>
              <a:gd name="connsiteY87" fmla="*/ 855726 h 1258348"/>
              <a:gd name="connsiteX88" fmla="*/ 267652 w 585786"/>
              <a:gd name="connsiteY88" fmla="*/ 830484 h 1258348"/>
              <a:gd name="connsiteX89" fmla="*/ 292893 w 585786"/>
              <a:gd name="connsiteY89" fmla="*/ 805243 h 1258348"/>
              <a:gd name="connsiteX90" fmla="*/ 159067 w 585786"/>
              <a:gd name="connsiteY90" fmla="*/ 805243 h 1258348"/>
              <a:gd name="connsiteX91" fmla="*/ 184309 w 585786"/>
              <a:gd name="connsiteY91" fmla="*/ 830484 h 1258348"/>
              <a:gd name="connsiteX92" fmla="*/ 159067 w 585786"/>
              <a:gd name="connsiteY92" fmla="*/ 855726 h 1258348"/>
              <a:gd name="connsiteX93" fmla="*/ 133826 w 585786"/>
              <a:gd name="connsiteY93" fmla="*/ 830484 h 1258348"/>
              <a:gd name="connsiteX94" fmla="*/ 159067 w 585786"/>
              <a:gd name="connsiteY94" fmla="*/ 805243 h 1258348"/>
              <a:gd name="connsiteX95" fmla="*/ 25241 w 585786"/>
              <a:gd name="connsiteY95" fmla="*/ 805243 h 1258348"/>
              <a:gd name="connsiteX96" fmla="*/ 50483 w 585786"/>
              <a:gd name="connsiteY96" fmla="*/ 830484 h 1258348"/>
              <a:gd name="connsiteX97" fmla="*/ 25241 w 585786"/>
              <a:gd name="connsiteY97" fmla="*/ 855726 h 1258348"/>
              <a:gd name="connsiteX98" fmla="*/ 0 w 585786"/>
              <a:gd name="connsiteY98" fmla="*/ 830484 h 1258348"/>
              <a:gd name="connsiteX99" fmla="*/ 25241 w 585786"/>
              <a:gd name="connsiteY99" fmla="*/ 805243 h 1258348"/>
              <a:gd name="connsiteX100" fmla="*/ 560545 w 585786"/>
              <a:gd name="connsiteY100" fmla="*/ 671036 h 1258348"/>
              <a:gd name="connsiteX101" fmla="*/ 585786 w 585786"/>
              <a:gd name="connsiteY101" fmla="*/ 696277 h 1258348"/>
              <a:gd name="connsiteX102" fmla="*/ 560545 w 585786"/>
              <a:gd name="connsiteY102" fmla="*/ 721518 h 1258348"/>
              <a:gd name="connsiteX103" fmla="*/ 535304 w 585786"/>
              <a:gd name="connsiteY103" fmla="*/ 696277 h 1258348"/>
              <a:gd name="connsiteX104" fmla="*/ 560545 w 585786"/>
              <a:gd name="connsiteY104" fmla="*/ 671036 h 1258348"/>
              <a:gd name="connsiteX105" fmla="*/ 426719 w 585786"/>
              <a:gd name="connsiteY105" fmla="*/ 671036 h 1258348"/>
              <a:gd name="connsiteX106" fmla="*/ 451960 w 585786"/>
              <a:gd name="connsiteY106" fmla="*/ 696277 h 1258348"/>
              <a:gd name="connsiteX107" fmla="*/ 426719 w 585786"/>
              <a:gd name="connsiteY107" fmla="*/ 721518 h 1258348"/>
              <a:gd name="connsiteX108" fmla="*/ 401478 w 585786"/>
              <a:gd name="connsiteY108" fmla="*/ 696277 h 1258348"/>
              <a:gd name="connsiteX109" fmla="*/ 426719 w 585786"/>
              <a:gd name="connsiteY109" fmla="*/ 671036 h 1258348"/>
              <a:gd name="connsiteX110" fmla="*/ 292893 w 585786"/>
              <a:gd name="connsiteY110" fmla="*/ 671036 h 1258348"/>
              <a:gd name="connsiteX111" fmla="*/ 318135 w 585786"/>
              <a:gd name="connsiteY111" fmla="*/ 696277 h 1258348"/>
              <a:gd name="connsiteX112" fmla="*/ 292893 w 585786"/>
              <a:gd name="connsiteY112" fmla="*/ 721518 h 1258348"/>
              <a:gd name="connsiteX113" fmla="*/ 267652 w 585786"/>
              <a:gd name="connsiteY113" fmla="*/ 696277 h 1258348"/>
              <a:gd name="connsiteX114" fmla="*/ 292893 w 585786"/>
              <a:gd name="connsiteY114" fmla="*/ 671036 h 1258348"/>
              <a:gd name="connsiteX115" fmla="*/ 159067 w 585786"/>
              <a:gd name="connsiteY115" fmla="*/ 671036 h 1258348"/>
              <a:gd name="connsiteX116" fmla="*/ 184309 w 585786"/>
              <a:gd name="connsiteY116" fmla="*/ 696277 h 1258348"/>
              <a:gd name="connsiteX117" fmla="*/ 159067 w 585786"/>
              <a:gd name="connsiteY117" fmla="*/ 721518 h 1258348"/>
              <a:gd name="connsiteX118" fmla="*/ 133826 w 585786"/>
              <a:gd name="connsiteY118" fmla="*/ 696277 h 1258348"/>
              <a:gd name="connsiteX119" fmla="*/ 159067 w 585786"/>
              <a:gd name="connsiteY119" fmla="*/ 671036 h 1258348"/>
              <a:gd name="connsiteX120" fmla="*/ 25241 w 585786"/>
              <a:gd name="connsiteY120" fmla="*/ 671036 h 1258348"/>
              <a:gd name="connsiteX121" fmla="*/ 50483 w 585786"/>
              <a:gd name="connsiteY121" fmla="*/ 696277 h 1258348"/>
              <a:gd name="connsiteX122" fmla="*/ 25241 w 585786"/>
              <a:gd name="connsiteY122" fmla="*/ 721518 h 1258348"/>
              <a:gd name="connsiteX123" fmla="*/ 0 w 585786"/>
              <a:gd name="connsiteY123" fmla="*/ 696277 h 1258348"/>
              <a:gd name="connsiteX124" fmla="*/ 25241 w 585786"/>
              <a:gd name="connsiteY124" fmla="*/ 671036 h 1258348"/>
              <a:gd name="connsiteX125" fmla="*/ 560545 w 585786"/>
              <a:gd name="connsiteY125" fmla="*/ 536829 h 1258348"/>
              <a:gd name="connsiteX126" fmla="*/ 585786 w 585786"/>
              <a:gd name="connsiteY126" fmla="*/ 562070 h 1258348"/>
              <a:gd name="connsiteX127" fmla="*/ 560545 w 585786"/>
              <a:gd name="connsiteY127" fmla="*/ 587312 h 1258348"/>
              <a:gd name="connsiteX128" fmla="*/ 535304 w 585786"/>
              <a:gd name="connsiteY128" fmla="*/ 562070 h 1258348"/>
              <a:gd name="connsiteX129" fmla="*/ 560545 w 585786"/>
              <a:gd name="connsiteY129" fmla="*/ 536829 h 1258348"/>
              <a:gd name="connsiteX130" fmla="*/ 426719 w 585786"/>
              <a:gd name="connsiteY130" fmla="*/ 536829 h 1258348"/>
              <a:gd name="connsiteX131" fmla="*/ 451960 w 585786"/>
              <a:gd name="connsiteY131" fmla="*/ 562070 h 1258348"/>
              <a:gd name="connsiteX132" fmla="*/ 426719 w 585786"/>
              <a:gd name="connsiteY132" fmla="*/ 587312 h 1258348"/>
              <a:gd name="connsiteX133" fmla="*/ 401478 w 585786"/>
              <a:gd name="connsiteY133" fmla="*/ 562070 h 1258348"/>
              <a:gd name="connsiteX134" fmla="*/ 426719 w 585786"/>
              <a:gd name="connsiteY134" fmla="*/ 536829 h 1258348"/>
              <a:gd name="connsiteX135" fmla="*/ 292893 w 585786"/>
              <a:gd name="connsiteY135" fmla="*/ 536829 h 1258348"/>
              <a:gd name="connsiteX136" fmla="*/ 318135 w 585786"/>
              <a:gd name="connsiteY136" fmla="*/ 562070 h 1258348"/>
              <a:gd name="connsiteX137" fmla="*/ 292893 w 585786"/>
              <a:gd name="connsiteY137" fmla="*/ 587312 h 1258348"/>
              <a:gd name="connsiteX138" fmla="*/ 267652 w 585786"/>
              <a:gd name="connsiteY138" fmla="*/ 562070 h 1258348"/>
              <a:gd name="connsiteX139" fmla="*/ 292893 w 585786"/>
              <a:gd name="connsiteY139" fmla="*/ 536829 h 1258348"/>
              <a:gd name="connsiteX140" fmla="*/ 159067 w 585786"/>
              <a:gd name="connsiteY140" fmla="*/ 536829 h 1258348"/>
              <a:gd name="connsiteX141" fmla="*/ 184309 w 585786"/>
              <a:gd name="connsiteY141" fmla="*/ 562070 h 1258348"/>
              <a:gd name="connsiteX142" fmla="*/ 159067 w 585786"/>
              <a:gd name="connsiteY142" fmla="*/ 587312 h 1258348"/>
              <a:gd name="connsiteX143" fmla="*/ 133826 w 585786"/>
              <a:gd name="connsiteY143" fmla="*/ 562070 h 1258348"/>
              <a:gd name="connsiteX144" fmla="*/ 159067 w 585786"/>
              <a:gd name="connsiteY144" fmla="*/ 536829 h 1258348"/>
              <a:gd name="connsiteX145" fmla="*/ 25241 w 585786"/>
              <a:gd name="connsiteY145" fmla="*/ 536829 h 1258348"/>
              <a:gd name="connsiteX146" fmla="*/ 50483 w 585786"/>
              <a:gd name="connsiteY146" fmla="*/ 562070 h 1258348"/>
              <a:gd name="connsiteX147" fmla="*/ 25241 w 585786"/>
              <a:gd name="connsiteY147" fmla="*/ 587312 h 1258348"/>
              <a:gd name="connsiteX148" fmla="*/ 0 w 585786"/>
              <a:gd name="connsiteY148" fmla="*/ 562070 h 1258348"/>
              <a:gd name="connsiteX149" fmla="*/ 25241 w 585786"/>
              <a:gd name="connsiteY149" fmla="*/ 536829 h 1258348"/>
              <a:gd name="connsiteX150" fmla="*/ 426719 w 585786"/>
              <a:gd name="connsiteY150" fmla="*/ 402717 h 1258348"/>
              <a:gd name="connsiteX151" fmla="*/ 451961 w 585786"/>
              <a:gd name="connsiteY151" fmla="*/ 427958 h 1258348"/>
              <a:gd name="connsiteX152" fmla="*/ 426719 w 585786"/>
              <a:gd name="connsiteY152" fmla="*/ 453199 h 1258348"/>
              <a:gd name="connsiteX153" fmla="*/ 401478 w 585786"/>
              <a:gd name="connsiteY153" fmla="*/ 427958 h 1258348"/>
              <a:gd name="connsiteX154" fmla="*/ 426719 w 585786"/>
              <a:gd name="connsiteY154" fmla="*/ 402717 h 1258348"/>
              <a:gd name="connsiteX155" fmla="*/ 292893 w 585786"/>
              <a:gd name="connsiteY155" fmla="*/ 402717 h 1258348"/>
              <a:gd name="connsiteX156" fmla="*/ 318135 w 585786"/>
              <a:gd name="connsiteY156" fmla="*/ 427958 h 1258348"/>
              <a:gd name="connsiteX157" fmla="*/ 292893 w 585786"/>
              <a:gd name="connsiteY157" fmla="*/ 453199 h 1258348"/>
              <a:gd name="connsiteX158" fmla="*/ 267652 w 585786"/>
              <a:gd name="connsiteY158" fmla="*/ 427958 h 1258348"/>
              <a:gd name="connsiteX159" fmla="*/ 292893 w 585786"/>
              <a:gd name="connsiteY159" fmla="*/ 402717 h 1258348"/>
              <a:gd name="connsiteX160" fmla="*/ 159067 w 585786"/>
              <a:gd name="connsiteY160" fmla="*/ 402717 h 1258348"/>
              <a:gd name="connsiteX161" fmla="*/ 184309 w 585786"/>
              <a:gd name="connsiteY161" fmla="*/ 427958 h 1258348"/>
              <a:gd name="connsiteX162" fmla="*/ 159067 w 585786"/>
              <a:gd name="connsiteY162" fmla="*/ 453199 h 1258348"/>
              <a:gd name="connsiteX163" fmla="*/ 133826 w 585786"/>
              <a:gd name="connsiteY163" fmla="*/ 427958 h 1258348"/>
              <a:gd name="connsiteX164" fmla="*/ 159067 w 585786"/>
              <a:gd name="connsiteY164" fmla="*/ 402717 h 1258348"/>
              <a:gd name="connsiteX165" fmla="*/ 25241 w 585786"/>
              <a:gd name="connsiteY165" fmla="*/ 402717 h 1258348"/>
              <a:gd name="connsiteX166" fmla="*/ 50483 w 585786"/>
              <a:gd name="connsiteY166" fmla="*/ 427958 h 1258348"/>
              <a:gd name="connsiteX167" fmla="*/ 25241 w 585786"/>
              <a:gd name="connsiteY167" fmla="*/ 453199 h 1258348"/>
              <a:gd name="connsiteX168" fmla="*/ 0 w 585786"/>
              <a:gd name="connsiteY168" fmla="*/ 427958 h 1258348"/>
              <a:gd name="connsiteX169" fmla="*/ 25241 w 585786"/>
              <a:gd name="connsiteY169" fmla="*/ 402717 h 1258348"/>
              <a:gd name="connsiteX170" fmla="*/ 560545 w 585786"/>
              <a:gd name="connsiteY170" fmla="*/ 402621 h 1258348"/>
              <a:gd name="connsiteX171" fmla="*/ 585786 w 585786"/>
              <a:gd name="connsiteY171" fmla="*/ 427862 h 1258348"/>
              <a:gd name="connsiteX172" fmla="*/ 560545 w 585786"/>
              <a:gd name="connsiteY172" fmla="*/ 453104 h 1258348"/>
              <a:gd name="connsiteX173" fmla="*/ 535304 w 585786"/>
              <a:gd name="connsiteY173" fmla="*/ 427862 h 1258348"/>
              <a:gd name="connsiteX174" fmla="*/ 560545 w 585786"/>
              <a:gd name="connsiteY174" fmla="*/ 402621 h 1258348"/>
              <a:gd name="connsiteX175" fmla="*/ 560545 w 585786"/>
              <a:gd name="connsiteY175" fmla="*/ 268414 h 1258348"/>
              <a:gd name="connsiteX176" fmla="*/ 585786 w 585786"/>
              <a:gd name="connsiteY176" fmla="*/ 293655 h 1258348"/>
              <a:gd name="connsiteX177" fmla="*/ 560545 w 585786"/>
              <a:gd name="connsiteY177" fmla="*/ 318897 h 1258348"/>
              <a:gd name="connsiteX178" fmla="*/ 535304 w 585786"/>
              <a:gd name="connsiteY178" fmla="*/ 293655 h 1258348"/>
              <a:gd name="connsiteX179" fmla="*/ 560545 w 585786"/>
              <a:gd name="connsiteY179" fmla="*/ 268414 h 1258348"/>
              <a:gd name="connsiteX180" fmla="*/ 426719 w 585786"/>
              <a:gd name="connsiteY180" fmla="*/ 268414 h 1258348"/>
              <a:gd name="connsiteX181" fmla="*/ 451960 w 585786"/>
              <a:gd name="connsiteY181" fmla="*/ 293655 h 1258348"/>
              <a:gd name="connsiteX182" fmla="*/ 426719 w 585786"/>
              <a:gd name="connsiteY182" fmla="*/ 318897 h 1258348"/>
              <a:gd name="connsiteX183" fmla="*/ 401478 w 585786"/>
              <a:gd name="connsiteY183" fmla="*/ 293655 h 1258348"/>
              <a:gd name="connsiteX184" fmla="*/ 426719 w 585786"/>
              <a:gd name="connsiteY184" fmla="*/ 268414 h 1258348"/>
              <a:gd name="connsiteX185" fmla="*/ 292893 w 585786"/>
              <a:gd name="connsiteY185" fmla="*/ 268414 h 1258348"/>
              <a:gd name="connsiteX186" fmla="*/ 318135 w 585786"/>
              <a:gd name="connsiteY186" fmla="*/ 293655 h 1258348"/>
              <a:gd name="connsiteX187" fmla="*/ 292893 w 585786"/>
              <a:gd name="connsiteY187" fmla="*/ 318897 h 1258348"/>
              <a:gd name="connsiteX188" fmla="*/ 267652 w 585786"/>
              <a:gd name="connsiteY188" fmla="*/ 293655 h 1258348"/>
              <a:gd name="connsiteX189" fmla="*/ 292893 w 585786"/>
              <a:gd name="connsiteY189" fmla="*/ 268414 h 1258348"/>
              <a:gd name="connsiteX190" fmla="*/ 159067 w 585786"/>
              <a:gd name="connsiteY190" fmla="*/ 268414 h 1258348"/>
              <a:gd name="connsiteX191" fmla="*/ 184309 w 585786"/>
              <a:gd name="connsiteY191" fmla="*/ 293655 h 1258348"/>
              <a:gd name="connsiteX192" fmla="*/ 159067 w 585786"/>
              <a:gd name="connsiteY192" fmla="*/ 318897 h 1258348"/>
              <a:gd name="connsiteX193" fmla="*/ 133826 w 585786"/>
              <a:gd name="connsiteY193" fmla="*/ 293655 h 1258348"/>
              <a:gd name="connsiteX194" fmla="*/ 159067 w 585786"/>
              <a:gd name="connsiteY194" fmla="*/ 268414 h 1258348"/>
              <a:gd name="connsiteX195" fmla="*/ 25241 w 585786"/>
              <a:gd name="connsiteY195" fmla="*/ 268414 h 1258348"/>
              <a:gd name="connsiteX196" fmla="*/ 50483 w 585786"/>
              <a:gd name="connsiteY196" fmla="*/ 293655 h 1258348"/>
              <a:gd name="connsiteX197" fmla="*/ 25241 w 585786"/>
              <a:gd name="connsiteY197" fmla="*/ 318897 h 1258348"/>
              <a:gd name="connsiteX198" fmla="*/ 0 w 585786"/>
              <a:gd name="connsiteY198" fmla="*/ 293655 h 1258348"/>
              <a:gd name="connsiteX199" fmla="*/ 25241 w 585786"/>
              <a:gd name="connsiteY199" fmla="*/ 268414 h 1258348"/>
              <a:gd name="connsiteX200" fmla="*/ 560545 w 585786"/>
              <a:gd name="connsiteY200" fmla="*/ 134207 h 1258348"/>
              <a:gd name="connsiteX201" fmla="*/ 585786 w 585786"/>
              <a:gd name="connsiteY201" fmla="*/ 159448 h 1258348"/>
              <a:gd name="connsiteX202" fmla="*/ 560545 w 585786"/>
              <a:gd name="connsiteY202" fmla="*/ 184689 h 1258348"/>
              <a:gd name="connsiteX203" fmla="*/ 535304 w 585786"/>
              <a:gd name="connsiteY203" fmla="*/ 159448 h 1258348"/>
              <a:gd name="connsiteX204" fmla="*/ 560545 w 585786"/>
              <a:gd name="connsiteY204" fmla="*/ 134207 h 1258348"/>
              <a:gd name="connsiteX205" fmla="*/ 426719 w 585786"/>
              <a:gd name="connsiteY205" fmla="*/ 134207 h 1258348"/>
              <a:gd name="connsiteX206" fmla="*/ 451960 w 585786"/>
              <a:gd name="connsiteY206" fmla="*/ 159448 h 1258348"/>
              <a:gd name="connsiteX207" fmla="*/ 426719 w 585786"/>
              <a:gd name="connsiteY207" fmla="*/ 184689 h 1258348"/>
              <a:gd name="connsiteX208" fmla="*/ 401478 w 585786"/>
              <a:gd name="connsiteY208" fmla="*/ 159448 h 1258348"/>
              <a:gd name="connsiteX209" fmla="*/ 426719 w 585786"/>
              <a:gd name="connsiteY209" fmla="*/ 134207 h 1258348"/>
              <a:gd name="connsiteX210" fmla="*/ 292893 w 585786"/>
              <a:gd name="connsiteY210" fmla="*/ 134207 h 1258348"/>
              <a:gd name="connsiteX211" fmla="*/ 318135 w 585786"/>
              <a:gd name="connsiteY211" fmla="*/ 159448 h 1258348"/>
              <a:gd name="connsiteX212" fmla="*/ 292893 w 585786"/>
              <a:gd name="connsiteY212" fmla="*/ 184689 h 1258348"/>
              <a:gd name="connsiteX213" fmla="*/ 267652 w 585786"/>
              <a:gd name="connsiteY213" fmla="*/ 159448 h 1258348"/>
              <a:gd name="connsiteX214" fmla="*/ 292893 w 585786"/>
              <a:gd name="connsiteY214" fmla="*/ 134207 h 1258348"/>
              <a:gd name="connsiteX215" fmla="*/ 159067 w 585786"/>
              <a:gd name="connsiteY215" fmla="*/ 134207 h 1258348"/>
              <a:gd name="connsiteX216" fmla="*/ 184309 w 585786"/>
              <a:gd name="connsiteY216" fmla="*/ 159448 h 1258348"/>
              <a:gd name="connsiteX217" fmla="*/ 159067 w 585786"/>
              <a:gd name="connsiteY217" fmla="*/ 184689 h 1258348"/>
              <a:gd name="connsiteX218" fmla="*/ 133826 w 585786"/>
              <a:gd name="connsiteY218" fmla="*/ 159448 h 1258348"/>
              <a:gd name="connsiteX219" fmla="*/ 159067 w 585786"/>
              <a:gd name="connsiteY219" fmla="*/ 134207 h 1258348"/>
              <a:gd name="connsiteX220" fmla="*/ 25241 w 585786"/>
              <a:gd name="connsiteY220" fmla="*/ 134207 h 1258348"/>
              <a:gd name="connsiteX221" fmla="*/ 50483 w 585786"/>
              <a:gd name="connsiteY221" fmla="*/ 159448 h 1258348"/>
              <a:gd name="connsiteX222" fmla="*/ 25241 w 585786"/>
              <a:gd name="connsiteY222" fmla="*/ 184689 h 1258348"/>
              <a:gd name="connsiteX223" fmla="*/ 0 w 585786"/>
              <a:gd name="connsiteY223" fmla="*/ 159448 h 1258348"/>
              <a:gd name="connsiteX224" fmla="*/ 25241 w 585786"/>
              <a:gd name="connsiteY224" fmla="*/ 134207 h 1258348"/>
              <a:gd name="connsiteX225" fmla="*/ 426719 w 585786"/>
              <a:gd name="connsiteY225" fmla="*/ 95 h 1258348"/>
              <a:gd name="connsiteX226" fmla="*/ 451960 w 585786"/>
              <a:gd name="connsiteY226" fmla="*/ 25336 h 1258348"/>
              <a:gd name="connsiteX227" fmla="*/ 426719 w 585786"/>
              <a:gd name="connsiteY227" fmla="*/ 50482 h 1258348"/>
              <a:gd name="connsiteX228" fmla="*/ 401478 w 585786"/>
              <a:gd name="connsiteY228" fmla="*/ 25241 h 1258348"/>
              <a:gd name="connsiteX229" fmla="*/ 426719 w 585786"/>
              <a:gd name="connsiteY229" fmla="*/ 95 h 1258348"/>
              <a:gd name="connsiteX230" fmla="*/ 159067 w 585786"/>
              <a:gd name="connsiteY230" fmla="*/ 95 h 1258348"/>
              <a:gd name="connsiteX231" fmla="*/ 184309 w 585786"/>
              <a:gd name="connsiteY231" fmla="*/ 25336 h 1258348"/>
              <a:gd name="connsiteX232" fmla="*/ 159067 w 585786"/>
              <a:gd name="connsiteY232" fmla="*/ 50482 h 1258348"/>
              <a:gd name="connsiteX233" fmla="*/ 133826 w 585786"/>
              <a:gd name="connsiteY233" fmla="*/ 25241 h 1258348"/>
              <a:gd name="connsiteX234" fmla="*/ 159067 w 585786"/>
              <a:gd name="connsiteY234" fmla="*/ 95 h 1258348"/>
              <a:gd name="connsiteX235" fmla="*/ 25241 w 585786"/>
              <a:gd name="connsiteY235" fmla="*/ 95 h 1258348"/>
              <a:gd name="connsiteX236" fmla="*/ 50483 w 585786"/>
              <a:gd name="connsiteY236" fmla="*/ 25336 h 1258348"/>
              <a:gd name="connsiteX237" fmla="*/ 25241 w 585786"/>
              <a:gd name="connsiteY237" fmla="*/ 50482 h 1258348"/>
              <a:gd name="connsiteX238" fmla="*/ 0 w 585786"/>
              <a:gd name="connsiteY238" fmla="*/ 25241 h 1258348"/>
              <a:gd name="connsiteX239" fmla="*/ 25241 w 585786"/>
              <a:gd name="connsiteY239" fmla="*/ 95 h 1258348"/>
              <a:gd name="connsiteX240" fmla="*/ 560545 w 585786"/>
              <a:gd name="connsiteY240" fmla="*/ 0 h 1258348"/>
              <a:gd name="connsiteX241" fmla="*/ 585786 w 585786"/>
              <a:gd name="connsiteY241" fmla="*/ 25241 h 1258348"/>
              <a:gd name="connsiteX242" fmla="*/ 560545 w 585786"/>
              <a:gd name="connsiteY242" fmla="*/ 50483 h 1258348"/>
              <a:gd name="connsiteX243" fmla="*/ 535304 w 585786"/>
              <a:gd name="connsiteY243" fmla="*/ 25241 h 1258348"/>
              <a:gd name="connsiteX244" fmla="*/ 560545 w 585786"/>
              <a:gd name="connsiteY244" fmla="*/ 0 h 1258348"/>
              <a:gd name="connsiteX245" fmla="*/ 292893 w 585786"/>
              <a:gd name="connsiteY245" fmla="*/ 0 h 1258348"/>
              <a:gd name="connsiteX246" fmla="*/ 318135 w 585786"/>
              <a:gd name="connsiteY246" fmla="*/ 25241 h 1258348"/>
              <a:gd name="connsiteX247" fmla="*/ 292893 w 585786"/>
              <a:gd name="connsiteY247" fmla="*/ 50483 h 1258348"/>
              <a:gd name="connsiteX248" fmla="*/ 267652 w 585786"/>
              <a:gd name="connsiteY248" fmla="*/ 25241 h 1258348"/>
              <a:gd name="connsiteX249" fmla="*/ 292893 w 585786"/>
              <a:gd name="connsiteY249" fmla="*/ 0 h 1258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585786" h="1258348">
                <a:moveTo>
                  <a:pt x="560545" y="1207865"/>
                </a:moveTo>
                <a:cubicBezTo>
                  <a:pt x="574452" y="1207865"/>
                  <a:pt x="585786" y="1219200"/>
                  <a:pt x="585786" y="1233106"/>
                </a:cubicBezTo>
                <a:cubicBezTo>
                  <a:pt x="585786" y="1247013"/>
                  <a:pt x="574452" y="1258348"/>
                  <a:pt x="560545" y="1258348"/>
                </a:cubicBezTo>
                <a:cubicBezTo>
                  <a:pt x="546639" y="1258348"/>
                  <a:pt x="535304" y="1247013"/>
                  <a:pt x="535304" y="1233106"/>
                </a:cubicBezTo>
                <a:cubicBezTo>
                  <a:pt x="535304" y="1219200"/>
                  <a:pt x="546639" y="1207865"/>
                  <a:pt x="560545" y="1207865"/>
                </a:cubicBezTo>
                <a:close/>
                <a:moveTo>
                  <a:pt x="426719" y="1207865"/>
                </a:moveTo>
                <a:cubicBezTo>
                  <a:pt x="440626" y="1207865"/>
                  <a:pt x="451960" y="1219200"/>
                  <a:pt x="451960" y="1233106"/>
                </a:cubicBezTo>
                <a:cubicBezTo>
                  <a:pt x="451960" y="1247013"/>
                  <a:pt x="440626" y="1258348"/>
                  <a:pt x="426719" y="1258348"/>
                </a:cubicBezTo>
                <a:cubicBezTo>
                  <a:pt x="412813" y="1258348"/>
                  <a:pt x="401478" y="1247013"/>
                  <a:pt x="401478" y="1233106"/>
                </a:cubicBezTo>
                <a:cubicBezTo>
                  <a:pt x="401478" y="1219200"/>
                  <a:pt x="412813" y="1207865"/>
                  <a:pt x="426719" y="1207865"/>
                </a:cubicBezTo>
                <a:close/>
                <a:moveTo>
                  <a:pt x="292893" y="1207865"/>
                </a:moveTo>
                <a:cubicBezTo>
                  <a:pt x="306800" y="1207865"/>
                  <a:pt x="318135" y="1219200"/>
                  <a:pt x="318135" y="1233106"/>
                </a:cubicBezTo>
                <a:cubicBezTo>
                  <a:pt x="318135" y="1247013"/>
                  <a:pt x="306800" y="1258348"/>
                  <a:pt x="292893" y="1258348"/>
                </a:cubicBezTo>
                <a:cubicBezTo>
                  <a:pt x="278987" y="1258348"/>
                  <a:pt x="267652" y="1247013"/>
                  <a:pt x="267652" y="1233106"/>
                </a:cubicBezTo>
                <a:cubicBezTo>
                  <a:pt x="267652" y="1219200"/>
                  <a:pt x="278987" y="1207865"/>
                  <a:pt x="292893" y="1207865"/>
                </a:cubicBezTo>
                <a:close/>
                <a:moveTo>
                  <a:pt x="159067" y="1207865"/>
                </a:moveTo>
                <a:cubicBezTo>
                  <a:pt x="172974" y="1207865"/>
                  <a:pt x="184309" y="1219200"/>
                  <a:pt x="184309" y="1233106"/>
                </a:cubicBezTo>
                <a:cubicBezTo>
                  <a:pt x="184309" y="1247013"/>
                  <a:pt x="172974" y="1258348"/>
                  <a:pt x="159067" y="1258348"/>
                </a:cubicBezTo>
                <a:cubicBezTo>
                  <a:pt x="145161" y="1258348"/>
                  <a:pt x="133826" y="1247013"/>
                  <a:pt x="133826" y="1233106"/>
                </a:cubicBezTo>
                <a:cubicBezTo>
                  <a:pt x="133826" y="1219200"/>
                  <a:pt x="145161" y="1207865"/>
                  <a:pt x="159067" y="1207865"/>
                </a:cubicBezTo>
                <a:close/>
                <a:moveTo>
                  <a:pt x="25241" y="1207865"/>
                </a:moveTo>
                <a:cubicBezTo>
                  <a:pt x="39148" y="1207865"/>
                  <a:pt x="50483" y="1219200"/>
                  <a:pt x="50483" y="1233106"/>
                </a:cubicBezTo>
                <a:cubicBezTo>
                  <a:pt x="50483" y="1247013"/>
                  <a:pt x="39148" y="1258348"/>
                  <a:pt x="25241" y="1258348"/>
                </a:cubicBezTo>
                <a:cubicBezTo>
                  <a:pt x="11335" y="1258348"/>
                  <a:pt x="0" y="1247013"/>
                  <a:pt x="0" y="1233106"/>
                </a:cubicBezTo>
                <a:cubicBezTo>
                  <a:pt x="0" y="1219200"/>
                  <a:pt x="11335" y="1207865"/>
                  <a:pt x="25241" y="1207865"/>
                </a:cubicBezTo>
                <a:close/>
                <a:moveTo>
                  <a:pt x="426719" y="1073753"/>
                </a:moveTo>
                <a:cubicBezTo>
                  <a:pt x="440660" y="1073753"/>
                  <a:pt x="451961" y="1085054"/>
                  <a:pt x="451961" y="1098994"/>
                </a:cubicBezTo>
                <a:cubicBezTo>
                  <a:pt x="451961" y="1112935"/>
                  <a:pt x="440660" y="1124236"/>
                  <a:pt x="426719" y="1124236"/>
                </a:cubicBezTo>
                <a:cubicBezTo>
                  <a:pt x="412779" y="1124236"/>
                  <a:pt x="401478" y="1112935"/>
                  <a:pt x="401478" y="1098994"/>
                </a:cubicBezTo>
                <a:cubicBezTo>
                  <a:pt x="401478" y="1085054"/>
                  <a:pt x="412779" y="1073753"/>
                  <a:pt x="426719" y="1073753"/>
                </a:cubicBezTo>
                <a:close/>
                <a:moveTo>
                  <a:pt x="292893" y="1073753"/>
                </a:moveTo>
                <a:cubicBezTo>
                  <a:pt x="306834" y="1073753"/>
                  <a:pt x="318135" y="1085054"/>
                  <a:pt x="318135" y="1098994"/>
                </a:cubicBezTo>
                <a:cubicBezTo>
                  <a:pt x="318135" y="1112935"/>
                  <a:pt x="306834" y="1124236"/>
                  <a:pt x="292893" y="1124236"/>
                </a:cubicBezTo>
                <a:cubicBezTo>
                  <a:pt x="278953" y="1124236"/>
                  <a:pt x="267652" y="1112935"/>
                  <a:pt x="267652" y="1098994"/>
                </a:cubicBezTo>
                <a:cubicBezTo>
                  <a:pt x="267652" y="1085054"/>
                  <a:pt x="278953" y="1073753"/>
                  <a:pt x="292893" y="1073753"/>
                </a:cubicBezTo>
                <a:close/>
                <a:moveTo>
                  <a:pt x="159067" y="1073753"/>
                </a:moveTo>
                <a:cubicBezTo>
                  <a:pt x="173008" y="1073753"/>
                  <a:pt x="184309" y="1085054"/>
                  <a:pt x="184309" y="1098994"/>
                </a:cubicBezTo>
                <a:cubicBezTo>
                  <a:pt x="184309" y="1112935"/>
                  <a:pt x="173008" y="1124236"/>
                  <a:pt x="159067" y="1124236"/>
                </a:cubicBezTo>
                <a:cubicBezTo>
                  <a:pt x="145127" y="1124236"/>
                  <a:pt x="133826" y="1112935"/>
                  <a:pt x="133826" y="1098994"/>
                </a:cubicBezTo>
                <a:cubicBezTo>
                  <a:pt x="133826" y="1085054"/>
                  <a:pt x="145127" y="1073753"/>
                  <a:pt x="159067" y="1073753"/>
                </a:cubicBezTo>
                <a:close/>
                <a:moveTo>
                  <a:pt x="25241" y="1073753"/>
                </a:moveTo>
                <a:cubicBezTo>
                  <a:pt x="39182" y="1073753"/>
                  <a:pt x="50483" y="1085054"/>
                  <a:pt x="50483" y="1098994"/>
                </a:cubicBezTo>
                <a:cubicBezTo>
                  <a:pt x="50483" y="1112935"/>
                  <a:pt x="39182" y="1124236"/>
                  <a:pt x="25241" y="1124236"/>
                </a:cubicBezTo>
                <a:cubicBezTo>
                  <a:pt x="11301" y="1124236"/>
                  <a:pt x="0" y="1112935"/>
                  <a:pt x="0" y="1098994"/>
                </a:cubicBezTo>
                <a:cubicBezTo>
                  <a:pt x="0" y="1085054"/>
                  <a:pt x="11301" y="1073753"/>
                  <a:pt x="25241" y="1073753"/>
                </a:cubicBezTo>
                <a:close/>
                <a:moveTo>
                  <a:pt x="560545" y="1073658"/>
                </a:moveTo>
                <a:cubicBezTo>
                  <a:pt x="574452" y="1073658"/>
                  <a:pt x="585786" y="1084993"/>
                  <a:pt x="585786" y="1098899"/>
                </a:cubicBezTo>
                <a:cubicBezTo>
                  <a:pt x="585786" y="1112806"/>
                  <a:pt x="574452" y="1124141"/>
                  <a:pt x="560545" y="1124141"/>
                </a:cubicBezTo>
                <a:cubicBezTo>
                  <a:pt x="546639" y="1124141"/>
                  <a:pt x="535304" y="1112806"/>
                  <a:pt x="535304" y="1098899"/>
                </a:cubicBezTo>
                <a:cubicBezTo>
                  <a:pt x="535304" y="1084993"/>
                  <a:pt x="546639" y="1073658"/>
                  <a:pt x="560545" y="1073658"/>
                </a:cubicBezTo>
                <a:close/>
                <a:moveTo>
                  <a:pt x="560545" y="939451"/>
                </a:moveTo>
                <a:cubicBezTo>
                  <a:pt x="574452" y="939451"/>
                  <a:pt x="585786" y="950786"/>
                  <a:pt x="585786" y="964692"/>
                </a:cubicBezTo>
                <a:cubicBezTo>
                  <a:pt x="585691" y="978694"/>
                  <a:pt x="574452" y="989933"/>
                  <a:pt x="560545" y="989933"/>
                </a:cubicBezTo>
                <a:cubicBezTo>
                  <a:pt x="546639" y="989933"/>
                  <a:pt x="535304" y="978599"/>
                  <a:pt x="535304" y="964692"/>
                </a:cubicBezTo>
                <a:cubicBezTo>
                  <a:pt x="535304" y="950786"/>
                  <a:pt x="546639" y="939451"/>
                  <a:pt x="560545" y="939451"/>
                </a:cubicBezTo>
                <a:close/>
                <a:moveTo>
                  <a:pt x="426719" y="939451"/>
                </a:moveTo>
                <a:cubicBezTo>
                  <a:pt x="440626" y="939451"/>
                  <a:pt x="451960" y="950786"/>
                  <a:pt x="451960" y="964692"/>
                </a:cubicBezTo>
                <a:cubicBezTo>
                  <a:pt x="451865" y="978694"/>
                  <a:pt x="440626" y="989933"/>
                  <a:pt x="426719" y="989933"/>
                </a:cubicBezTo>
                <a:cubicBezTo>
                  <a:pt x="412813" y="989933"/>
                  <a:pt x="401478" y="978599"/>
                  <a:pt x="401478" y="964692"/>
                </a:cubicBezTo>
                <a:cubicBezTo>
                  <a:pt x="401478" y="950786"/>
                  <a:pt x="412813" y="939451"/>
                  <a:pt x="426719" y="939451"/>
                </a:cubicBezTo>
                <a:close/>
                <a:moveTo>
                  <a:pt x="292893" y="939451"/>
                </a:moveTo>
                <a:cubicBezTo>
                  <a:pt x="306800" y="939451"/>
                  <a:pt x="318135" y="950786"/>
                  <a:pt x="318135" y="964692"/>
                </a:cubicBezTo>
                <a:cubicBezTo>
                  <a:pt x="318039" y="978694"/>
                  <a:pt x="306800" y="989933"/>
                  <a:pt x="292893" y="989933"/>
                </a:cubicBezTo>
                <a:cubicBezTo>
                  <a:pt x="278987" y="989933"/>
                  <a:pt x="267652" y="978599"/>
                  <a:pt x="267652" y="964692"/>
                </a:cubicBezTo>
                <a:cubicBezTo>
                  <a:pt x="267652" y="950786"/>
                  <a:pt x="278987" y="939451"/>
                  <a:pt x="292893" y="939451"/>
                </a:cubicBezTo>
                <a:close/>
                <a:moveTo>
                  <a:pt x="159067" y="939451"/>
                </a:moveTo>
                <a:cubicBezTo>
                  <a:pt x="172974" y="939451"/>
                  <a:pt x="184309" y="950786"/>
                  <a:pt x="184309" y="964692"/>
                </a:cubicBezTo>
                <a:cubicBezTo>
                  <a:pt x="184213" y="978694"/>
                  <a:pt x="172974" y="989933"/>
                  <a:pt x="159067" y="989933"/>
                </a:cubicBezTo>
                <a:cubicBezTo>
                  <a:pt x="145161" y="989933"/>
                  <a:pt x="133826" y="978599"/>
                  <a:pt x="133826" y="964692"/>
                </a:cubicBezTo>
                <a:cubicBezTo>
                  <a:pt x="133826" y="950786"/>
                  <a:pt x="145161" y="939451"/>
                  <a:pt x="159067" y="939451"/>
                </a:cubicBezTo>
                <a:close/>
                <a:moveTo>
                  <a:pt x="25241" y="939451"/>
                </a:moveTo>
                <a:cubicBezTo>
                  <a:pt x="39148" y="939451"/>
                  <a:pt x="50483" y="950786"/>
                  <a:pt x="50483" y="964692"/>
                </a:cubicBezTo>
                <a:cubicBezTo>
                  <a:pt x="50387" y="978694"/>
                  <a:pt x="39148" y="989933"/>
                  <a:pt x="25241" y="989933"/>
                </a:cubicBezTo>
                <a:cubicBezTo>
                  <a:pt x="11335" y="989933"/>
                  <a:pt x="0" y="978599"/>
                  <a:pt x="0" y="964692"/>
                </a:cubicBezTo>
                <a:cubicBezTo>
                  <a:pt x="0" y="950786"/>
                  <a:pt x="11335" y="939451"/>
                  <a:pt x="25241" y="939451"/>
                </a:cubicBezTo>
                <a:close/>
                <a:moveTo>
                  <a:pt x="560545" y="805243"/>
                </a:moveTo>
                <a:cubicBezTo>
                  <a:pt x="574452" y="805243"/>
                  <a:pt x="585786" y="816578"/>
                  <a:pt x="585786" y="830484"/>
                </a:cubicBezTo>
                <a:cubicBezTo>
                  <a:pt x="585691" y="844486"/>
                  <a:pt x="574452" y="855726"/>
                  <a:pt x="560545" y="855726"/>
                </a:cubicBezTo>
                <a:cubicBezTo>
                  <a:pt x="546639" y="855726"/>
                  <a:pt x="535304" y="844391"/>
                  <a:pt x="535304" y="830484"/>
                </a:cubicBezTo>
                <a:cubicBezTo>
                  <a:pt x="535304" y="816578"/>
                  <a:pt x="546639" y="805243"/>
                  <a:pt x="560545" y="805243"/>
                </a:cubicBezTo>
                <a:close/>
                <a:moveTo>
                  <a:pt x="426719" y="805243"/>
                </a:moveTo>
                <a:cubicBezTo>
                  <a:pt x="440626" y="805243"/>
                  <a:pt x="451960" y="816578"/>
                  <a:pt x="451960" y="830484"/>
                </a:cubicBezTo>
                <a:cubicBezTo>
                  <a:pt x="451865" y="844486"/>
                  <a:pt x="440626" y="855726"/>
                  <a:pt x="426719" y="855726"/>
                </a:cubicBezTo>
                <a:cubicBezTo>
                  <a:pt x="412813" y="855726"/>
                  <a:pt x="401478" y="844391"/>
                  <a:pt x="401478" y="830484"/>
                </a:cubicBezTo>
                <a:cubicBezTo>
                  <a:pt x="401478" y="816578"/>
                  <a:pt x="412813" y="805243"/>
                  <a:pt x="426719" y="805243"/>
                </a:cubicBezTo>
                <a:close/>
                <a:moveTo>
                  <a:pt x="292893" y="805243"/>
                </a:moveTo>
                <a:cubicBezTo>
                  <a:pt x="306800" y="805243"/>
                  <a:pt x="318135" y="816578"/>
                  <a:pt x="318135" y="830484"/>
                </a:cubicBezTo>
                <a:cubicBezTo>
                  <a:pt x="318039" y="844486"/>
                  <a:pt x="306800" y="855726"/>
                  <a:pt x="292893" y="855726"/>
                </a:cubicBezTo>
                <a:cubicBezTo>
                  <a:pt x="278987" y="855726"/>
                  <a:pt x="267652" y="844391"/>
                  <a:pt x="267652" y="830484"/>
                </a:cubicBezTo>
                <a:cubicBezTo>
                  <a:pt x="267652" y="816578"/>
                  <a:pt x="278987" y="805243"/>
                  <a:pt x="292893" y="805243"/>
                </a:cubicBezTo>
                <a:close/>
                <a:moveTo>
                  <a:pt x="159067" y="805243"/>
                </a:moveTo>
                <a:cubicBezTo>
                  <a:pt x="172974" y="805243"/>
                  <a:pt x="184309" y="816578"/>
                  <a:pt x="184309" y="830484"/>
                </a:cubicBezTo>
                <a:cubicBezTo>
                  <a:pt x="184213" y="844486"/>
                  <a:pt x="172974" y="855726"/>
                  <a:pt x="159067" y="855726"/>
                </a:cubicBezTo>
                <a:cubicBezTo>
                  <a:pt x="145161" y="855726"/>
                  <a:pt x="133826" y="844391"/>
                  <a:pt x="133826" y="830484"/>
                </a:cubicBezTo>
                <a:cubicBezTo>
                  <a:pt x="133826" y="816578"/>
                  <a:pt x="145161" y="805243"/>
                  <a:pt x="159067" y="805243"/>
                </a:cubicBezTo>
                <a:close/>
                <a:moveTo>
                  <a:pt x="25241" y="805243"/>
                </a:moveTo>
                <a:cubicBezTo>
                  <a:pt x="39148" y="805243"/>
                  <a:pt x="50483" y="816578"/>
                  <a:pt x="50483" y="830484"/>
                </a:cubicBezTo>
                <a:cubicBezTo>
                  <a:pt x="50387" y="844486"/>
                  <a:pt x="39148" y="855726"/>
                  <a:pt x="25241" y="855726"/>
                </a:cubicBezTo>
                <a:cubicBezTo>
                  <a:pt x="11335" y="855726"/>
                  <a:pt x="0" y="844391"/>
                  <a:pt x="0" y="830484"/>
                </a:cubicBezTo>
                <a:cubicBezTo>
                  <a:pt x="0" y="816578"/>
                  <a:pt x="11335" y="805243"/>
                  <a:pt x="25241" y="805243"/>
                </a:cubicBezTo>
                <a:close/>
                <a:moveTo>
                  <a:pt x="560545" y="671036"/>
                </a:moveTo>
                <a:cubicBezTo>
                  <a:pt x="574452" y="671036"/>
                  <a:pt x="585786" y="682371"/>
                  <a:pt x="585786" y="696277"/>
                </a:cubicBezTo>
                <a:cubicBezTo>
                  <a:pt x="585786" y="710184"/>
                  <a:pt x="574452" y="721518"/>
                  <a:pt x="560545" y="721518"/>
                </a:cubicBezTo>
                <a:cubicBezTo>
                  <a:pt x="546639" y="721518"/>
                  <a:pt x="535304" y="710184"/>
                  <a:pt x="535304" y="696277"/>
                </a:cubicBezTo>
                <a:cubicBezTo>
                  <a:pt x="535304" y="682371"/>
                  <a:pt x="546639" y="671036"/>
                  <a:pt x="560545" y="671036"/>
                </a:cubicBezTo>
                <a:close/>
                <a:moveTo>
                  <a:pt x="426719" y="671036"/>
                </a:moveTo>
                <a:cubicBezTo>
                  <a:pt x="440626" y="671036"/>
                  <a:pt x="451960" y="682371"/>
                  <a:pt x="451960" y="696277"/>
                </a:cubicBezTo>
                <a:cubicBezTo>
                  <a:pt x="451960" y="710184"/>
                  <a:pt x="440626" y="721518"/>
                  <a:pt x="426719" y="721518"/>
                </a:cubicBezTo>
                <a:cubicBezTo>
                  <a:pt x="412813" y="721518"/>
                  <a:pt x="401478" y="710184"/>
                  <a:pt x="401478" y="696277"/>
                </a:cubicBezTo>
                <a:cubicBezTo>
                  <a:pt x="401478" y="682371"/>
                  <a:pt x="412813" y="671036"/>
                  <a:pt x="426719" y="671036"/>
                </a:cubicBezTo>
                <a:close/>
                <a:moveTo>
                  <a:pt x="292893" y="671036"/>
                </a:moveTo>
                <a:cubicBezTo>
                  <a:pt x="306800" y="671036"/>
                  <a:pt x="318135" y="682371"/>
                  <a:pt x="318135" y="696277"/>
                </a:cubicBezTo>
                <a:cubicBezTo>
                  <a:pt x="318135" y="710184"/>
                  <a:pt x="306800" y="721518"/>
                  <a:pt x="292893" y="721518"/>
                </a:cubicBezTo>
                <a:cubicBezTo>
                  <a:pt x="278987" y="721518"/>
                  <a:pt x="267652" y="710184"/>
                  <a:pt x="267652" y="696277"/>
                </a:cubicBezTo>
                <a:cubicBezTo>
                  <a:pt x="267652" y="682371"/>
                  <a:pt x="278987" y="671036"/>
                  <a:pt x="292893" y="671036"/>
                </a:cubicBezTo>
                <a:close/>
                <a:moveTo>
                  <a:pt x="159067" y="671036"/>
                </a:moveTo>
                <a:cubicBezTo>
                  <a:pt x="172974" y="671036"/>
                  <a:pt x="184309" y="682371"/>
                  <a:pt x="184309" y="696277"/>
                </a:cubicBezTo>
                <a:cubicBezTo>
                  <a:pt x="184309" y="710184"/>
                  <a:pt x="172974" y="721518"/>
                  <a:pt x="159067" y="721518"/>
                </a:cubicBezTo>
                <a:cubicBezTo>
                  <a:pt x="145161" y="721518"/>
                  <a:pt x="133826" y="710184"/>
                  <a:pt x="133826" y="696277"/>
                </a:cubicBezTo>
                <a:cubicBezTo>
                  <a:pt x="133826" y="682371"/>
                  <a:pt x="145161" y="671036"/>
                  <a:pt x="159067" y="671036"/>
                </a:cubicBezTo>
                <a:close/>
                <a:moveTo>
                  <a:pt x="25241" y="671036"/>
                </a:moveTo>
                <a:cubicBezTo>
                  <a:pt x="39148" y="671036"/>
                  <a:pt x="50483" y="682371"/>
                  <a:pt x="50483" y="696277"/>
                </a:cubicBezTo>
                <a:cubicBezTo>
                  <a:pt x="50483" y="710184"/>
                  <a:pt x="39148" y="721518"/>
                  <a:pt x="25241" y="721518"/>
                </a:cubicBezTo>
                <a:cubicBezTo>
                  <a:pt x="11335" y="721518"/>
                  <a:pt x="0" y="710184"/>
                  <a:pt x="0" y="696277"/>
                </a:cubicBezTo>
                <a:cubicBezTo>
                  <a:pt x="0" y="682371"/>
                  <a:pt x="11335" y="671036"/>
                  <a:pt x="25241" y="671036"/>
                </a:cubicBezTo>
                <a:close/>
                <a:moveTo>
                  <a:pt x="560545" y="536829"/>
                </a:moveTo>
                <a:cubicBezTo>
                  <a:pt x="574452" y="536829"/>
                  <a:pt x="585786" y="548164"/>
                  <a:pt x="585786" y="562070"/>
                </a:cubicBezTo>
                <a:cubicBezTo>
                  <a:pt x="585786" y="575977"/>
                  <a:pt x="574452" y="587312"/>
                  <a:pt x="560545" y="587312"/>
                </a:cubicBezTo>
                <a:cubicBezTo>
                  <a:pt x="546639" y="587312"/>
                  <a:pt x="535304" y="575977"/>
                  <a:pt x="535304" y="562070"/>
                </a:cubicBezTo>
                <a:cubicBezTo>
                  <a:pt x="535304" y="548164"/>
                  <a:pt x="546639" y="536829"/>
                  <a:pt x="560545" y="536829"/>
                </a:cubicBezTo>
                <a:close/>
                <a:moveTo>
                  <a:pt x="426719" y="536829"/>
                </a:moveTo>
                <a:cubicBezTo>
                  <a:pt x="440626" y="536829"/>
                  <a:pt x="451960" y="548164"/>
                  <a:pt x="451960" y="562070"/>
                </a:cubicBezTo>
                <a:cubicBezTo>
                  <a:pt x="451960" y="575977"/>
                  <a:pt x="440626" y="587312"/>
                  <a:pt x="426719" y="587312"/>
                </a:cubicBezTo>
                <a:cubicBezTo>
                  <a:pt x="412813" y="587312"/>
                  <a:pt x="401478" y="575977"/>
                  <a:pt x="401478" y="562070"/>
                </a:cubicBezTo>
                <a:cubicBezTo>
                  <a:pt x="401478" y="548164"/>
                  <a:pt x="412813" y="536829"/>
                  <a:pt x="426719" y="536829"/>
                </a:cubicBezTo>
                <a:close/>
                <a:moveTo>
                  <a:pt x="292893" y="536829"/>
                </a:moveTo>
                <a:cubicBezTo>
                  <a:pt x="306800" y="536829"/>
                  <a:pt x="318135" y="548164"/>
                  <a:pt x="318135" y="562070"/>
                </a:cubicBezTo>
                <a:cubicBezTo>
                  <a:pt x="318135" y="575977"/>
                  <a:pt x="306800" y="587312"/>
                  <a:pt x="292893" y="587312"/>
                </a:cubicBezTo>
                <a:cubicBezTo>
                  <a:pt x="278987" y="587312"/>
                  <a:pt x="267652" y="575977"/>
                  <a:pt x="267652" y="562070"/>
                </a:cubicBezTo>
                <a:cubicBezTo>
                  <a:pt x="267652" y="548164"/>
                  <a:pt x="278987" y="536829"/>
                  <a:pt x="292893" y="536829"/>
                </a:cubicBezTo>
                <a:close/>
                <a:moveTo>
                  <a:pt x="159067" y="536829"/>
                </a:moveTo>
                <a:cubicBezTo>
                  <a:pt x="172974" y="536829"/>
                  <a:pt x="184309" y="548164"/>
                  <a:pt x="184309" y="562070"/>
                </a:cubicBezTo>
                <a:cubicBezTo>
                  <a:pt x="184309" y="575977"/>
                  <a:pt x="172974" y="587312"/>
                  <a:pt x="159067" y="587312"/>
                </a:cubicBezTo>
                <a:cubicBezTo>
                  <a:pt x="145161" y="587312"/>
                  <a:pt x="133826" y="575977"/>
                  <a:pt x="133826" y="562070"/>
                </a:cubicBezTo>
                <a:cubicBezTo>
                  <a:pt x="133826" y="548164"/>
                  <a:pt x="145161" y="536829"/>
                  <a:pt x="159067" y="536829"/>
                </a:cubicBezTo>
                <a:close/>
                <a:moveTo>
                  <a:pt x="25241" y="536829"/>
                </a:moveTo>
                <a:cubicBezTo>
                  <a:pt x="39148" y="536829"/>
                  <a:pt x="50483" y="548164"/>
                  <a:pt x="50483" y="562070"/>
                </a:cubicBezTo>
                <a:cubicBezTo>
                  <a:pt x="50483" y="575977"/>
                  <a:pt x="39148" y="587312"/>
                  <a:pt x="25241" y="587312"/>
                </a:cubicBezTo>
                <a:cubicBezTo>
                  <a:pt x="11335" y="587312"/>
                  <a:pt x="0" y="575977"/>
                  <a:pt x="0" y="562070"/>
                </a:cubicBezTo>
                <a:cubicBezTo>
                  <a:pt x="0" y="548164"/>
                  <a:pt x="11335" y="536829"/>
                  <a:pt x="25241" y="536829"/>
                </a:cubicBezTo>
                <a:close/>
                <a:moveTo>
                  <a:pt x="426719" y="402717"/>
                </a:moveTo>
                <a:cubicBezTo>
                  <a:pt x="440660" y="402717"/>
                  <a:pt x="451961" y="414018"/>
                  <a:pt x="451961" y="427958"/>
                </a:cubicBezTo>
                <a:cubicBezTo>
                  <a:pt x="451961" y="441899"/>
                  <a:pt x="440660" y="453199"/>
                  <a:pt x="426719" y="453199"/>
                </a:cubicBezTo>
                <a:cubicBezTo>
                  <a:pt x="412779" y="453199"/>
                  <a:pt x="401478" y="441899"/>
                  <a:pt x="401478" y="427958"/>
                </a:cubicBezTo>
                <a:cubicBezTo>
                  <a:pt x="401478" y="414018"/>
                  <a:pt x="412779" y="402717"/>
                  <a:pt x="426719" y="402717"/>
                </a:cubicBezTo>
                <a:close/>
                <a:moveTo>
                  <a:pt x="292893" y="402717"/>
                </a:moveTo>
                <a:cubicBezTo>
                  <a:pt x="306834" y="402717"/>
                  <a:pt x="318135" y="414018"/>
                  <a:pt x="318135" y="427958"/>
                </a:cubicBezTo>
                <a:cubicBezTo>
                  <a:pt x="318135" y="441899"/>
                  <a:pt x="306834" y="453199"/>
                  <a:pt x="292893" y="453199"/>
                </a:cubicBezTo>
                <a:cubicBezTo>
                  <a:pt x="278953" y="453199"/>
                  <a:pt x="267652" y="441899"/>
                  <a:pt x="267652" y="427958"/>
                </a:cubicBezTo>
                <a:cubicBezTo>
                  <a:pt x="267652" y="414018"/>
                  <a:pt x="278953" y="402717"/>
                  <a:pt x="292893" y="402717"/>
                </a:cubicBezTo>
                <a:close/>
                <a:moveTo>
                  <a:pt x="159067" y="402717"/>
                </a:moveTo>
                <a:cubicBezTo>
                  <a:pt x="173008" y="402717"/>
                  <a:pt x="184309" y="414018"/>
                  <a:pt x="184309" y="427958"/>
                </a:cubicBezTo>
                <a:cubicBezTo>
                  <a:pt x="184309" y="441899"/>
                  <a:pt x="173008" y="453199"/>
                  <a:pt x="159067" y="453199"/>
                </a:cubicBezTo>
                <a:cubicBezTo>
                  <a:pt x="145127" y="453199"/>
                  <a:pt x="133826" y="441899"/>
                  <a:pt x="133826" y="427958"/>
                </a:cubicBezTo>
                <a:cubicBezTo>
                  <a:pt x="133826" y="414018"/>
                  <a:pt x="145127" y="402717"/>
                  <a:pt x="159067" y="402717"/>
                </a:cubicBezTo>
                <a:close/>
                <a:moveTo>
                  <a:pt x="25241" y="402717"/>
                </a:moveTo>
                <a:cubicBezTo>
                  <a:pt x="39182" y="402717"/>
                  <a:pt x="50483" y="414018"/>
                  <a:pt x="50483" y="427958"/>
                </a:cubicBezTo>
                <a:cubicBezTo>
                  <a:pt x="50483" y="441899"/>
                  <a:pt x="39182" y="453199"/>
                  <a:pt x="25241" y="453199"/>
                </a:cubicBezTo>
                <a:cubicBezTo>
                  <a:pt x="11301" y="453199"/>
                  <a:pt x="0" y="441899"/>
                  <a:pt x="0" y="427958"/>
                </a:cubicBezTo>
                <a:cubicBezTo>
                  <a:pt x="0" y="414018"/>
                  <a:pt x="11301" y="402717"/>
                  <a:pt x="25241" y="402717"/>
                </a:cubicBezTo>
                <a:close/>
                <a:moveTo>
                  <a:pt x="560545" y="402621"/>
                </a:moveTo>
                <a:cubicBezTo>
                  <a:pt x="574452" y="402621"/>
                  <a:pt x="585786" y="413956"/>
                  <a:pt x="585786" y="427862"/>
                </a:cubicBezTo>
                <a:cubicBezTo>
                  <a:pt x="585691" y="441864"/>
                  <a:pt x="574452" y="453104"/>
                  <a:pt x="560545" y="453104"/>
                </a:cubicBezTo>
                <a:cubicBezTo>
                  <a:pt x="546639" y="453104"/>
                  <a:pt x="535304" y="441769"/>
                  <a:pt x="535304" y="427862"/>
                </a:cubicBezTo>
                <a:cubicBezTo>
                  <a:pt x="535304" y="413956"/>
                  <a:pt x="546639" y="402621"/>
                  <a:pt x="560545" y="402621"/>
                </a:cubicBezTo>
                <a:close/>
                <a:moveTo>
                  <a:pt x="560545" y="268414"/>
                </a:moveTo>
                <a:cubicBezTo>
                  <a:pt x="574452" y="268414"/>
                  <a:pt x="585786" y="279749"/>
                  <a:pt x="585786" y="293655"/>
                </a:cubicBezTo>
                <a:cubicBezTo>
                  <a:pt x="585786" y="307562"/>
                  <a:pt x="574452" y="318897"/>
                  <a:pt x="560545" y="318897"/>
                </a:cubicBezTo>
                <a:cubicBezTo>
                  <a:pt x="546639" y="318897"/>
                  <a:pt x="535304" y="307562"/>
                  <a:pt x="535304" y="293655"/>
                </a:cubicBezTo>
                <a:cubicBezTo>
                  <a:pt x="535304" y="279749"/>
                  <a:pt x="546639" y="268414"/>
                  <a:pt x="560545" y="268414"/>
                </a:cubicBezTo>
                <a:close/>
                <a:moveTo>
                  <a:pt x="426719" y="268414"/>
                </a:moveTo>
                <a:cubicBezTo>
                  <a:pt x="440626" y="268414"/>
                  <a:pt x="451960" y="279749"/>
                  <a:pt x="451960" y="293655"/>
                </a:cubicBezTo>
                <a:cubicBezTo>
                  <a:pt x="451960" y="307562"/>
                  <a:pt x="440626" y="318897"/>
                  <a:pt x="426719" y="318897"/>
                </a:cubicBezTo>
                <a:cubicBezTo>
                  <a:pt x="412813" y="318897"/>
                  <a:pt x="401478" y="307562"/>
                  <a:pt x="401478" y="293655"/>
                </a:cubicBezTo>
                <a:cubicBezTo>
                  <a:pt x="401478" y="279749"/>
                  <a:pt x="412813" y="268414"/>
                  <a:pt x="426719" y="268414"/>
                </a:cubicBezTo>
                <a:close/>
                <a:moveTo>
                  <a:pt x="292893" y="268414"/>
                </a:moveTo>
                <a:cubicBezTo>
                  <a:pt x="306800" y="268414"/>
                  <a:pt x="318135" y="279749"/>
                  <a:pt x="318135" y="293655"/>
                </a:cubicBezTo>
                <a:cubicBezTo>
                  <a:pt x="318135" y="307562"/>
                  <a:pt x="306800" y="318897"/>
                  <a:pt x="292893" y="318897"/>
                </a:cubicBezTo>
                <a:cubicBezTo>
                  <a:pt x="278987" y="318897"/>
                  <a:pt x="267652" y="307562"/>
                  <a:pt x="267652" y="293655"/>
                </a:cubicBezTo>
                <a:cubicBezTo>
                  <a:pt x="267652" y="279749"/>
                  <a:pt x="278987" y="268414"/>
                  <a:pt x="292893" y="268414"/>
                </a:cubicBezTo>
                <a:close/>
                <a:moveTo>
                  <a:pt x="159067" y="268414"/>
                </a:moveTo>
                <a:cubicBezTo>
                  <a:pt x="172974" y="268414"/>
                  <a:pt x="184309" y="279749"/>
                  <a:pt x="184309" y="293655"/>
                </a:cubicBezTo>
                <a:cubicBezTo>
                  <a:pt x="184309" y="307562"/>
                  <a:pt x="172974" y="318897"/>
                  <a:pt x="159067" y="318897"/>
                </a:cubicBezTo>
                <a:cubicBezTo>
                  <a:pt x="145161" y="318897"/>
                  <a:pt x="133826" y="307562"/>
                  <a:pt x="133826" y="293655"/>
                </a:cubicBezTo>
                <a:cubicBezTo>
                  <a:pt x="133826" y="279749"/>
                  <a:pt x="145161" y="268414"/>
                  <a:pt x="159067" y="268414"/>
                </a:cubicBezTo>
                <a:close/>
                <a:moveTo>
                  <a:pt x="25241" y="268414"/>
                </a:moveTo>
                <a:cubicBezTo>
                  <a:pt x="39148" y="268414"/>
                  <a:pt x="50483" y="279749"/>
                  <a:pt x="50483" y="293655"/>
                </a:cubicBezTo>
                <a:cubicBezTo>
                  <a:pt x="50483" y="307562"/>
                  <a:pt x="39148" y="318897"/>
                  <a:pt x="25241" y="318897"/>
                </a:cubicBezTo>
                <a:cubicBezTo>
                  <a:pt x="11335" y="318897"/>
                  <a:pt x="0" y="307562"/>
                  <a:pt x="0" y="293655"/>
                </a:cubicBezTo>
                <a:cubicBezTo>
                  <a:pt x="0" y="279749"/>
                  <a:pt x="11335" y="268414"/>
                  <a:pt x="25241" y="268414"/>
                </a:cubicBezTo>
                <a:close/>
                <a:moveTo>
                  <a:pt x="560545" y="134207"/>
                </a:moveTo>
                <a:cubicBezTo>
                  <a:pt x="574452" y="134207"/>
                  <a:pt x="585786" y="145542"/>
                  <a:pt x="585786" y="159448"/>
                </a:cubicBezTo>
                <a:cubicBezTo>
                  <a:pt x="585691" y="173450"/>
                  <a:pt x="574452" y="184689"/>
                  <a:pt x="560545" y="184689"/>
                </a:cubicBezTo>
                <a:cubicBezTo>
                  <a:pt x="546639" y="184689"/>
                  <a:pt x="535304" y="173355"/>
                  <a:pt x="535304" y="159448"/>
                </a:cubicBezTo>
                <a:cubicBezTo>
                  <a:pt x="535304" y="145542"/>
                  <a:pt x="546639" y="134207"/>
                  <a:pt x="560545" y="134207"/>
                </a:cubicBezTo>
                <a:close/>
                <a:moveTo>
                  <a:pt x="426719" y="134207"/>
                </a:moveTo>
                <a:cubicBezTo>
                  <a:pt x="440626" y="134207"/>
                  <a:pt x="451960" y="145542"/>
                  <a:pt x="451960" y="159448"/>
                </a:cubicBezTo>
                <a:cubicBezTo>
                  <a:pt x="451865" y="173450"/>
                  <a:pt x="440626" y="184689"/>
                  <a:pt x="426719" y="184689"/>
                </a:cubicBezTo>
                <a:cubicBezTo>
                  <a:pt x="412813" y="184689"/>
                  <a:pt x="401478" y="173355"/>
                  <a:pt x="401478" y="159448"/>
                </a:cubicBezTo>
                <a:cubicBezTo>
                  <a:pt x="401478" y="145542"/>
                  <a:pt x="412813" y="134207"/>
                  <a:pt x="426719" y="134207"/>
                </a:cubicBezTo>
                <a:close/>
                <a:moveTo>
                  <a:pt x="292893" y="134207"/>
                </a:moveTo>
                <a:cubicBezTo>
                  <a:pt x="306800" y="134207"/>
                  <a:pt x="318135" y="145542"/>
                  <a:pt x="318135" y="159448"/>
                </a:cubicBezTo>
                <a:cubicBezTo>
                  <a:pt x="318039" y="173450"/>
                  <a:pt x="306800" y="184689"/>
                  <a:pt x="292893" y="184689"/>
                </a:cubicBezTo>
                <a:cubicBezTo>
                  <a:pt x="278987" y="184689"/>
                  <a:pt x="267652" y="173355"/>
                  <a:pt x="267652" y="159448"/>
                </a:cubicBezTo>
                <a:cubicBezTo>
                  <a:pt x="267652" y="145542"/>
                  <a:pt x="278987" y="134207"/>
                  <a:pt x="292893" y="134207"/>
                </a:cubicBezTo>
                <a:close/>
                <a:moveTo>
                  <a:pt x="159067" y="134207"/>
                </a:moveTo>
                <a:cubicBezTo>
                  <a:pt x="172974" y="134207"/>
                  <a:pt x="184309" y="145542"/>
                  <a:pt x="184309" y="159448"/>
                </a:cubicBezTo>
                <a:cubicBezTo>
                  <a:pt x="184213" y="173450"/>
                  <a:pt x="172974" y="184689"/>
                  <a:pt x="159067" y="184689"/>
                </a:cubicBezTo>
                <a:cubicBezTo>
                  <a:pt x="145161" y="184689"/>
                  <a:pt x="133826" y="173355"/>
                  <a:pt x="133826" y="159448"/>
                </a:cubicBezTo>
                <a:cubicBezTo>
                  <a:pt x="133826" y="145542"/>
                  <a:pt x="145161" y="134207"/>
                  <a:pt x="159067" y="134207"/>
                </a:cubicBezTo>
                <a:close/>
                <a:moveTo>
                  <a:pt x="25241" y="134207"/>
                </a:moveTo>
                <a:cubicBezTo>
                  <a:pt x="39148" y="134207"/>
                  <a:pt x="50483" y="145542"/>
                  <a:pt x="50483" y="159448"/>
                </a:cubicBezTo>
                <a:cubicBezTo>
                  <a:pt x="50387" y="173450"/>
                  <a:pt x="39148" y="184689"/>
                  <a:pt x="25241" y="184689"/>
                </a:cubicBezTo>
                <a:cubicBezTo>
                  <a:pt x="11335" y="184689"/>
                  <a:pt x="0" y="173355"/>
                  <a:pt x="0" y="159448"/>
                </a:cubicBezTo>
                <a:cubicBezTo>
                  <a:pt x="0" y="145542"/>
                  <a:pt x="11335" y="134207"/>
                  <a:pt x="25241" y="134207"/>
                </a:cubicBezTo>
                <a:close/>
                <a:moveTo>
                  <a:pt x="426719" y="95"/>
                </a:moveTo>
                <a:cubicBezTo>
                  <a:pt x="440721" y="95"/>
                  <a:pt x="451960" y="11430"/>
                  <a:pt x="451960" y="25336"/>
                </a:cubicBezTo>
                <a:cubicBezTo>
                  <a:pt x="451960" y="39243"/>
                  <a:pt x="440626" y="50482"/>
                  <a:pt x="426719" y="50482"/>
                </a:cubicBezTo>
                <a:cubicBezTo>
                  <a:pt x="412813" y="50482"/>
                  <a:pt x="401478" y="39148"/>
                  <a:pt x="401478" y="25241"/>
                </a:cubicBezTo>
                <a:cubicBezTo>
                  <a:pt x="401478" y="11334"/>
                  <a:pt x="412718" y="95"/>
                  <a:pt x="426719" y="95"/>
                </a:cubicBezTo>
                <a:close/>
                <a:moveTo>
                  <a:pt x="159067" y="95"/>
                </a:moveTo>
                <a:cubicBezTo>
                  <a:pt x="172974" y="95"/>
                  <a:pt x="184309" y="11430"/>
                  <a:pt x="184309" y="25336"/>
                </a:cubicBezTo>
                <a:cubicBezTo>
                  <a:pt x="184309" y="39243"/>
                  <a:pt x="172974" y="50482"/>
                  <a:pt x="159067" y="50482"/>
                </a:cubicBezTo>
                <a:cubicBezTo>
                  <a:pt x="145161" y="50482"/>
                  <a:pt x="133826" y="39148"/>
                  <a:pt x="133826" y="25241"/>
                </a:cubicBezTo>
                <a:cubicBezTo>
                  <a:pt x="133826" y="11334"/>
                  <a:pt x="145161" y="95"/>
                  <a:pt x="159067" y="95"/>
                </a:cubicBezTo>
                <a:close/>
                <a:moveTo>
                  <a:pt x="25241" y="95"/>
                </a:moveTo>
                <a:cubicBezTo>
                  <a:pt x="39148" y="95"/>
                  <a:pt x="50483" y="11430"/>
                  <a:pt x="50483" y="25336"/>
                </a:cubicBezTo>
                <a:cubicBezTo>
                  <a:pt x="50483" y="39243"/>
                  <a:pt x="39148" y="50482"/>
                  <a:pt x="25241" y="50482"/>
                </a:cubicBezTo>
                <a:cubicBezTo>
                  <a:pt x="11335" y="50482"/>
                  <a:pt x="0" y="39148"/>
                  <a:pt x="0" y="25241"/>
                </a:cubicBezTo>
                <a:cubicBezTo>
                  <a:pt x="0" y="11334"/>
                  <a:pt x="11335" y="95"/>
                  <a:pt x="25241" y="95"/>
                </a:cubicBezTo>
                <a:close/>
                <a:moveTo>
                  <a:pt x="560545" y="0"/>
                </a:moveTo>
                <a:cubicBezTo>
                  <a:pt x="574452" y="0"/>
                  <a:pt x="585786" y="11335"/>
                  <a:pt x="585786" y="25241"/>
                </a:cubicBezTo>
                <a:cubicBezTo>
                  <a:pt x="585786" y="39148"/>
                  <a:pt x="574452" y="50483"/>
                  <a:pt x="560545" y="50483"/>
                </a:cubicBezTo>
                <a:cubicBezTo>
                  <a:pt x="546639" y="50483"/>
                  <a:pt x="535304" y="39148"/>
                  <a:pt x="535304" y="25241"/>
                </a:cubicBezTo>
                <a:cubicBezTo>
                  <a:pt x="535304" y="11335"/>
                  <a:pt x="546639" y="0"/>
                  <a:pt x="560545" y="0"/>
                </a:cubicBezTo>
                <a:close/>
                <a:moveTo>
                  <a:pt x="292893" y="0"/>
                </a:moveTo>
                <a:cubicBezTo>
                  <a:pt x="306800" y="0"/>
                  <a:pt x="318135" y="11335"/>
                  <a:pt x="318135" y="25241"/>
                </a:cubicBezTo>
                <a:cubicBezTo>
                  <a:pt x="318135" y="39148"/>
                  <a:pt x="306800" y="50483"/>
                  <a:pt x="292893" y="50483"/>
                </a:cubicBezTo>
                <a:cubicBezTo>
                  <a:pt x="278987" y="50483"/>
                  <a:pt x="267652" y="39148"/>
                  <a:pt x="267652" y="25241"/>
                </a:cubicBezTo>
                <a:cubicBezTo>
                  <a:pt x="267652" y="11335"/>
                  <a:pt x="278987" y="0"/>
                  <a:pt x="292893" y="0"/>
                </a:cubicBezTo>
                <a:close/>
              </a:path>
            </a:pathLst>
          </a:custGeom>
          <a:gradFill>
            <a:gsLst>
              <a:gs pos="100000">
                <a:srgbClr val="49BC0A">
                  <a:alpha val="0"/>
                </a:srgbClr>
              </a:gs>
              <a:gs pos="0">
                <a:srgbClr val="41A809"/>
              </a:gs>
            </a:gsLst>
            <a:lin ang="16200000" scaled="0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阿里巴巴普惠体 Medium"/>
              <a:cs typeface="阿里巴巴普惠体 Medium"/>
              <a:sym typeface="Arial"/>
            </a:endParaRPr>
          </a:p>
        </p:txBody>
      </p:sp>
      <p:grpSp>
        <p:nvGrpSpPr>
          <p:cNvPr id="86" name="组合 85"/>
          <p:cNvGrpSpPr/>
          <p:nvPr/>
        </p:nvGrpSpPr>
        <p:grpSpPr>
          <a:xfrm>
            <a:off x="11068050" y="6294757"/>
            <a:ext cx="681991" cy="254635"/>
            <a:chOff x="16722" y="9359"/>
            <a:chExt cx="972" cy="340"/>
          </a:xfrm>
          <a:gradFill>
            <a:gsLst>
              <a:gs pos="100000">
                <a:schemeClr val="bg1"/>
              </a:gs>
              <a:gs pos="0">
                <a:schemeClr val="bg1">
                  <a:alpha val="44000"/>
                </a:schemeClr>
              </a:gs>
            </a:gsLst>
            <a:lin ang="0" scaled="0"/>
          </a:gradFill>
        </p:grpSpPr>
        <p:sp>
          <p:nvSpPr>
            <p:cNvPr id="87" name="燕尾形 86"/>
            <p:cNvSpPr/>
            <p:nvPr>
              <p:custDataLst>
                <p:tags r:id="rId5"/>
              </p:custDataLst>
            </p:nvPr>
          </p:nvSpPr>
          <p:spPr>
            <a:xfrm>
              <a:off x="17194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8" name="燕尾形 87"/>
            <p:cNvSpPr/>
            <p:nvPr>
              <p:custDataLst>
                <p:tags r:id="rId6"/>
              </p:custDataLst>
            </p:nvPr>
          </p:nvSpPr>
          <p:spPr>
            <a:xfrm>
              <a:off x="17430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24" name="燕尾形 23"/>
            <p:cNvSpPr/>
            <p:nvPr>
              <p:custDataLst>
                <p:tags r:id="rId7"/>
              </p:custDataLst>
            </p:nvPr>
          </p:nvSpPr>
          <p:spPr>
            <a:xfrm>
              <a:off x="16722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25" name="燕尾形 24"/>
            <p:cNvSpPr/>
            <p:nvPr>
              <p:custDataLst>
                <p:tags r:id="rId8"/>
              </p:custDataLst>
            </p:nvPr>
          </p:nvSpPr>
          <p:spPr>
            <a:xfrm>
              <a:off x="16958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</p:grpSp>
      <p:sp>
        <p:nvSpPr>
          <p:cNvPr id="4" name="文本框 3"/>
          <p:cNvSpPr txBox="1"/>
          <p:nvPr>
            <p:custDataLst>
              <p:tags r:id="rId3"/>
            </p:custDataLst>
          </p:nvPr>
        </p:nvSpPr>
        <p:spPr>
          <a:xfrm>
            <a:off x="3331211" y="1188720"/>
            <a:ext cx="5529580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4400" b="1" cap="all">
                <a:ln w="4445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12700" dir="5400000" algn="t" rotWithShape="0">
                    <a:schemeClr val="accent6">
                      <a:lumMod val="75000"/>
                      <a:alpha val="60000"/>
                    </a:schemeClr>
                  </a:outerShdw>
                </a:effectLst>
                <a:uFillTx/>
                <a:latin typeface="思源宋体 CN Heavy" pitchFamily="18" charset="-122"/>
                <a:ea typeface="思源宋体 CN Heavy" pitchFamily="18" charset="-122"/>
                <a:cs typeface="阿里巴巴普惠体 Medium"/>
                <a:sym typeface="Arial"/>
              </a:rPr>
              <a:t>—— 第一部分 ——</a:t>
            </a: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3331211" y="1188720"/>
            <a:ext cx="5529580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4400" b="1" cap="all">
                <a:ln>
                  <a:noFill/>
                </a:ln>
                <a:solidFill>
                  <a:srgbClr val="F2FCE3"/>
                </a:solidFill>
                <a:effectLst>
                  <a:outerShdw blurRad="38100" dist="12700" dir="5400000" algn="t" rotWithShape="0">
                    <a:schemeClr val="accent6">
                      <a:lumMod val="75000"/>
                      <a:alpha val="60000"/>
                    </a:schemeClr>
                  </a:outerShdw>
                </a:effectLst>
                <a:uFillTx/>
                <a:latin typeface="思源宋体 CN Heavy" pitchFamily="18" charset="-122"/>
                <a:ea typeface="思源宋体 CN Heavy" pitchFamily="18" charset="-122"/>
                <a:cs typeface="阿里巴巴普惠体 Medium"/>
                <a:sym typeface="Arial"/>
              </a:rPr>
              <a:t>—— 第一部分 ——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6" grpId="0"/>
      <p:bldP spid="159" grpId="0" bldLvl="0" animBg="1"/>
      <p:bldP spid="89" grpId="0" bldLvl="0" animBg="1"/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0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8" cstate="email">
            <a:alphaModFix amt="80000"/>
            <a:lum bright="6000" contras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圆角矩形 13"/>
          <p:cNvSpPr/>
          <p:nvPr>
            <p:custDataLst>
              <p:tags r:id="rId2"/>
            </p:custDataLst>
          </p:nvPr>
        </p:nvSpPr>
        <p:spPr>
          <a:xfrm>
            <a:off x="272099" y="240350"/>
            <a:ext cx="11647805" cy="6377305"/>
          </a:xfrm>
          <a:prstGeom prst="roundRect">
            <a:avLst>
              <a:gd name="adj" fmla="val 3365"/>
            </a:avLst>
          </a:prstGeom>
          <a:solidFill>
            <a:schemeClr val="bg1"/>
          </a:solidFill>
          <a:ln>
            <a:noFill/>
          </a:ln>
          <a:effectLst>
            <a:outerShdw blurRad="76200" dist="50800" dir="5400000" algn="t" rotWithShape="0">
              <a:schemeClr val="accent6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latin typeface="Arial"/>
                <a:ea typeface="阿里巴巴普惠体 Medium"/>
                <a:cs typeface="阿里巴巴普惠体 Medium"/>
                <a:sym typeface="Arial"/>
              </a:rPr>
              <a:t>0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625476" y="487681"/>
            <a:ext cx="10948669" cy="553720"/>
            <a:chOff x="985" y="768"/>
            <a:chExt cx="17242" cy="872"/>
          </a:xfrm>
        </p:grpSpPr>
        <p:sp>
          <p:nvSpPr>
            <p:cNvPr id="13" name="平行四边形 12"/>
            <p:cNvSpPr/>
            <p:nvPr>
              <p:custDataLst>
                <p:tags r:id="rId13"/>
              </p:custDataLst>
            </p:nvPr>
          </p:nvSpPr>
          <p:spPr>
            <a:xfrm>
              <a:off x="985" y="1347"/>
              <a:ext cx="2820" cy="254"/>
            </a:xfrm>
            <a:prstGeom prst="parallelogram">
              <a:avLst>
                <a:gd name="adj" fmla="val 38188"/>
              </a:avLst>
            </a:prstGeom>
            <a:gradFill>
              <a:gsLst>
                <a:gs pos="100000">
                  <a:schemeClr val="accent6"/>
                </a:gs>
                <a:gs pos="23000">
                  <a:schemeClr val="accent6">
                    <a:alpha val="0"/>
                  </a:scheme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" name="文本框 7"/>
            <p:cNvSpPr txBox="1"/>
            <p:nvPr>
              <p:custDataLst>
                <p:tags r:id="rId14"/>
              </p:custDataLst>
            </p:nvPr>
          </p:nvSpPr>
          <p:spPr>
            <a:xfrm>
              <a:off x="1095" y="768"/>
              <a:ext cx="1938" cy="8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3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阿里巴巴普惠体 Medium"/>
                  <a:cs typeface="阿里巴巴普惠体 Medium"/>
                  <a:sym typeface="Arial"/>
                </a:rPr>
                <a:t>民俗</a:t>
              </a:r>
            </a:p>
          </p:txBody>
        </p:sp>
        <p:cxnSp>
          <p:nvCxnSpPr>
            <p:cNvPr id="52" name="直接连接符 51"/>
            <p:cNvCxnSpPr/>
            <p:nvPr>
              <p:custDataLst>
                <p:tags r:id="rId15"/>
              </p:custDataLst>
            </p:nvPr>
          </p:nvCxnSpPr>
          <p:spPr>
            <a:xfrm flipH="1">
              <a:off x="16410" y="1362"/>
              <a:ext cx="1817" cy="0"/>
            </a:xfrm>
            <a:prstGeom prst="line">
              <a:avLst/>
            </a:prstGeom>
            <a:ln w="38100" cap="rnd">
              <a:solidFill>
                <a:schemeClr val="accent6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>
              <a:endCxn id="13" idx="2"/>
            </p:cNvCxnSpPr>
            <p:nvPr>
              <p:custDataLst>
                <p:tags r:id="rId16"/>
              </p:custDataLst>
            </p:nvPr>
          </p:nvCxnSpPr>
          <p:spPr>
            <a:xfrm flipH="1">
              <a:off x="3757" y="1362"/>
              <a:ext cx="14402" cy="112"/>
            </a:xfrm>
            <a:prstGeom prst="line">
              <a:avLst/>
            </a:prstGeom>
            <a:ln w="25400" cap="rnd">
              <a:solidFill>
                <a:schemeClr val="accent6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组合 59"/>
          <p:cNvGrpSpPr/>
          <p:nvPr/>
        </p:nvGrpSpPr>
        <p:grpSpPr>
          <a:xfrm>
            <a:off x="10828021" y="6096635"/>
            <a:ext cx="687705" cy="215900"/>
            <a:chOff x="16722" y="9359"/>
            <a:chExt cx="972" cy="340"/>
          </a:xfrm>
          <a:gradFill>
            <a:gsLst>
              <a:gs pos="0">
                <a:schemeClr val="accent6"/>
              </a:gs>
              <a:gs pos="100000">
                <a:schemeClr val="accent6">
                  <a:alpha val="0"/>
                </a:schemeClr>
              </a:gs>
            </a:gsLst>
            <a:lin ang="10800000" scaled="0"/>
          </a:gradFill>
        </p:grpSpPr>
        <p:sp>
          <p:nvSpPr>
            <p:cNvPr id="61" name="燕尾形 60"/>
            <p:cNvSpPr/>
            <p:nvPr>
              <p:custDataLst>
                <p:tags r:id="rId9"/>
              </p:custDataLst>
            </p:nvPr>
          </p:nvSpPr>
          <p:spPr>
            <a:xfrm>
              <a:off x="17194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2" name="燕尾形 61"/>
            <p:cNvSpPr/>
            <p:nvPr>
              <p:custDataLst>
                <p:tags r:id="rId10"/>
              </p:custDataLst>
            </p:nvPr>
          </p:nvSpPr>
          <p:spPr>
            <a:xfrm>
              <a:off x="17430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3" name="燕尾形 62"/>
            <p:cNvSpPr/>
            <p:nvPr>
              <p:custDataLst>
                <p:tags r:id="rId11"/>
              </p:custDataLst>
            </p:nvPr>
          </p:nvSpPr>
          <p:spPr>
            <a:xfrm>
              <a:off x="16722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" name="燕尾形 5"/>
            <p:cNvSpPr/>
            <p:nvPr>
              <p:custDataLst>
                <p:tags r:id="rId12"/>
              </p:custDataLst>
            </p:nvPr>
          </p:nvSpPr>
          <p:spPr>
            <a:xfrm>
              <a:off x="16958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028066" y="2040892"/>
            <a:ext cx="10135871" cy="1489075"/>
            <a:chOff x="1785" y="5773"/>
            <a:chExt cx="10898" cy="2345"/>
          </a:xfrm>
        </p:grpSpPr>
        <p:sp>
          <p:nvSpPr>
            <p:cNvPr id="73" name="文本框 25"/>
            <p:cNvSpPr txBox="1"/>
            <p:nvPr>
              <p:custDataLst>
                <p:tags r:id="rId7"/>
              </p:custDataLst>
            </p:nvPr>
          </p:nvSpPr>
          <p:spPr>
            <a:xfrm>
              <a:off x="1785" y="5773"/>
              <a:ext cx="10898" cy="2345"/>
            </a:xfrm>
            <a:prstGeom prst="roundRect">
              <a:avLst>
                <a:gd name="adj" fmla="val 6653"/>
              </a:avLst>
            </a:prstGeom>
            <a:solidFill>
              <a:schemeClr val="accent6">
                <a:lumMod val="20000"/>
                <a:lumOff val="80000"/>
                <a:alpha val="35000"/>
              </a:schemeClr>
            </a:solidFill>
          </p:spPr>
          <p:txBody>
            <a:bodyPr wrap="square" lIns="0" tIns="36195" rIns="0" bIns="0" rtlCol="0" anchor="ctr" anchorCtr="1">
              <a:noAutofit/>
            </a:bodyPr>
            <a:lstStyle/>
            <a:p>
              <a:pPr algn="ctr"/>
              <a:endPara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0" name="文本框 49"/>
            <p:cNvSpPr txBox="1"/>
            <p:nvPr>
              <p:custDataLst>
                <p:tags r:id="rId8"/>
              </p:custDataLst>
            </p:nvPr>
          </p:nvSpPr>
          <p:spPr>
            <a:xfrm>
              <a:off x="2376" y="6122"/>
              <a:ext cx="9716" cy="160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l">
                <a:lnSpc>
                  <a:spcPct val="120000"/>
                </a:lnSpc>
              </a:pPr>
              <a:r>
                <a:rPr lang="zh-CN" altLang="en-US" sz="2000" b="1" dirty="0">
                  <a:solidFill>
                    <a:schemeClr val="accent6">
                      <a:lumMod val="75000"/>
                    </a:schemeClr>
                  </a:solidFill>
                  <a:effectLst/>
                  <a:latin typeface="Arial"/>
                  <a:ea typeface="阿里巴巴普惠体 Medium"/>
                  <a:cs typeface="阿里巴巴普惠体 Medium"/>
                  <a:sym typeface="Arial"/>
                </a:rPr>
                <a:t>泉州，</a:t>
              </a: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Arial"/>
                  <a:ea typeface="阿里巴巴普惠体 Medium"/>
                  <a:cs typeface="阿里巴巴普惠体 Medium"/>
                  <a:sym typeface="Arial"/>
                </a:rPr>
                <a:t>周为七闽地，历年来出土的西周礼乐器和原始壁画，反映了二三千年前泉州原住民古闽越族人的原始舞蹈风貌。唐朝中期以来，中原人南迁入泉；唐、五代时，不但城郊东湖常有游宴歌舞的记载，南安云台山下还建有常设性歌舞院馆。</a:t>
              </a: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1471295" y="1414782"/>
            <a:ext cx="6096000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/>
                <a:ea typeface="阿里巴巴普惠体 Medium"/>
                <a:cs typeface="阿里巴巴普惠体 Medium"/>
                <a:sym typeface="Arial"/>
              </a:rPr>
              <a:t>泉州素有</a:t>
            </a:r>
            <a:r>
              <a:rPr lang="zh-CN" altLang="en-US" sz="2200" b="1" i="1" u="sng" dirty="0">
                <a:solidFill>
                  <a:schemeClr val="accent6">
                    <a:lumMod val="75000"/>
                  </a:schemeClr>
                </a:solidFill>
                <a:effectLst/>
                <a:latin typeface="Arial"/>
                <a:ea typeface="阿里巴巴普惠体 Medium"/>
                <a:cs typeface="阿里巴巴普惠体 Medium"/>
                <a:sym typeface="Arial"/>
              </a:rPr>
              <a:t>“海滨邹鲁”“光明之城”</a:t>
            </a:r>
            <a:r>
              <a:rPr lang="zh-CN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/>
                <a:ea typeface="阿里巴巴普惠体 Medium"/>
                <a:cs typeface="阿里巴巴普惠体 Medium"/>
                <a:sym typeface="Arial"/>
              </a:rPr>
              <a:t>的美誉。</a:t>
            </a:r>
          </a:p>
        </p:txBody>
      </p:sp>
      <p:grpSp>
        <p:nvGrpSpPr>
          <p:cNvPr id="19" name="组合 18"/>
          <p:cNvGrpSpPr/>
          <p:nvPr/>
        </p:nvGrpSpPr>
        <p:grpSpPr>
          <a:xfrm>
            <a:off x="1029335" y="3756025"/>
            <a:ext cx="10133331" cy="899160"/>
            <a:chOff x="1619" y="6515"/>
            <a:chExt cx="15958" cy="1416"/>
          </a:xfrm>
        </p:grpSpPr>
        <p:grpSp>
          <p:nvGrpSpPr>
            <p:cNvPr id="20" name="组合 19"/>
            <p:cNvGrpSpPr/>
            <p:nvPr/>
          </p:nvGrpSpPr>
          <p:grpSpPr>
            <a:xfrm>
              <a:off x="1619" y="6515"/>
              <a:ext cx="15958" cy="1416"/>
              <a:chOff x="1328" y="6808"/>
              <a:chExt cx="16545" cy="1080"/>
            </a:xfrm>
          </p:grpSpPr>
          <p:sp>
            <p:nvSpPr>
              <p:cNvPr id="16387" name="AutoShape 3"/>
              <p:cNvSpPr/>
              <p:nvPr>
                <p:custDataLst>
                  <p:tags r:id="rId5"/>
                </p:custDataLst>
              </p:nvPr>
            </p:nvSpPr>
            <p:spPr>
              <a:xfrm>
                <a:off x="1328" y="6808"/>
                <a:ext cx="1466" cy="1080"/>
              </a:xfrm>
              <a:prstGeom prst="flowChartAlternateProcess">
                <a:avLst/>
              </a:prstGeom>
              <a:solidFill>
                <a:schemeClr val="accent6"/>
              </a:solidFill>
              <a:ln w="9525">
                <a:noFill/>
              </a:ln>
              <a:effectLst>
                <a:outerShdw blurRad="50800" dist="25400" algn="l" rotWithShape="0">
                  <a:srgbClr val="3B7DD7">
                    <a:alpha val="40000"/>
                  </a:srgbClr>
                </a:outerShdw>
              </a:effectLst>
            </p:spPr>
            <p:txBody>
              <a:bodyPr anchor="ctr" anchorCtr="0"/>
              <a:lstStyle/>
              <a:p>
                <a:pPr algn="ctr">
                  <a:spcBef>
                    <a:spcPct val="20000"/>
                  </a:spcBef>
                </a:pPr>
                <a:r>
                  <a:rPr lang="zh-CN" altLang="en-US" sz="2000" b="1" dirty="0">
                    <a:solidFill>
                      <a:schemeClr val="bg1"/>
                    </a:solidFill>
                    <a:latin typeface="Arial"/>
                    <a:ea typeface="阿里巴巴普惠体 Medium"/>
                    <a:cs typeface="阿里巴巴普惠体 Medium"/>
                    <a:sym typeface="Arial"/>
                  </a:rPr>
                  <a:t>泉</a:t>
                </a:r>
                <a:r>
                  <a:rPr lang="en-US" altLang="zh-CN" sz="2000" b="1" dirty="0">
                    <a:solidFill>
                      <a:schemeClr val="bg1"/>
                    </a:solidFill>
                    <a:latin typeface="Arial"/>
                    <a:ea typeface="阿里巴巴普惠体 Medium"/>
                    <a:cs typeface="阿里巴巴普惠体 Medium"/>
                    <a:sym typeface="Arial"/>
                  </a:rPr>
                  <a:t> </a:t>
                </a:r>
                <a:r>
                  <a:rPr lang="zh-CN" altLang="en-US" sz="2000" b="1" dirty="0">
                    <a:solidFill>
                      <a:schemeClr val="bg1"/>
                    </a:solidFill>
                    <a:latin typeface="Arial"/>
                    <a:ea typeface="阿里巴巴普惠体 Medium"/>
                    <a:cs typeface="阿里巴巴普惠体 Medium"/>
                    <a:sym typeface="Arial"/>
                  </a:rPr>
                  <a:t>州</a:t>
                </a:r>
              </a:p>
            </p:txBody>
          </p:sp>
          <p:sp>
            <p:nvSpPr>
              <p:cNvPr id="16" name="AutoShape 3"/>
              <p:cNvSpPr/>
              <p:nvPr>
                <p:custDataLst>
                  <p:tags r:id="rId6"/>
                </p:custDataLst>
              </p:nvPr>
            </p:nvSpPr>
            <p:spPr>
              <a:xfrm>
                <a:off x="1329" y="6808"/>
                <a:ext cx="16544" cy="1080"/>
              </a:xfrm>
              <a:prstGeom prst="flowChartAlternateProcess">
                <a:avLst/>
              </a:prstGeom>
              <a:noFill/>
              <a:ln w="9525">
                <a:solidFill>
                  <a:schemeClr val="accent6"/>
                </a:solidFill>
              </a:ln>
            </p:spPr>
            <p:txBody>
              <a:bodyPr anchor="ctr" anchorCtr="0"/>
              <a:lstStyle/>
              <a:p>
                <a:pPr algn="ctr">
                  <a:spcBef>
                    <a:spcPct val="20000"/>
                  </a:spcBef>
                </a:pPr>
                <a:endParaRPr lang="zh-CN" altLang="en-US" sz="1800" b="1" dirty="0">
                  <a:solidFill>
                    <a:schemeClr val="bg1"/>
                  </a:solidFill>
                  <a:latin typeface="Arial"/>
                  <a:ea typeface="阿里巴巴普惠体 Medium"/>
                  <a:cs typeface="阿里巴巴普惠体 Medium"/>
                  <a:sym typeface="Arial"/>
                </a:endParaRPr>
              </a:p>
            </p:txBody>
          </p:sp>
        </p:grpSp>
        <p:sp>
          <p:nvSpPr>
            <p:cNvPr id="17" name="文本框 16"/>
            <p:cNvSpPr txBox="1"/>
            <p:nvPr/>
          </p:nvSpPr>
          <p:spPr>
            <a:xfrm>
              <a:off x="3468" y="6603"/>
              <a:ext cx="13632" cy="119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l">
                <a:lnSpc>
                  <a:spcPct val="120000"/>
                </a:lnSpc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Arial"/>
                  <a:ea typeface="阿里巴巴普惠体 Medium"/>
                  <a:cs typeface="阿里巴巴普惠体 Medium"/>
                  <a:sym typeface="Arial"/>
                </a:rPr>
                <a:t>宋、元时代，泉州成为“市井十洲人”的“富洲”“乐州”。官府甚至不得不出榜喻民“莫贪浪游，莫看百戏”。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1029335" y="4896485"/>
            <a:ext cx="10133331" cy="899160"/>
            <a:chOff x="1619" y="6515"/>
            <a:chExt cx="15958" cy="1416"/>
          </a:xfrm>
        </p:grpSpPr>
        <p:grpSp>
          <p:nvGrpSpPr>
            <p:cNvPr id="23" name="组合 22"/>
            <p:cNvGrpSpPr/>
            <p:nvPr/>
          </p:nvGrpSpPr>
          <p:grpSpPr>
            <a:xfrm>
              <a:off x="1619" y="6515"/>
              <a:ext cx="15958" cy="1416"/>
              <a:chOff x="1328" y="6808"/>
              <a:chExt cx="16545" cy="1080"/>
            </a:xfrm>
          </p:grpSpPr>
          <p:sp>
            <p:nvSpPr>
              <p:cNvPr id="24" name="AutoShape 3"/>
              <p:cNvSpPr/>
              <p:nvPr>
                <p:custDataLst>
                  <p:tags r:id="rId3"/>
                </p:custDataLst>
              </p:nvPr>
            </p:nvSpPr>
            <p:spPr>
              <a:xfrm>
                <a:off x="1328" y="6808"/>
                <a:ext cx="1466" cy="1080"/>
              </a:xfrm>
              <a:prstGeom prst="flowChartAlternateProcess">
                <a:avLst/>
              </a:prstGeom>
              <a:solidFill>
                <a:schemeClr val="accent6"/>
              </a:solidFill>
              <a:ln w="9525">
                <a:noFill/>
              </a:ln>
              <a:effectLst>
                <a:outerShdw blurRad="50800" dist="25400" algn="l" rotWithShape="0">
                  <a:srgbClr val="3B7DD7">
                    <a:alpha val="40000"/>
                  </a:srgbClr>
                </a:outerShdw>
              </a:effectLst>
            </p:spPr>
            <p:txBody>
              <a:bodyPr anchor="ctr" anchorCtr="0"/>
              <a:lstStyle/>
              <a:p>
                <a:pPr algn="ctr">
                  <a:spcBef>
                    <a:spcPct val="20000"/>
                  </a:spcBef>
                </a:pPr>
                <a:r>
                  <a:rPr lang="zh-CN" altLang="en-US" sz="2000" b="1" dirty="0">
                    <a:solidFill>
                      <a:schemeClr val="bg1"/>
                    </a:solidFill>
                    <a:latin typeface="Arial"/>
                    <a:ea typeface="阿里巴巴普惠体 Medium"/>
                    <a:cs typeface="阿里巴巴普惠体 Medium"/>
                    <a:sym typeface="Arial"/>
                  </a:rPr>
                  <a:t>戏曲文化</a:t>
                </a:r>
              </a:p>
            </p:txBody>
          </p:sp>
          <p:sp>
            <p:nvSpPr>
              <p:cNvPr id="26" name="AutoShape 3"/>
              <p:cNvSpPr/>
              <p:nvPr>
                <p:custDataLst>
                  <p:tags r:id="rId4"/>
                </p:custDataLst>
              </p:nvPr>
            </p:nvSpPr>
            <p:spPr>
              <a:xfrm>
                <a:off x="1329" y="6808"/>
                <a:ext cx="16544" cy="1080"/>
              </a:xfrm>
              <a:prstGeom prst="flowChartAlternateProcess">
                <a:avLst/>
              </a:prstGeom>
              <a:noFill/>
              <a:ln w="9525">
                <a:solidFill>
                  <a:schemeClr val="accent6"/>
                </a:solidFill>
              </a:ln>
            </p:spPr>
            <p:txBody>
              <a:bodyPr anchor="ctr" anchorCtr="0"/>
              <a:lstStyle/>
              <a:p>
                <a:pPr algn="ctr">
                  <a:spcBef>
                    <a:spcPct val="20000"/>
                  </a:spcBef>
                </a:pPr>
                <a:endParaRPr lang="zh-CN" altLang="en-US" sz="1800" b="1" dirty="0">
                  <a:solidFill>
                    <a:schemeClr val="bg1"/>
                  </a:solidFill>
                  <a:latin typeface="Arial"/>
                  <a:ea typeface="阿里巴巴普惠体 Medium"/>
                  <a:cs typeface="阿里巴巴普惠体 Medium"/>
                  <a:sym typeface="Arial"/>
                </a:endParaRPr>
              </a:p>
            </p:txBody>
          </p:sp>
        </p:grpSp>
        <p:sp>
          <p:nvSpPr>
            <p:cNvPr id="27" name="文本框 26"/>
            <p:cNvSpPr txBox="1"/>
            <p:nvPr/>
          </p:nvSpPr>
          <p:spPr>
            <a:xfrm>
              <a:off x="3468" y="6603"/>
              <a:ext cx="13632" cy="1263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lstStyle/>
            <a:p>
              <a:pPr lvl="0" algn="l">
                <a:lnSpc>
                  <a:spcPct val="120000"/>
                </a:lnSpc>
                <a:buClrTx/>
                <a:buSzTx/>
                <a:buFontTx/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Arial"/>
                  <a:ea typeface="阿里巴巴普惠体 Medium"/>
                  <a:cs typeface="阿里巴巴普惠体 Medium"/>
                  <a:sym typeface="Arial"/>
                </a:rPr>
                <a:t>泉州保留的戏曲文化遗产，有梨园戏、高甲戏、打城戏、“嘉礼”戏等剧种，其中较为出名的有：南音、北管、梨园戏和“提线木偶”。</a:t>
              </a:r>
            </a:p>
          </p:txBody>
        </p:sp>
      </p:grpSp>
      <p:sp>
        <p:nvSpPr>
          <p:cNvPr id="3" name="文本框 2"/>
          <p:cNvSpPr txBox="1"/>
          <p:nvPr/>
        </p:nvSpPr>
        <p:spPr>
          <a:xfrm flipH="1">
            <a:off x="4126415" y="416471"/>
            <a:ext cx="116467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>
                <a:solidFill>
                  <a:srgbClr val="FFFFFF"/>
                </a:solidFill>
              </a:rPr>
              <a:t>https://www.ypppt.com/</a:t>
            </a:r>
            <a:endParaRPr lang="zh-CN" altLang="en-US" sz="5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0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7" cstate="email">
            <a:alphaModFix amt="80000"/>
            <a:lum bright="6000" contras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圆角矩形 13"/>
          <p:cNvSpPr/>
          <p:nvPr>
            <p:custDataLst>
              <p:tags r:id="rId2"/>
            </p:custDataLst>
          </p:nvPr>
        </p:nvSpPr>
        <p:spPr>
          <a:xfrm>
            <a:off x="272099" y="240350"/>
            <a:ext cx="11647805" cy="6377305"/>
          </a:xfrm>
          <a:prstGeom prst="roundRect">
            <a:avLst>
              <a:gd name="adj" fmla="val 3365"/>
            </a:avLst>
          </a:prstGeom>
          <a:solidFill>
            <a:schemeClr val="bg1"/>
          </a:solidFill>
          <a:ln>
            <a:noFill/>
          </a:ln>
          <a:effectLst>
            <a:outerShdw blurRad="76200" dist="50800" dir="5400000" algn="t" rotWithShape="0">
              <a:schemeClr val="accent6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latin typeface="Arial"/>
                <a:ea typeface="阿里巴巴普惠体 Medium"/>
                <a:cs typeface="阿里巴巴普惠体 Medium"/>
                <a:sym typeface="Arial"/>
              </a:rPr>
              <a:t>0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625475" y="487682"/>
            <a:ext cx="10948671" cy="553720"/>
            <a:chOff x="985" y="768"/>
            <a:chExt cx="17242" cy="872"/>
          </a:xfrm>
        </p:grpSpPr>
        <p:sp>
          <p:nvSpPr>
            <p:cNvPr id="13" name="平行四边形 12"/>
            <p:cNvSpPr/>
            <p:nvPr>
              <p:custDataLst>
                <p:tags r:id="rId12"/>
              </p:custDataLst>
            </p:nvPr>
          </p:nvSpPr>
          <p:spPr>
            <a:xfrm>
              <a:off x="985" y="1347"/>
              <a:ext cx="2820" cy="254"/>
            </a:xfrm>
            <a:prstGeom prst="parallelogram">
              <a:avLst>
                <a:gd name="adj" fmla="val 38188"/>
              </a:avLst>
            </a:prstGeom>
            <a:gradFill>
              <a:gsLst>
                <a:gs pos="100000">
                  <a:schemeClr val="accent6"/>
                </a:gs>
                <a:gs pos="23000">
                  <a:schemeClr val="accent6">
                    <a:alpha val="0"/>
                  </a:scheme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" name="文本框 7"/>
            <p:cNvSpPr txBox="1"/>
            <p:nvPr>
              <p:custDataLst>
                <p:tags r:id="rId13"/>
              </p:custDataLst>
            </p:nvPr>
          </p:nvSpPr>
          <p:spPr>
            <a:xfrm>
              <a:off x="1095" y="768"/>
              <a:ext cx="1938" cy="8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3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阿里巴巴普惠体 Medium"/>
                  <a:cs typeface="阿里巴巴普惠体 Medium"/>
                  <a:sym typeface="Arial"/>
                </a:rPr>
                <a:t>方言</a:t>
              </a:r>
            </a:p>
          </p:txBody>
        </p:sp>
        <p:cxnSp>
          <p:nvCxnSpPr>
            <p:cNvPr id="52" name="直接连接符 51"/>
            <p:cNvCxnSpPr/>
            <p:nvPr>
              <p:custDataLst>
                <p:tags r:id="rId14"/>
              </p:custDataLst>
            </p:nvPr>
          </p:nvCxnSpPr>
          <p:spPr>
            <a:xfrm flipH="1">
              <a:off x="16410" y="1362"/>
              <a:ext cx="1817" cy="0"/>
            </a:xfrm>
            <a:prstGeom prst="line">
              <a:avLst/>
            </a:prstGeom>
            <a:ln w="38100" cap="rnd">
              <a:solidFill>
                <a:schemeClr val="accent6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>
              <a:endCxn id="13" idx="2"/>
            </p:cNvCxnSpPr>
            <p:nvPr>
              <p:custDataLst>
                <p:tags r:id="rId15"/>
              </p:custDataLst>
            </p:nvPr>
          </p:nvCxnSpPr>
          <p:spPr>
            <a:xfrm flipH="1">
              <a:off x="3757" y="1362"/>
              <a:ext cx="14402" cy="112"/>
            </a:xfrm>
            <a:prstGeom prst="line">
              <a:avLst/>
            </a:prstGeom>
            <a:ln w="25400" cap="rnd">
              <a:solidFill>
                <a:schemeClr val="accent6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组合 59"/>
          <p:cNvGrpSpPr/>
          <p:nvPr/>
        </p:nvGrpSpPr>
        <p:grpSpPr>
          <a:xfrm>
            <a:off x="10828021" y="6096635"/>
            <a:ext cx="687705" cy="215900"/>
            <a:chOff x="16722" y="9359"/>
            <a:chExt cx="972" cy="340"/>
          </a:xfrm>
          <a:gradFill>
            <a:gsLst>
              <a:gs pos="0">
                <a:schemeClr val="accent6"/>
              </a:gs>
              <a:gs pos="100000">
                <a:schemeClr val="accent6">
                  <a:alpha val="0"/>
                </a:schemeClr>
              </a:gs>
            </a:gsLst>
            <a:lin ang="10800000" scaled="0"/>
          </a:gradFill>
        </p:grpSpPr>
        <p:sp>
          <p:nvSpPr>
            <p:cNvPr id="61" name="燕尾形 60"/>
            <p:cNvSpPr/>
            <p:nvPr>
              <p:custDataLst>
                <p:tags r:id="rId8"/>
              </p:custDataLst>
            </p:nvPr>
          </p:nvSpPr>
          <p:spPr>
            <a:xfrm>
              <a:off x="17194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2" name="燕尾形 61"/>
            <p:cNvSpPr/>
            <p:nvPr>
              <p:custDataLst>
                <p:tags r:id="rId9"/>
              </p:custDataLst>
            </p:nvPr>
          </p:nvSpPr>
          <p:spPr>
            <a:xfrm>
              <a:off x="17430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3" name="燕尾形 62"/>
            <p:cNvSpPr/>
            <p:nvPr>
              <p:custDataLst>
                <p:tags r:id="rId10"/>
              </p:custDataLst>
            </p:nvPr>
          </p:nvSpPr>
          <p:spPr>
            <a:xfrm>
              <a:off x="16722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" name="燕尾形 5"/>
            <p:cNvSpPr/>
            <p:nvPr>
              <p:custDataLst>
                <p:tags r:id="rId11"/>
              </p:custDataLst>
            </p:nvPr>
          </p:nvSpPr>
          <p:spPr>
            <a:xfrm>
              <a:off x="16958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5461045" y="1733655"/>
            <a:ext cx="5020219" cy="2317271"/>
            <a:chOff x="1256" y="5725"/>
            <a:chExt cx="11125" cy="1438"/>
          </a:xfrm>
        </p:grpSpPr>
        <p:sp>
          <p:nvSpPr>
            <p:cNvPr id="73" name="文本框 25"/>
            <p:cNvSpPr txBox="1"/>
            <p:nvPr>
              <p:custDataLst>
                <p:tags r:id="rId6"/>
              </p:custDataLst>
            </p:nvPr>
          </p:nvSpPr>
          <p:spPr>
            <a:xfrm>
              <a:off x="1256" y="5725"/>
              <a:ext cx="11125" cy="1438"/>
            </a:xfrm>
            <a:prstGeom prst="roundRect">
              <a:avLst>
                <a:gd name="adj" fmla="val 5341"/>
              </a:avLst>
            </a:prstGeom>
            <a:solidFill>
              <a:schemeClr val="accent6">
                <a:lumMod val="20000"/>
                <a:lumOff val="80000"/>
                <a:alpha val="35000"/>
              </a:schemeClr>
            </a:solidFill>
          </p:spPr>
          <p:txBody>
            <a:bodyPr wrap="square" lIns="0" tIns="36195" rIns="0" bIns="0" rtlCol="0" anchor="ctr" anchorCtr="1">
              <a:noAutofit/>
            </a:bodyPr>
            <a:lstStyle/>
            <a:p>
              <a:pPr algn="ctr"/>
              <a:endPara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0" name="文本框 49"/>
            <p:cNvSpPr txBox="1"/>
            <p:nvPr>
              <p:custDataLst>
                <p:tags r:id="rId7"/>
              </p:custDataLst>
            </p:nvPr>
          </p:nvSpPr>
          <p:spPr>
            <a:xfrm>
              <a:off x="2215" y="5995"/>
              <a:ext cx="9480" cy="899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l">
                <a:lnSpc>
                  <a:spcPct val="120000"/>
                </a:lnSpc>
              </a:pPr>
              <a:r>
                <a:rPr lang="en-US" altLang="zh-CN" sz="19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Arial"/>
                  <a:ea typeface="阿里巴巴普惠体 Medium"/>
                  <a:cs typeface="阿里巴巴普惠体 Medium"/>
                  <a:sym typeface="Arial"/>
                </a:rPr>
                <a:t>         </a:t>
              </a:r>
              <a:r>
                <a:rPr lang="zh-CN" altLang="en-US" sz="19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Arial"/>
                  <a:ea typeface="阿里巴巴普惠体 Medium"/>
                  <a:cs typeface="阿里巴巴普惠体 Medium"/>
                  <a:sym typeface="Arial"/>
                </a:rPr>
                <a:t>泉州市以闽南话为主要方言，并存莆仙话、客家话等多种方言。通用语言为普通话，闽南话为主要地方方言，并存莆仙话、客家话等多种地方方言 。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029335" y="4698365"/>
            <a:ext cx="10133331" cy="899160"/>
            <a:chOff x="1619" y="6515"/>
            <a:chExt cx="15958" cy="1416"/>
          </a:xfrm>
        </p:grpSpPr>
        <p:grpSp>
          <p:nvGrpSpPr>
            <p:cNvPr id="4" name="组合 3"/>
            <p:cNvGrpSpPr/>
            <p:nvPr/>
          </p:nvGrpSpPr>
          <p:grpSpPr>
            <a:xfrm>
              <a:off x="1619" y="6515"/>
              <a:ext cx="15958" cy="1416"/>
              <a:chOff x="1328" y="6808"/>
              <a:chExt cx="16545" cy="1080"/>
            </a:xfrm>
          </p:grpSpPr>
          <p:sp>
            <p:nvSpPr>
              <p:cNvPr id="5" name="AutoShape 3"/>
              <p:cNvSpPr/>
              <p:nvPr>
                <p:custDataLst>
                  <p:tags r:id="rId4"/>
                </p:custDataLst>
              </p:nvPr>
            </p:nvSpPr>
            <p:spPr>
              <a:xfrm>
                <a:off x="1328" y="6808"/>
                <a:ext cx="1817" cy="1080"/>
              </a:xfrm>
              <a:prstGeom prst="flowChartAlternateProcess">
                <a:avLst/>
              </a:prstGeom>
              <a:solidFill>
                <a:schemeClr val="accent6"/>
              </a:solidFill>
              <a:ln w="9525">
                <a:noFill/>
              </a:ln>
              <a:effectLst>
                <a:outerShdw blurRad="50800" dist="25400" algn="l" rotWithShape="0">
                  <a:srgbClr val="3B7DD7">
                    <a:alpha val="40000"/>
                  </a:srgbClr>
                </a:outerShdw>
              </a:effectLst>
            </p:spPr>
            <p:txBody>
              <a:bodyPr anchor="ctr" anchorCtr="0"/>
              <a:lstStyle/>
              <a:p>
                <a:pPr algn="ctr">
                  <a:spcBef>
                    <a:spcPct val="20000"/>
                  </a:spcBef>
                </a:pPr>
                <a:r>
                  <a:rPr lang="zh-CN" altLang="en-US" sz="2000" b="1" dirty="0">
                    <a:solidFill>
                      <a:schemeClr val="bg1"/>
                    </a:solidFill>
                    <a:latin typeface="Arial"/>
                    <a:ea typeface="阿里巴巴普惠体 Medium"/>
                    <a:cs typeface="阿里巴巴普惠体 Medium"/>
                    <a:sym typeface="Arial"/>
                  </a:rPr>
                  <a:t>闽南语</a:t>
                </a:r>
              </a:p>
            </p:txBody>
          </p:sp>
          <p:sp>
            <p:nvSpPr>
              <p:cNvPr id="7" name="AutoShape 3"/>
              <p:cNvSpPr/>
              <p:nvPr>
                <p:custDataLst>
                  <p:tags r:id="rId5"/>
                </p:custDataLst>
              </p:nvPr>
            </p:nvSpPr>
            <p:spPr>
              <a:xfrm>
                <a:off x="1329" y="6808"/>
                <a:ext cx="16544" cy="1080"/>
              </a:xfrm>
              <a:prstGeom prst="flowChartAlternateProcess">
                <a:avLst/>
              </a:prstGeom>
              <a:noFill/>
              <a:ln w="9525">
                <a:solidFill>
                  <a:schemeClr val="accent6"/>
                </a:solidFill>
              </a:ln>
            </p:spPr>
            <p:txBody>
              <a:bodyPr anchor="ctr" anchorCtr="0"/>
              <a:lstStyle/>
              <a:p>
                <a:pPr algn="ctr">
                  <a:spcBef>
                    <a:spcPct val="20000"/>
                  </a:spcBef>
                </a:pPr>
                <a:endParaRPr lang="zh-CN" altLang="en-US" sz="1800" b="1" dirty="0">
                  <a:solidFill>
                    <a:schemeClr val="bg1"/>
                  </a:solidFill>
                  <a:latin typeface="Arial"/>
                  <a:ea typeface="阿里巴巴普惠体 Medium"/>
                  <a:cs typeface="阿里巴巴普惠体 Medium"/>
                  <a:sym typeface="Arial"/>
                </a:endParaRPr>
              </a:p>
            </p:txBody>
          </p:sp>
        </p:grpSp>
        <p:sp>
          <p:nvSpPr>
            <p:cNvPr id="12" name="文本框 11"/>
            <p:cNvSpPr txBox="1"/>
            <p:nvPr>
              <p:custDataLst>
                <p:tags r:id="rId3"/>
              </p:custDataLst>
            </p:nvPr>
          </p:nvSpPr>
          <p:spPr>
            <a:xfrm>
              <a:off x="3976" y="6603"/>
              <a:ext cx="13124" cy="1263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lstStyle/>
            <a:p>
              <a:pPr lvl="0" algn="l">
                <a:lnSpc>
                  <a:spcPct val="120000"/>
                </a:lnSpc>
                <a:buClrTx/>
                <a:buSzTx/>
                <a:buFontTx/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Arial"/>
                  <a:ea typeface="阿里巴巴普惠体 Medium"/>
                  <a:cs typeface="阿里巴巴普惠体 Medium"/>
                  <a:sym typeface="Arial"/>
                </a:rPr>
                <a:t>泉州方言是泉州文化的主要载体，也是泉州历史文化遗产的一个重要组成部分，历史上的泉州方言曾是闽南方言代表。泉州当地的语言是闽南语。</a:t>
              </a:r>
            </a:p>
          </p:txBody>
        </p:sp>
      </p:grpSp>
      <p:pic>
        <p:nvPicPr>
          <p:cNvPr id="15" name="图片 14" descr="泉州国潮元素1"/>
          <p:cNvPicPr>
            <a:picLocks noChangeAspect="1"/>
          </p:cNvPicPr>
          <p:nvPr/>
        </p:nvPicPr>
        <p:blipFill>
          <a:blip r:embed="rId18" cstate="email">
            <a:lum contras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0176" y="1254762"/>
            <a:ext cx="3291205" cy="3291205"/>
          </a:xfrm>
          <a:prstGeom prst="rect">
            <a:avLst/>
          </a:prstGeom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0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0" cstate="email">
            <a:alphaModFix amt="80000"/>
            <a:lum bright="6000" contras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圆角矩形 13"/>
          <p:cNvSpPr/>
          <p:nvPr>
            <p:custDataLst>
              <p:tags r:id="rId2"/>
            </p:custDataLst>
          </p:nvPr>
        </p:nvSpPr>
        <p:spPr>
          <a:xfrm>
            <a:off x="272099" y="240350"/>
            <a:ext cx="11647805" cy="6377305"/>
          </a:xfrm>
          <a:prstGeom prst="roundRect">
            <a:avLst>
              <a:gd name="adj" fmla="val 3365"/>
            </a:avLst>
          </a:prstGeom>
          <a:solidFill>
            <a:schemeClr val="bg1"/>
          </a:solidFill>
          <a:ln>
            <a:noFill/>
          </a:ln>
          <a:effectLst>
            <a:outerShdw blurRad="76200" dist="50800" dir="5400000" algn="t" rotWithShape="0">
              <a:schemeClr val="accent6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latin typeface="Arial"/>
                <a:ea typeface="阿里巴巴普惠体 Medium"/>
                <a:cs typeface="阿里巴巴普惠体 Medium"/>
                <a:sym typeface="Arial"/>
              </a:rPr>
              <a:t>0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625476" y="487682"/>
            <a:ext cx="11181715" cy="553720"/>
            <a:chOff x="985" y="768"/>
            <a:chExt cx="17609" cy="872"/>
          </a:xfrm>
        </p:grpSpPr>
        <p:sp>
          <p:nvSpPr>
            <p:cNvPr id="13" name="平行四边形 12"/>
            <p:cNvSpPr/>
            <p:nvPr>
              <p:custDataLst>
                <p:tags r:id="rId15"/>
              </p:custDataLst>
            </p:nvPr>
          </p:nvSpPr>
          <p:spPr>
            <a:xfrm>
              <a:off x="985" y="1347"/>
              <a:ext cx="3255" cy="254"/>
            </a:xfrm>
            <a:prstGeom prst="parallelogram">
              <a:avLst>
                <a:gd name="adj" fmla="val 38188"/>
              </a:avLst>
            </a:prstGeom>
            <a:gradFill>
              <a:gsLst>
                <a:gs pos="100000">
                  <a:schemeClr val="accent6"/>
                </a:gs>
                <a:gs pos="23000">
                  <a:schemeClr val="accent6">
                    <a:alpha val="0"/>
                  </a:scheme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" name="文本框 7"/>
            <p:cNvSpPr txBox="1"/>
            <p:nvPr>
              <p:custDataLst>
                <p:tags r:id="rId16"/>
              </p:custDataLst>
            </p:nvPr>
          </p:nvSpPr>
          <p:spPr>
            <a:xfrm>
              <a:off x="1095" y="768"/>
              <a:ext cx="2279" cy="8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3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阿里巴巴普惠体 Medium"/>
                  <a:cs typeface="阿里巴巴普惠体 Medium"/>
                  <a:sym typeface="Arial"/>
                </a:rPr>
                <a:t>古建筑</a:t>
              </a:r>
            </a:p>
          </p:txBody>
        </p:sp>
        <p:cxnSp>
          <p:nvCxnSpPr>
            <p:cNvPr id="52" name="直接连接符 51"/>
            <p:cNvCxnSpPr/>
            <p:nvPr>
              <p:custDataLst>
                <p:tags r:id="rId17"/>
              </p:custDataLst>
            </p:nvPr>
          </p:nvCxnSpPr>
          <p:spPr>
            <a:xfrm flipH="1">
              <a:off x="16410" y="1362"/>
              <a:ext cx="1817" cy="0"/>
            </a:xfrm>
            <a:prstGeom prst="line">
              <a:avLst/>
            </a:prstGeom>
            <a:ln w="38100" cap="rnd">
              <a:solidFill>
                <a:schemeClr val="accent6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>
              <a:endCxn id="13" idx="2"/>
            </p:cNvCxnSpPr>
            <p:nvPr>
              <p:custDataLst>
                <p:tags r:id="rId18"/>
              </p:custDataLst>
            </p:nvPr>
          </p:nvCxnSpPr>
          <p:spPr>
            <a:xfrm flipH="1">
              <a:off x="4192" y="1362"/>
              <a:ext cx="14402" cy="112"/>
            </a:xfrm>
            <a:prstGeom prst="line">
              <a:avLst/>
            </a:prstGeom>
            <a:ln w="25400" cap="rnd">
              <a:solidFill>
                <a:schemeClr val="accent6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组合 59"/>
          <p:cNvGrpSpPr/>
          <p:nvPr/>
        </p:nvGrpSpPr>
        <p:grpSpPr>
          <a:xfrm>
            <a:off x="10828021" y="6096635"/>
            <a:ext cx="687705" cy="215900"/>
            <a:chOff x="16722" y="9359"/>
            <a:chExt cx="972" cy="340"/>
          </a:xfrm>
          <a:gradFill>
            <a:gsLst>
              <a:gs pos="0">
                <a:schemeClr val="accent6"/>
              </a:gs>
              <a:gs pos="100000">
                <a:schemeClr val="accent6">
                  <a:alpha val="0"/>
                </a:schemeClr>
              </a:gs>
            </a:gsLst>
            <a:lin ang="10800000" scaled="0"/>
          </a:gradFill>
        </p:grpSpPr>
        <p:sp>
          <p:nvSpPr>
            <p:cNvPr id="61" name="燕尾形 60"/>
            <p:cNvSpPr/>
            <p:nvPr>
              <p:custDataLst>
                <p:tags r:id="rId11"/>
              </p:custDataLst>
            </p:nvPr>
          </p:nvSpPr>
          <p:spPr>
            <a:xfrm>
              <a:off x="17194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2" name="燕尾形 61"/>
            <p:cNvSpPr/>
            <p:nvPr>
              <p:custDataLst>
                <p:tags r:id="rId12"/>
              </p:custDataLst>
            </p:nvPr>
          </p:nvSpPr>
          <p:spPr>
            <a:xfrm>
              <a:off x="17430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3" name="燕尾形 62"/>
            <p:cNvSpPr/>
            <p:nvPr>
              <p:custDataLst>
                <p:tags r:id="rId13"/>
              </p:custDataLst>
            </p:nvPr>
          </p:nvSpPr>
          <p:spPr>
            <a:xfrm>
              <a:off x="16722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" name="燕尾形 5"/>
            <p:cNvSpPr/>
            <p:nvPr>
              <p:custDataLst>
                <p:tags r:id="rId14"/>
              </p:custDataLst>
            </p:nvPr>
          </p:nvSpPr>
          <p:spPr>
            <a:xfrm>
              <a:off x="16958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547112" y="2021205"/>
            <a:ext cx="7230745" cy="1295400"/>
            <a:chOff x="1256" y="5725"/>
            <a:chExt cx="11125" cy="1091"/>
          </a:xfrm>
        </p:grpSpPr>
        <p:sp>
          <p:nvSpPr>
            <p:cNvPr id="73" name="文本框 25"/>
            <p:cNvSpPr txBox="1"/>
            <p:nvPr>
              <p:custDataLst>
                <p:tags r:id="rId9"/>
              </p:custDataLst>
            </p:nvPr>
          </p:nvSpPr>
          <p:spPr>
            <a:xfrm>
              <a:off x="1256" y="5725"/>
              <a:ext cx="11125" cy="1091"/>
            </a:xfrm>
            <a:prstGeom prst="roundRect">
              <a:avLst>
                <a:gd name="adj" fmla="val 5341"/>
              </a:avLst>
            </a:prstGeom>
            <a:solidFill>
              <a:schemeClr val="accent6">
                <a:lumMod val="20000"/>
                <a:lumOff val="80000"/>
                <a:alpha val="35000"/>
              </a:schemeClr>
            </a:solidFill>
          </p:spPr>
          <p:txBody>
            <a:bodyPr wrap="square" lIns="0" tIns="36195" rIns="0" bIns="0" rtlCol="0" anchor="ctr" anchorCtr="1">
              <a:noAutofit/>
            </a:bodyPr>
            <a:lstStyle/>
            <a:p>
              <a:pPr algn="ctr"/>
              <a:endPara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0" name="文本框 49"/>
            <p:cNvSpPr txBox="1"/>
            <p:nvPr>
              <p:custDataLst>
                <p:tags r:id="rId10"/>
              </p:custDataLst>
            </p:nvPr>
          </p:nvSpPr>
          <p:spPr>
            <a:xfrm>
              <a:off x="1682" y="5895"/>
              <a:ext cx="10438" cy="75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lvl="0" algn="l">
                <a:lnSpc>
                  <a:spcPct val="110000"/>
                </a:lnSpc>
                <a:buClrTx/>
                <a:buSzTx/>
                <a:buFontTx/>
              </a:pP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Arial"/>
                  <a:ea typeface="阿里巴巴普惠体 Medium"/>
                  <a:cs typeface="阿里巴巴普惠体 Medium"/>
                  <a:sym typeface="Arial"/>
                </a:rPr>
                <a:t>         泉州古建筑中最有地方特色的是泉州民居建筑，尤其是贵族、官僚、富豪、士大夫阶层中的文人、画家，他们的宅第规模可观，形式讲究，其造型、格局、技艺、用材等都蕴含着某个特定时代的文化气质。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414782" y="5236845"/>
            <a:ext cx="9391015" cy="562610"/>
            <a:chOff x="1619" y="6515"/>
            <a:chExt cx="14789" cy="1416"/>
          </a:xfrm>
        </p:grpSpPr>
        <p:grpSp>
          <p:nvGrpSpPr>
            <p:cNvPr id="4" name="组合 3"/>
            <p:cNvGrpSpPr/>
            <p:nvPr/>
          </p:nvGrpSpPr>
          <p:grpSpPr>
            <a:xfrm>
              <a:off x="1619" y="6515"/>
              <a:ext cx="14789" cy="1416"/>
              <a:chOff x="1328" y="6808"/>
              <a:chExt cx="15333" cy="1080"/>
            </a:xfrm>
          </p:grpSpPr>
          <p:sp>
            <p:nvSpPr>
              <p:cNvPr id="5" name="AutoShape 3"/>
              <p:cNvSpPr/>
              <p:nvPr>
                <p:custDataLst>
                  <p:tags r:id="rId7"/>
                </p:custDataLst>
              </p:nvPr>
            </p:nvSpPr>
            <p:spPr>
              <a:xfrm>
                <a:off x="1328" y="6808"/>
                <a:ext cx="1817" cy="1080"/>
              </a:xfrm>
              <a:prstGeom prst="flowChartAlternateProcess">
                <a:avLst/>
              </a:prstGeom>
              <a:solidFill>
                <a:schemeClr val="accent6"/>
              </a:solidFill>
              <a:ln w="9525">
                <a:noFill/>
              </a:ln>
              <a:effectLst>
                <a:outerShdw blurRad="50800" dist="25400" algn="l" rotWithShape="0">
                  <a:srgbClr val="3B7DD7">
                    <a:alpha val="40000"/>
                  </a:srgbClr>
                </a:outerShdw>
              </a:effectLst>
            </p:spPr>
            <p:txBody>
              <a:bodyPr anchor="ctr" anchorCtr="0"/>
              <a:lstStyle/>
              <a:p>
                <a:pPr algn="ctr">
                  <a:spcBef>
                    <a:spcPct val="20000"/>
                  </a:spcBef>
                  <a:buClrTx/>
                  <a:buSzTx/>
                  <a:buFontTx/>
                </a:pPr>
                <a:r>
                  <a:rPr lang="zh-CN" altLang="en-US" sz="2000" b="1" dirty="0">
                    <a:solidFill>
                      <a:schemeClr val="bg1"/>
                    </a:solidFill>
                    <a:latin typeface="Arial"/>
                    <a:ea typeface="阿里巴巴普惠体 Medium"/>
                    <a:cs typeface="阿里巴巴普惠体 Medium"/>
                    <a:sym typeface="Arial"/>
                  </a:rPr>
                  <a:t>代表地</a:t>
                </a:r>
              </a:p>
            </p:txBody>
          </p:sp>
          <p:sp>
            <p:nvSpPr>
              <p:cNvPr id="7" name="AutoShape 3"/>
              <p:cNvSpPr/>
              <p:nvPr>
                <p:custDataLst>
                  <p:tags r:id="rId8"/>
                </p:custDataLst>
              </p:nvPr>
            </p:nvSpPr>
            <p:spPr>
              <a:xfrm>
                <a:off x="1329" y="6808"/>
                <a:ext cx="15332" cy="1080"/>
              </a:xfrm>
              <a:prstGeom prst="flowChartAlternateProcess">
                <a:avLst/>
              </a:prstGeom>
              <a:noFill/>
              <a:ln w="9525">
                <a:solidFill>
                  <a:schemeClr val="accent6"/>
                </a:solidFill>
              </a:ln>
            </p:spPr>
            <p:txBody>
              <a:bodyPr anchor="ctr" anchorCtr="0"/>
              <a:lstStyle/>
              <a:p>
                <a:pPr algn="ctr">
                  <a:spcBef>
                    <a:spcPct val="20000"/>
                  </a:spcBef>
                </a:pPr>
                <a:endParaRPr lang="zh-CN" altLang="en-US" sz="1800" b="1" dirty="0">
                  <a:solidFill>
                    <a:schemeClr val="bg1"/>
                  </a:solidFill>
                  <a:latin typeface="Arial"/>
                  <a:ea typeface="阿里巴巴普惠体 Medium"/>
                  <a:cs typeface="阿里巴巴普惠体 Medium"/>
                  <a:sym typeface="Arial"/>
                </a:endParaRPr>
              </a:p>
            </p:txBody>
          </p:sp>
        </p:grpSp>
        <p:sp>
          <p:nvSpPr>
            <p:cNvPr id="12" name="文本框 11"/>
            <p:cNvSpPr txBox="1"/>
            <p:nvPr>
              <p:custDataLst>
                <p:tags r:id="rId6"/>
              </p:custDataLst>
            </p:nvPr>
          </p:nvSpPr>
          <p:spPr>
            <a:xfrm>
              <a:off x="3976" y="6723"/>
              <a:ext cx="12279" cy="940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lstStyle/>
            <a:p>
              <a:pPr algn="l"/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Arial"/>
                  <a:ea typeface="阿里巴巴普惠体 Medium"/>
                  <a:cs typeface="阿里巴巴普惠体 Medium"/>
                  <a:sym typeface="Arial"/>
                </a:rPr>
                <a:t>蔡氏古民居、杨阿苗故居、黄宗汉故居、李光地故居、林路大厝等。</a:t>
              </a:r>
            </a:p>
          </p:txBody>
        </p:sp>
      </p:grpSp>
      <p:sp>
        <p:nvSpPr>
          <p:cNvPr id="159" name="矩形: 圆角 158"/>
          <p:cNvSpPr/>
          <p:nvPr>
            <p:custDataLst>
              <p:tags r:id="rId3"/>
            </p:custDataLst>
          </p:nvPr>
        </p:nvSpPr>
        <p:spPr>
          <a:xfrm>
            <a:off x="1414781" y="1388745"/>
            <a:ext cx="1247140" cy="44196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3098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12700" dir="5400000" algn="t" rotWithShape="0">
                    <a:schemeClr val="accent6">
                      <a:lumMod val="75000"/>
                      <a:alpha val="80000"/>
                    </a:schemeClr>
                  </a:outerShdw>
                </a:effectLst>
                <a:uLnTx/>
                <a:uFillTx/>
                <a:latin typeface="Arial"/>
                <a:ea typeface="阿里巴巴普惠体 Medium"/>
                <a:cs typeface="阿里巴巴普惠体 Medium"/>
                <a:sym typeface="Arial"/>
              </a:rPr>
              <a:t>古民居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1414781" y="3495040"/>
            <a:ext cx="9363075" cy="1482090"/>
            <a:chOff x="1256" y="5725"/>
            <a:chExt cx="11125" cy="1091"/>
          </a:xfrm>
        </p:grpSpPr>
        <p:sp>
          <p:nvSpPr>
            <p:cNvPr id="17" name="文本框 25"/>
            <p:cNvSpPr txBox="1"/>
            <p:nvPr>
              <p:custDataLst>
                <p:tags r:id="rId4"/>
              </p:custDataLst>
            </p:nvPr>
          </p:nvSpPr>
          <p:spPr>
            <a:xfrm>
              <a:off x="1256" y="5725"/>
              <a:ext cx="11125" cy="1091"/>
            </a:xfrm>
            <a:prstGeom prst="roundRect">
              <a:avLst>
                <a:gd name="adj" fmla="val 5341"/>
              </a:avLst>
            </a:prstGeom>
            <a:solidFill>
              <a:schemeClr val="accent6">
                <a:lumMod val="20000"/>
                <a:lumOff val="80000"/>
                <a:alpha val="35000"/>
              </a:schemeClr>
            </a:solidFill>
          </p:spPr>
          <p:txBody>
            <a:bodyPr wrap="square" lIns="0" tIns="36195" rIns="0" bIns="0" rtlCol="0" anchor="ctr" anchorCtr="1">
              <a:noAutofit/>
            </a:bodyPr>
            <a:lstStyle/>
            <a:p>
              <a:pPr algn="ctr"/>
              <a:endPara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18" name="文本框 17"/>
            <p:cNvSpPr txBox="1"/>
            <p:nvPr>
              <p:custDataLst>
                <p:tags r:id="rId5"/>
              </p:custDataLst>
            </p:nvPr>
          </p:nvSpPr>
          <p:spPr>
            <a:xfrm>
              <a:off x="1715" y="5875"/>
              <a:ext cx="10263" cy="75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l">
                <a:lnSpc>
                  <a:spcPct val="110000"/>
                </a:lnSpc>
              </a:pP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Arial"/>
                  <a:ea typeface="阿里巴巴普惠体 Medium"/>
                  <a:cs typeface="阿里巴巴普惠体 Medium"/>
                  <a:sym typeface="Arial"/>
                </a:rPr>
                <a:t>         </a:t>
              </a:r>
              <a:r>
                <a:rPr lang="zh-CN" altLang="en-US" sz="1600" dirty="0">
                  <a:solidFill>
                    <a:srgbClr val="333333"/>
                  </a:solidFill>
                  <a:effectLst/>
                  <a:latin typeface="Arial"/>
                  <a:ea typeface="阿里巴巴普惠体 Medium"/>
                  <a:cs typeface="阿里巴巴普惠体 Medium"/>
                  <a:sym typeface="Arial"/>
                </a:rPr>
                <a:t>千百年来，民风民俗的传承衍化，使泉州民居建筑自成一派天然风韵。有三开间或五开间红砖白石双坡曲燕尾脊的汉式古大厝，有“手巾寮”的纵向住宅，有骑楼式的商住合一的建筑，还有一种是外围护有高大坚固防御墙体，适应大家族集居特殊形式的土楼建筑中西合璧的住宅称</a:t>
              </a:r>
              <a:r>
                <a:rPr lang="zh-CN" altLang="en-US" sz="1600" dirty="0">
                  <a:solidFill>
                    <a:schemeClr val="accent6">
                      <a:lumMod val="75000"/>
                    </a:schemeClr>
                  </a:solidFill>
                  <a:effectLst/>
                  <a:latin typeface="Arial"/>
                  <a:ea typeface="阿里巴巴普惠体 Medium"/>
                  <a:cs typeface="阿里巴巴普惠体 Medium"/>
                  <a:sym typeface="Arial"/>
                </a:rPr>
                <a:t>“洋楼、番仔楼”</a:t>
              </a:r>
              <a:r>
                <a:rPr lang="zh-CN" altLang="en-US" sz="1600" dirty="0">
                  <a:solidFill>
                    <a:srgbClr val="333333"/>
                  </a:solidFill>
                  <a:effectLst/>
                  <a:latin typeface="Arial"/>
                  <a:ea typeface="阿里巴巴普惠体 Medium"/>
                  <a:cs typeface="阿里巴巴普惠体 Medium"/>
                  <a:sym typeface="Arial"/>
                </a:rPr>
                <a:t>。</a:t>
              </a:r>
              <a:endPara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</p:grpSp>
      <p:pic>
        <p:nvPicPr>
          <p:cNvPr id="19" name="图片 18" descr="觅知网_福建土楼福建旅游_1576450"/>
          <p:cNvPicPr>
            <a:picLocks noChangeAspect="1"/>
          </p:cNvPicPr>
          <p:nvPr/>
        </p:nvPicPr>
        <p:blipFill>
          <a:blip r:embed="rId21" cstate="email">
            <a:lum contras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1455" y="2043750"/>
            <a:ext cx="1870711" cy="1250315"/>
          </a:xfrm>
          <a:prstGeom prst="roundRect">
            <a:avLst/>
          </a:prstGeom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  <p:bldP spid="159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0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2" cstate="email">
            <a:alphaModFix amt="80000"/>
            <a:lum bright="6000" contras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圆角矩形 13"/>
          <p:cNvSpPr/>
          <p:nvPr>
            <p:custDataLst>
              <p:tags r:id="rId2"/>
            </p:custDataLst>
          </p:nvPr>
        </p:nvSpPr>
        <p:spPr>
          <a:xfrm>
            <a:off x="272099" y="240350"/>
            <a:ext cx="11647805" cy="6377305"/>
          </a:xfrm>
          <a:prstGeom prst="roundRect">
            <a:avLst>
              <a:gd name="adj" fmla="val 3365"/>
            </a:avLst>
          </a:prstGeom>
          <a:solidFill>
            <a:schemeClr val="bg1"/>
          </a:solidFill>
          <a:ln>
            <a:noFill/>
          </a:ln>
          <a:effectLst>
            <a:outerShdw blurRad="76200" dist="50800" dir="5400000" algn="t" rotWithShape="0">
              <a:schemeClr val="accent6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latin typeface="Arial"/>
                <a:ea typeface="阿里巴巴普惠体 Medium"/>
                <a:cs typeface="阿里巴巴普惠体 Medium"/>
                <a:sym typeface="Arial"/>
              </a:rPr>
              <a:t>0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625476" y="487682"/>
            <a:ext cx="11181715" cy="553720"/>
            <a:chOff x="985" y="768"/>
            <a:chExt cx="17609" cy="872"/>
          </a:xfrm>
        </p:grpSpPr>
        <p:sp>
          <p:nvSpPr>
            <p:cNvPr id="13" name="平行四边形 12"/>
            <p:cNvSpPr/>
            <p:nvPr>
              <p:custDataLst>
                <p:tags r:id="rId17"/>
              </p:custDataLst>
            </p:nvPr>
          </p:nvSpPr>
          <p:spPr>
            <a:xfrm>
              <a:off x="985" y="1347"/>
              <a:ext cx="3255" cy="254"/>
            </a:xfrm>
            <a:prstGeom prst="parallelogram">
              <a:avLst>
                <a:gd name="adj" fmla="val 38188"/>
              </a:avLst>
            </a:prstGeom>
            <a:gradFill>
              <a:gsLst>
                <a:gs pos="100000">
                  <a:schemeClr val="accent6"/>
                </a:gs>
                <a:gs pos="23000">
                  <a:schemeClr val="accent6">
                    <a:alpha val="0"/>
                  </a:scheme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" name="文本框 7"/>
            <p:cNvSpPr txBox="1"/>
            <p:nvPr>
              <p:custDataLst>
                <p:tags r:id="rId18"/>
              </p:custDataLst>
            </p:nvPr>
          </p:nvSpPr>
          <p:spPr>
            <a:xfrm>
              <a:off x="1095" y="768"/>
              <a:ext cx="2279" cy="8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3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阿里巴巴普惠体 Medium"/>
                  <a:cs typeface="阿里巴巴普惠体 Medium"/>
                  <a:sym typeface="Arial"/>
                </a:rPr>
                <a:t>古建筑</a:t>
              </a:r>
            </a:p>
          </p:txBody>
        </p:sp>
        <p:cxnSp>
          <p:nvCxnSpPr>
            <p:cNvPr id="52" name="直接连接符 51"/>
            <p:cNvCxnSpPr/>
            <p:nvPr>
              <p:custDataLst>
                <p:tags r:id="rId19"/>
              </p:custDataLst>
            </p:nvPr>
          </p:nvCxnSpPr>
          <p:spPr>
            <a:xfrm flipH="1">
              <a:off x="16410" y="1362"/>
              <a:ext cx="1817" cy="0"/>
            </a:xfrm>
            <a:prstGeom prst="line">
              <a:avLst/>
            </a:prstGeom>
            <a:ln w="38100" cap="rnd">
              <a:solidFill>
                <a:schemeClr val="accent6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>
              <a:endCxn id="13" idx="2"/>
            </p:cNvCxnSpPr>
            <p:nvPr>
              <p:custDataLst>
                <p:tags r:id="rId20"/>
              </p:custDataLst>
            </p:nvPr>
          </p:nvCxnSpPr>
          <p:spPr>
            <a:xfrm flipH="1">
              <a:off x="4192" y="1362"/>
              <a:ext cx="14402" cy="112"/>
            </a:xfrm>
            <a:prstGeom prst="line">
              <a:avLst/>
            </a:prstGeom>
            <a:ln w="25400" cap="rnd">
              <a:solidFill>
                <a:schemeClr val="accent6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组合 59"/>
          <p:cNvGrpSpPr/>
          <p:nvPr/>
        </p:nvGrpSpPr>
        <p:grpSpPr>
          <a:xfrm>
            <a:off x="10828021" y="6096635"/>
            <a:ext cx="687705" cy="215900"/>
            <a:chOff x="16722" y="9359"/>
            <a:chExt cx="972" cy="340"/>
          </a:xfrm>
          <a:gradFill>
            <a:gsLst>
              <a:gs pos="0">
                <a:schemeClr val="accent6"/>
              </a:gs>
              <a:gs pos="100000">
                <a:schemeClr val="accent6">
                  <a:alpha val="0"/>
                </a:schemeClr>
              </a:gs>
            </a:gsLst>
            <a:lin ang="10800000" scaled="0"/>
          </a:gradFill>
        </p:grpSpPr>
        <p:sp>
          <p:nvSpPr>
            <p:cNvPr id="61" name="燕尾形 60"/>
            <p:cNvSpPr/>
            <p:nvPr>
              <p:custDataLst>
                <p:tags r:id="rId13"/>
              </p:custDataLst>
            </p:nvPr>
          </p:nvSpPr>
          <p:spPr>
            <a:xfrm>
              <a:off x="17194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2" name="燕尾形 61"/>
            <p:cNvSpPr/>
            <p:nvPr>
              <p:custDataLst>
                <p:tags r:id="rId14"/>
              </p:custDataLst>
            </p:nvPr>
          </p:nvSpPr>
          <p:spPr>
            <a:xfrm>
              <a:off x="17430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3" name="燕尾形 62"/>
            <p:cNvSpPr/>
            <p:nvPr>
              <p:custDataLst>
                <p:tags r:id="rId15"/>
              </p:custDataLst>
            </p:nvPr>
          </p:nvSpPr>
          <p:spPr>
            <a:xfrm>
              <a:off x="16722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" name="燕尾形 5"/>
            <p:cNvSpPr/>
            <p:nvPr>
              <p:custDataLst>
                <p:tags r:id="rId16"/>
              </p:custDataLst>
            </p:nvPr>
          </p:nvSpPr>
          <p:spPr>
            <a:xfrm>
              <a:off x="16958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415415" y="2082165"/>
            <a:ext cx="9362440" cy="1162050"/>
            <a:chOff x="1256" y="5725"/>
            <a:chExt cx="11125" cy="979"/>
          </a:xfrm>
        </p:grpSpPr>
        <p:sp>
          <p:nvSpPr>
            <p:cNvPr id="73" name="文本框 25"/>
            <p:cNvSpPr txBox="1"/>
            <p:nvPr>
              <p:custDataLst>
                <p:tags r:id="rId11"/>
              </p:custDataLst>
            </p:nvPr>
          </p:nvSpPr>
          <p:spPr>
            <a:xfrm>
              <a:off x="1256" y="5725"/>
              <a:ext cx="11125" cy="979"/>
            </a:xfrm>
            <a:prstGeom prst="roundRect">
              <a:avLst>
                <a:gd name="adj" fmla="val 5341"/>
              </a:avLst>
            </a:prstGeom>
            <a:solidFill>
              <a:schemeClr val="accent6">
                <a:lumMod val="20000"/>
                <a:lumOff val="80000"/>
                <a:alpha val="35000"/>
              </a:schemeClr>
            </a:solidFill>
          </p:spPr>
          <p:txBody>
            <a:bodyPr wrap="square" lIns="0" tIns="36195" rIns="0" bIns="0" rtlCol="0" anchor="ctr" anchorCtr="1">
              <a:noAutofit/>
            </a:bodyPr>
            <a:lstStyle/>
            <a:p>
              <a:pPr algn="ctr"/>
              <a:endPara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0" name="文本框 49"/>
            <p:cNvSpPr txBox="1"/>
            <p:nvPr>
              <p:custDataLst>
                <p:tags r:id="rId12"/>
              </p:custDataLst>
            </p:nvPr>
          </p:nvSpPr>
          <p:spPr>
            <a:xfrm>
              <a:off x="1640" y="5885"/>
              <a:ext cx="10438" cy="73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l"/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Arial"/>
                  <a:ea typeface="阿里巴巴普惠体 Medium"/>
                  <a:cs typeface="阿里巴巴普惠体 Medium"/>
                  <a:sym typeface="Arial"/>
                </a:rPr>
                <a:t>         </a:t>
              </a:r>
              <a:r>
                <a:rPr lang="zh-CN" altLang="en-US" sz="1600" dirty="0">
                  <a:solidFill>
                    <a:srgbClr val="333333"/>
                  </a:solidFill>
                  <a:effectLst/>
                  <a:latin typeface="Arial"/>
                  <a:ea typeface="阿里巴巴普惠体 Medium"/>
                  <a:cs typeface="阿里巴巴普惠体 Medium"/>
                  <a:sym typeface="Arial"/>
                </a:rPr>
                <a:t>泉州有“泉南佛国”、“闽南蓬莱”之名。这些宗教既在泉州建造了大量宗教活动场所，还造就了许多的宗教人士和专家学者，不少高僧、高道受到朝廷的荣誉封号，许多著作成为珍贵的宗教典籍。同时，又留有大量胜迹、文物，成为重要的旅游资源和珍贵的学术研究资料。</a:t>
              </a:r>
              <a:endPara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</p:grpSp>
      <p:sp>
        <p:nvSpPr>
          <p:cNvPr id="159" name="矩形: 圆角 158"/>
          <p:cNvSpPr/>
          <p:nvPr>
            <p:custDataLst>
              <p:tags r:id="rId3"/>
            </p:custDataLst>
          </p:nvPr>
        </p:nvSpPr>
        <p:spPr>
          <a:xfrm>
            <a:off x="1414781" y="1424940"/>
            <a:ext cx="1113155" cy="441960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 defTabSz="309880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lang="zh-CN" altLang="en-US" b="1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ea typeface="阿里巴巴普惠体 Medium"/>
                <a:cs typeface="阿里巴巴普惠体 Medium"/>
                <a:sym typeface="Arial"/>
              </a:rPr>
              <a:t>古寺庙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1414782" y="3471547"/>
            <a:ext cx="9391015" cy="475615"/>
            <a:chOff x="1619" y="6515"/>
            <a:chExt cx="14789" cy="1416"/>
          </a:xfrm>
        </p:grpSpPr>
        <p:grpSp>
          <p:nvGrpSpPr>
            <p:cNvPr id="15" name="组合 14"/>
            <p:cNvGrpSpPr/>
            <p:nvPr/>
          </p:nvGrpSpPr>
          <p:grpSpPr>
            <a:xfrm>
              <a:off x="1619" y="6515"/>
              <a:ext cx="14789" cy="1416"/>
              <a:chOff x="1328" y="6808"/>
              <a:chExt cx="15333" cy="1080"/>
            </a:xfrm>
          </p:grpSpPr>
          <p:sp>
            <p:nvSpPr>
              <p:cNvPr id="20" name="AutoShape 3"/>
              <p:cNvSpPr/>
              <p:nvPr>
                <p:custDataLst>
                  <p:tags r:id="rId9"/>
                </p:custDataLst>
              </p:nvPr>
            </p:nvSpPr>
            <p:spPr>
              <a:xfrm>
                <a:off x="1328" y="6808"/>
                <a:ext cx="1817" cy="1080"/>
              </a:xfrm>
              <a:prstGeom prst="flowChartAlternateProcess">
                <a:avLst/>
              </a:prstGeom>
              <a:solidFill>
                <a:schemeClr val="accent6"/>
              </a:solidFill>
              <a:ln w="9525">
                <a:noFill/>
              </a:ln>
              <a:effectLst>
                <a:outerShdw blurRad="50800" dist="25400" algn="l" rotWithShape="0">
                  <a:srgbClr val="3B7DD7">
                    <a:alpha val="40000"/>
                  </a:srgbClr>
                </a:outerShdw>
              </a:effectLst>
            </p:spPr>
            <p:txBody>
              <a:bodyPr anchor="ctr" anchorCtr="0"/>
              <a:lstStyle/>
              <a:p>
                <a:pPr algn="ctr">
                  <a:spcBef>
                    <a:spcPct val="20000"/>
                  </a:spcBef>
                  <a:buClrTx/>
                  <a:buSzTx/>
                  <a:buFontTx/>
                </a:pPr>
                <a:r>
                  <a:rPr lang="zh-CN" altLang="en-US" sz="2000" b="1" dirty="0">
                    <a:solidFill>
                      <a:schemeClr val="bg1"/>
                    </a:solidFill>
                    <a:latin typeface="Arial"/>
                    <a:ea typeface="阿里巴巴普惠体 Medium"/>
                    <a:cs typeface="阿里巴巴普惠体 Medium"/>
                    <a:sym typeface="Arial"/>
                  </a:rPr>
                  <a:t>代表地</a:t>
                </a:r>
              </a:p>
            </p:txBody>
          </p:sp>
          <p:sp>
            <p:nvSpPr>
              <p:cNvPr id="21" name="AutoShape 3"/>
              <p:cNvSpPr/>
              <p:nvPr>
                <p:custDataLst>
                  <p:tags r:id="rId10"/>
                </p:custDataLst>
              </p:nvPr>
            </p:nvSpPr>
            <p:spPr>
              <a:xfrm>
                <a:off x="1329" y="6808"/>
                <a:ext cx="15332" cy="1080"/>
              </a:xfrm>
              <a:prstGeom prst="flowChartAlternateProcess">
                <a:avLst/>
              </a:prstGeom>
              <a:noFill/>
              <a:ln w="9525">
                <a:solidFill>
                  <a:schemeClr val="accent6"/>
                </a:solidFill>
              </a:ln>
            </p:spPr>
            <p:txBody>
              <a:bodyPr anchor="ctr" anchorCtr="0"/>
              <a:lstStyle/>
              <a:p>
                <a:pPr algn="ctr">
                  <a:spcBef>
                    <a:spcPct val="20000"/>
                  </a:spcBef>
                </a:pPr>
                <a:endParaRPr lang="zh-CN" altLang="en-US" sz="1800" b="1" dirty="0">
                  <a:solidFill>
                    <a:schemeClr val="bg1"/>
                  </a:solidFill>
                  <a:latin typeface="Arial"/>
                  <a:ea typeface="阿里巴巴普惠体 Medium"/>
                  <a:cs typeface="阿里巴巴普惠体 Medium"/>
                  <a:sym typeface="Arial"/>
                </a:endParaRPr>
              </a:p>
            </p:txBody>
          </p:sp>
        </p:grpSp>
        <p:sp>
          <p:nvSpPr>
            <p:cNvPr id="22" name="文本框 21"/>
            <p:cNvSpPr txBox="1"/>
            <p:nvPr>
              <p:custDataLst>
                <p:tags r:id="rId8"/>
              </p:custDataLst>
            </p:nvPr>
          </p:nvSpPr>
          <p:spPr>
            <a:xfrm>
              <a:off x="3976" y="6651"/>
              <a:ext cx="12279" cy="940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lstStyle/>
            <a:p>
              <a:pPr algn="l"/>
              <a:r>
                <a:rPr lang="zh-CN" altLang="en-US" dirty="0">
                  <a:solidFill>
                    <a:srgbClr val="333333"/>
                  </a:solidFill>
                  <a:effectLst/>
                  <a:latin typeface="Arial"/>
                  <a:ea typeface="阿里巴巴普惠体 Medium"/>
                  <a:cs typeface="阿里巴巴普惠体 Medium"/>
                  <a:sym typeface="Arial"/>
                </a:rPr>
                <a:t>开元寺、承天寺、清净寺、天后宫、草庵等。</a:t>
              </a: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4273550" y="4517390"/>
            <a:ext cx="6532615" cy="1106170"/>
            <a:chOff x="6838" y="7188"/>
            <a:chExt cx="10288" cy="1742"/>
          </a:xfrm>
        </p:grpSpPr>
        <p:grpSp>
          <p:nvGrpSpPr>
            <p:cNvPr id="3" name="组合 2"/>
            <p:cNvGrpSpPr/>
            <p:nvPr/>
          </p:nvGrpSpPr>
          <p:grpSpPr>
            <a:xfrm>
              <a:off x="6838" y="8181"/>
              <a:ext cx="10288" cy="749"/>
              <a:chOff x="1619" y="6515"/>
              <a:chExt cx="10288" cy="1416"/>
            </a:xfrm>
          </p:grpSpPr>
          <p:grpSp>
            <p:nvGrpSpPr>
              <p:cNvPr id="4" name="组合 3"/>
              <p:cNvGrpSpPr/>
              <p:nvPr/>
            </p:nvGrpSpPr>
            <p:grpSpPr>
              <a:xfrm>
                <a:off x="1619" y="6515"/>
                <a:ext cx="10288" cy="1416"/>
                <a:chOff x="1328" y="6808"/>
                <a:chExt cx="10666" cy="1080"/>
              </a:xfrm>
            </p:grpSpPr>
            <p:sp>
              <p:nvSpPr>
                <p:cNvPr id="5" name="AutoShape 3"/>
                <p:cNvSpPr/>
                <p:nvPr>
                  <p:custDataLst>
                    <p:tags r:id="rId6"/>
                  </p:custDataLst>
                </p:nvPr>
              </p:nvSpPr>
              <p:spPr>
                <a:xfrm>
                  <a:off x="1328" y="6808"/>
                  <a:ext cx="1817" cy="1080"/>
                </a:xfrm>
                <a:prstGeom prst="flowChartAlternateProcess">
                  <a:avLst/>
                </a:prstGeom>
                <a:solidFill>
                  <a:schemeClr val="accent6"/>
                </a:solidFill>
                <a:ln w="9525">
                  <a:noFill/>
                </a:ln>
                <a:effectLst>
                  <a:outerShdw blurRad="50800" dist="25400" algn="l" rotWithShape="0">
                    <a:srgbClr val="3B7DD7">
                      <a:alpha val="40000"/>
                    </a:srgbClr>
                  </a:outerShdw>
                </a:effectLst>
              </p:spPr>
              <p:txBody>
                <a:bodyPr anchor="ctr" anchorCtr="0"/>
                <a:lstStyle/>
                <a:p>
                  <a:pPr algn="ctr">
                    <a:spcBef>
                      <a:spcPct val="20000"/>
                    </a:spcBef>
                    <a:buClrTx/>
                    <a:buSzTx/>
                    <a:buFontTx/>
                  </a:pPr>
                  <a:r>
                    <a:rPr lang="zh-CN" altLang="en-US" sz="2000" b="1" dirty="0">
                      <a:solidFill>
                        <a:schemeClr val="bg1"/>
                      </a:solidFill>
                      <a:latin typeface="Arial"/>
                      <a:ea typeface="阿里巴巴普惠体 Medium"/>
                      <a:cs typeface="阿里巴巴普惠体 Medium"/>
                      <a:sym typeface="Arial"/>
                    </a:rPr>
                    <a:t>代表地</a:t>
                  </a:r>
                </a:p>
              </p:txBody>
            </p:sp>
            <p:sp>
              <p:nvSpPr>
                <p:cNvPr id="7" name="AutoShape 3"/>
                <p:cNvSpPr/>
                <p:nvPr>
                  <p:custDataLst>
                    <p:tags r:id="rId7"/>
                  </p:custDataLst>
                </p:nvPr>
              </p:nvSpPr>
              <p:spPr>
                <a:xfrm>
                  <a:off x="1329" y="6808"/>
                  <a:ext cx="10665" cy="1080"/>
                </a:xfrm>
                <a:prstGeom prst="flowChartAlternateProcess">
                  <a:avLst/>
                </a:prstGeom>
                <a:noFill/>
                <a:ln w="9525">
                  <a:solidFill>
                    <a:schemeClr val="accent6"/>
                  </a:solidFill>
                </a:ln>
              </p:spPr>
              <p:txBody>
                <a:bodyPr anchor="ctr" anchorCtr="0"/>
                <a:lstStyle/>
                <a:p>
                  <a:pPr algn="ctr">
                    <a:spcBef>
                      <a:spcPct val="20000"/>
                    </a:spcBef>
                  </a:pPr>
                  <a:endParaRPr lang="zh-CN" altLang="en-US" sz="1800" b="1" dirty="0">
                    <a:solidFill>
                      <a:schemeClr val="bg1"/>
                    </a:solidFill>
                    <a:latin typeface="Arial"/>
                    <a:ea typeface="阿里巴巴普惠体 Medium"/>
                    <a:cs typeface="阿里巴巴普惠体 Medium"/>
                    <a:sym typeface="Arial"/>
                  </a:endParaRPr>
                </a:p>
              </p:txBody>
            </p:sp>
          </p:grpSp>
          <p:sp>
            <p:nvSpPr>
              <p:cNvPr id="12" name="文本框 11"/>
              <p:cNvSpPr txBox="1"/>
              <p:nvPr>
                <p:custDataLst>
                  <p:tags r:id="rId5"/>
                </p:custDataLst>
              </p:nvPr>
            </p:nvSpPr>
            <p:spPr>
              <a:xfrm>
                <a:off x="3976" y="6651"/>
                <a:ext cx="7484" cy="940"/>
              </a:xfrm>
              <a:prstGeom prst="rect">
                <a:avLst/>
              </a:prstGeom>
              <a:noFill/>
            </p:spPr>
            <p:txBody>
              <a:bodyPr wrap="square" rtlCol="0" anchor="t">
                <a:noAutofit/>
              </a:bodyPr>
              <a:lstStyle/>
              <a:p>
                <a:pPr algn="l"/>
                <a:r>
                  <a:rPr lang="zh-CN" altLang="en-US" dirty="0">
                    <a:solidFill>
                      <a:srgbClr val="333333"/>
                    </a:solidFill>
                    <a:effectLst/>
                    <a:latin typeface="Arial"/>
                    <a:ea typeface="阿里巴巴普惠体 Medium"/>
                    <a:cs typeface="阿里巴巴普惠体 Medium"/>
                    <a:sym typeface="Arial"/>
                  </a:rPr>
                  <a:t>开元寺、承天寺、清净寺、天后宫、草庵等。</a:t>
                </a:r>
                <a:endPara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Arial"/>
                  <a:ea typeface="阿里巴巴普惠体 Medium"/>
                  <a:cs typeface="阿里巴巴普惠体 Medium"/>
                  <a:sym typeface="Arial"/>
                </a:endParaRPr>
              </a:p>
            </p:txBody>
          </p:sp>
        </p:grpSp>
        <p:sp>
          <p:nvSpPr>
            <p:cNvPr id="23" name="矩形: 圆角 158"/>
            <p:cNvSpPr/>
            <p:nvPr>
              <p:custDataLst>
                <p:tags r:id="rId4"/>
              </p:custDataLst>
            </p:nvPr>
          </p:nvSpPr>
          <p:spPr>
            <a:xfrm>
              <a:off x="6838" y="7188"/>
              <a:ext cx="1753" cy="696"/>
            </a:xfrm>
            <a:prstGeom prst="roundRect">
              <a:avLst>
                <a:gd name="adj" fmla="val 50000"/>
              </a:avLst>
            </a:prstGeom>
            <a:noFill/>
            <a:ln w="19050"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 defTabSz="309880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r>
                <a:rPr lang="zh-CN" altLang="en-US" b="1" noProof="0" dirty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Arial"/>
                  <a:ea typeface="阿里巴巴普惠体 Medium"/>
                  <a:cs typeface="阿里巴巴普惠体 Medium"/>
                  <a:sym typeface="Arial"/>
                </a:rPr>
                <a:t>古街巷</a:t>
              </a:r>
            </a:p>
          </p:txBody>
        </p:sp>
      </p:grpSp>
      <p:pic>
        <p:nvPicPr>
          <p:cNvPr id="25" name="图片 24" descr="觅知网_一个在福建最著名的土楼福建旅游_1578130"/>
          <p:cNvPicPr>
            <a:picLocks noChangeAspect="1"/>
          </p:cNvPicPr>
          <p:nvPr/>
        </p:nvPicPr>
        <p:blipFill>
          <a:blip r:embed="rId23" cstate="email">
            <a:lum contras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15415" y="4278630"/>
            <a:ext cx="2348231" cy="1569720"/>
          </a:xfrm>
          <a:prstGeom prst="roundRect">
            <a:avLst>
              <a:gd name="adj" fmla="val 11720"/>
            </a:avLst>
          </a:prstGeom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  <p:bldP spid="159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0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8" cstate="email">
            <a:lum bright="6000" contras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669" y="0"/>
            <a:ext cx="12178665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97206" y="2263775"/>
            <a:ext cx="11410951" cy="1758950"/>
          </a:xfrm>
          <a:ln w="53975">
            <a:noFill/>
          </a:ln>
          <a:effectLst>
            <a:outerShdw blurRad="50800" dist="25400" dir="5400000" algn="t" rotWithShape="0">
              <a:schemeClr val="accent6">
                <a:lumMod val="75000"/>
                <a:alpha val="80000"/>
              </a:schemeClr>
            </a:outerShdw>
          </a:effectLst>
        </p:spPr>
        <p:txBody>
          <a:bodyPr anchor="ctr" anchorCtr="0">
            <a:noAutofit/>
          </a:bodyPr>
          <a:lstStyle/>
          <a:p>
            <a:pPr algn="ctr"/>
            <a:r>
              <a:rPr lang="zh-CN" altLang="en-US" sz="6800" spc="500" dirty="0">
                <a:ln w="88900">
                  <a:solidFill>
                    <a:srgbClr val="358828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schemeClr val="accent6">
                      <a:lumMod val="50000"/>
                      <a:alpha val="100000"/>
                    </a:schemeClr>
                  </a:outerShdw>
                </a:effectLst>
                <a:latin typeface="思源宋体 CN Heavy" pitchFamily="18" charset="-122"/>
                <a:ea typeface="思源宋体 CN Heavy" pitchFamily="18" charset="-122"/>
                <a:cs typeface="阿里巴巴普惠体 Medium"/>
                <a:sym typeface="Arial"/>
              </a:rPr>
              <a:t>美食盛宴，泉州小吃大搜罗</a:t>
            </a: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497206" y="2646047"/>
            <a:ext cx="11410951" cy="99377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6800" spc="500" dirty="0">
                <a:gradFill>
                  <a:gsLst>
                    <a:gs pos="0">
                      <a:schemeClr val="bg1"/>
                    </a:gs>
                    <a:gs pos="100000">
                      <a:schemeClr val="accent6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latin typeface="思源宋体 CN Heavy" pitchFamily="18" charset="-122"/>
                <a:ea typeface="思源宋体 CN Heavy" pitchFamily="18" charset="-122"/>
                <a:cs typeface="阿里巴巴普惠体 Medium"/>
                <a:sym typeface="Arial"/>
              </a:rPr>
              <a:t>美食盛宴，泉州小吃大搜罗</a:t>
            </a:r>
          </a:p>
        </p:txBody>
      </p:sp>
      <p:sp>
        <p:nvSpPr>
          <p:cNvPr id="159" name="矩形: 圆角 158"/>
          <p:cNvSpPr/>
          <p:nvPr/>
        </p:nvSpPr>
        <p:spPr>
          <a:xfrm>
            <a:off x="4992689" y="4408805"/>
            <a:ext cx="2206625" cy="59055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92D050"/>
              </a:gs>
              <a:gs pos="100000">
                <a:schemeClr val="accent6"/>
              </a:gs>
            </a:gsLst>
            <a:lin ang="5400000" scaled="1"/>
          </a:gradFill>
          <a:ln w="19050">
            <a:noFill/>
          </a:ln>
          <a:effectLst>
            <a:outerShdw blurRad="63500" dist="25400" dir="5400000" algn="t" rotWithShape="0">
              <a:schemeClr val="accent6">
                <a:lumMod val="50000"/>
                <a:alpha val="8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3098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400" b="1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12700" dir="5400000" algn="t" rotWithShape="0">
                    <a:schemeClr val="accent6">
                      <a:lumMod val="75000"/>
                      <a:alpha val="80000"/>
                    </a:schemeClr>
                  </a:outerShdw>
                </a:effectLst>
                <a:uLnTx/>
                <a:uFillTx/>
                <a:latin typeface="Arial"/>
                <a:ea typeface="阿里巴巴普惠体 Medium"/>
                <a:cs typeface="阿里巴巴普惠体 Medium"/>
                <a:sym typeface="Arial"/>
              </a:rPr>
              <a:t>PART TWO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12700" dir="5400000" algn="t" rotWithShape="0">
                  <a:schemeClr val="accent6">
                    <a:lumMod val="75000"/>
                    <a:alpha val="80000"/>
                  </a:schemeClr>
                </a:outerShdw>
              </a:effectLst>
              <a:uLnTx/>
              <a:uFillTx/>
              <a:latin typeface="Arial"/>
              <a:ea typeface="阿里巴巴普惠体 Medium"/>
              <a:cs typeface="阿里巴巴普惠体 Medium"/>
              <a:sym typeface="Arial"/>
            </a:endParaRPr>
          </a:p>
        </p:txBody>
      </p:sp>
      <p:grpSp>
        <p:nvGrpSpPr>
          <p:cNvPr id="36" name="组合 35"/>
          <p:cNvGrpSpPr/>
          <p:nvPr userDrawn="1"/>
        </p:nvGrpSpPr>
        <p:grpSpPr>
          <a:xfrm>
            <a:off x="1923415" y="2"/>
            <a:ext cx="1259840" cy="706755"/>
            <a:chOff x="1087660" y="-36875"/>
            <a:chExt cx="1259749" cy="706854"/>
          </a:xfrm>
          <a:gradFill>
            <a:gsLst>
              <a:gs pos="100000">
                <a:srgbClr val="49BC0A">
                  <a:alpha val="0"/>
                </a:srgbClr>
              </a:gs>
              <a:gs pos="0">
                <a:srgbClr val="41A809"/>
              </a:gs>
            </a:gsLst>
            <a:lin ang="5400000" scaled="1"/>
          </a:gradFill>
        </p:grpSpPr>
        <p:sp>
          <p:nvSpPr>
            <p:cNvPr id="37" name="椭圆 36"/>
            <p:cNvSpPr/>
            <p:nvPr>
              <p:custDataLst>
                <p:tags r:id="rId9"/>
              </p:custDataLst>
            </p:nvPr>
          </p:nvSpPr>
          <p:spPr>
            <a:xfrm>
              <a:off x="1087660" y="-36874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38" name="椭圆 37"/>
            <p:cNvSpPr/>
            <p:nvPr>
              <p:custDataLst>
                <p:tags r:id="rId10"/>
              </p:custDataLst>
            </p:nvPr>
          </p:nvSpPr>
          <p:spPr>
            <a:xfrm>
              <a:off x="1257452" y="-3687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39" name="椭圆 38"/>
            <p:cNvSpPr/>
            <p:nvPr>
              <p:custDataLst>
                <p:tags r:id="rId11"/>
              </p:custDataLst>
            </p:nvPr>
          </p:nvSpPr>
          <p:spPr>
            <a:xfrm>
              <a:off x="1427244" y="-36873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0" name="椭圆 39"/>
            <p:cNvSpPr/>
            <p:nvPr>
              <p:custDataLst>
                <p:tags r:id="rId12"/>
              </p:custDataLst>
            </p:nvPr>
          </p:nvSpPr>
          <p:spPr>
            <a:xfrm>
              <a:off x="1597037" y="-3687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1" name="椭圆 40"/>
            <p:cNvSpPr/>
            <p:nvPr>
              <p:custDataLst>
                <p:tags r:id="rId13"/>
              </p:custDataLst>
            </p:nvPr>
          </p:nvSpPr>
          <p:spPr>
            <a:xfrm>
              <a:off x="1766829" y="-3687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2" name="椭圆 41"/>
            <p:cNvSpPr/>
            <p:nvPr>
              <p:custDataLst>
                <p:tags r:id="rId14"/>
              </p:custDataLst>
            </p:nvPr>
          </p:nvSpPr>
          <p:spPr>
            <a:xfrm>
              <a:off x="1936621" y="-3687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3" name="椭圆 42"/>
            <p:cNvSpPr/>
            <p:nvPr>
              <p:custDataLst>
                <p:tags r:id="rId15"/>
              </p:custDataLst>
            </p:nvPr>
          </p:nvSpPr>
          <p:spPr>
            <a:xfrm>
              <a:off x="2106413" y="-3687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4" name="椭圆 43"/>
            <p:cNvSpPr/>
            <p:nvPr>
              <p:custDataLst>
                <p:tags r:id="rId16"/>
              </p:custDataLst>
            </p:nvPr>
          </p:nvSpPr>
          <p:spPr>
            <a:xfrm>
              <a:off x="2276206" y="-3687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5" name="椭圆 44"/>
            <p:cNvSpPr/>
            <p:nvPr>
              <p:custDataLst>
                <p:tags r:id="rId17"/>
              </p:custDataLst>
            </p:nvPr>
          </p:nvSpPr>
          <p:spPr>
            <a:xfrm>
              <a:off x="1087660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6" name="椭圆 45"/>
            <p:cNvSpPr/>
            <p:nvPr>
              <p:custDataLst>
                <p:tags r:id="rId18"/>
              </p:custDataLst>
            </p:nvPr>
          </p:nvSpPr>
          <p:spPr>
            <a:xfrm>
              <a:off x="1257452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7" name="椭圆 46"/>
            <p:cNvSpPr/>
            <p:nvPr>
              <p:custDataLst>
                <p:tags r:id="rId19"/>
              </p:custDataLst>
            </p:nvPr>
          </p:nvSpPr>
          <p:spPr>
            <a:xfrm>
              <a:off x="1427244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8" name="椭圆 47"/>
            <p:cNvSpPr/>
            <p:nvPr>
              <p:custDataLst>
                <p:tags r:id="rId20"/>
              </p:custDataLst>
            </p:nvPr>
          </p:nvSpPr>
          <p:spPr>
            <a:xfrm>
              <a:off x="1597037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49" name="椭圆 48"/>
            <p:cNvSpPr/>
            <p:nvPr>
              <p:custDataLst>
                <p:tags r:id="rId21"/>
              </p:custDataLst>
            </p:nvPr>
          </p:nvSpPr>
          <p:spPr>
            <a:xfrm>
              <a:off x="1766829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0" name="椭圆 49"/>
            <p:cNvSpPr/>
            <p:nvPr>
              <p:custDataLst>
                <p:tags r:id="rId22"/>
              </p:custDataLst>
            </p:nvPr>
          </p:nvSpPr>
          <p:spPr>
            <a:xfrm>
              <a:off x="1936621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1" name="椭圆 50"/>
            <p:cNvSpPr/>
            <p:nvPr>
              <p:custDataLst>
                <p:tags r:id="rId23"/>
              </p:custDataLst>
            </p:nvPr>
          </p:nvSpPr>
          <p:spPr>
            <a:xfrm>
              <a:off x="2106413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2" name="椭圆 51"/>
            <p:cNvSpPr/>
            <p:nvPr>
              <p:custDataLst>
                <p:tags r:id="rId24"/>
              </p:custDataLst>
            </p:nvPr>
          </p:nvSpPr>
          <p:spPr>
            <a:xfrm>
              <a:off x="2276206" y="9025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3" name="椭圆 52"/>
            <p:cNvSpPr/>
            <p:nvPr>
              <p:custDataLst>
                <p:tags r:id="rId25"/>
              </p:custDataLst>
            </p:nvPr>
          </p:nvSpPr>
          <p:spPr>
            <a:xfrm>
              <a:off x="1087660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4" name="椭圆 53"/>
            <p:cNvSpPr/>
            <p:nvPr>
              <p:custDataLst>
                <p:tags r:id="rId26"/>
              </p:custDataLst>
            </p:nvPr>
          </p:nvSpPr>
          <p:spPr>
            <a:xfrm>
              <a:off x="1257452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5" name="椭圆 54"/>
            <p:cNvSpPr/>
            <p:nvPr>
              <p:custDataLst>
                <p:tags r:id="rId27"/>
              </p:custDataLst>
            </p:nvPr>
          </p:nvSpPr>
          <p:spPr>
            <a:xfrm>
              <a:off x="1427244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6" name="椭圆 55"/>
            <p:cNvSpPr/>
            <p:nvPr>
              <p:custDataLst>
                <p:tags r:id="rId28"/>
              </p:custDataLst>
            </p:nvPr>
          </p:nvSpPr>
          <p:spPr>
            <a:xfrm>
              <a:off x="1597037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7" name="椭圆 56"/>
            <p:cNvSpPr/>
            <p:nvPr>
              <p:custDataLst>
                <p:tags r:id="rId29"/>
              </p:custDataLst>
            </p:nvPr>
          </p:nvSpPr>
          <p:spPr>
            <a:xfrm>
              <a:off x="1766829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8" name="椭圆 57"/>
            <p:cNvSpPr/>
            <p:nvPr>
              <p:custDataLst>
                <p:tags r:id="rId30"/>
              </p:custDataLst>
            </p:nvPr>
          </p:nvSpPr>
          <p:spPr>
            <a:xfrm>
              <a:off x="1936621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59" name="椭圆 58"/>
            <p:cNvSpPr/>
            <p:nvPr>
              <p:custDataLst>
                <p:tags r:id="rId31"/>
              </p:custDataLst>
            </p:nvPr>
          </p:nvSpPr>
          <p:spPr>
            <a:xfrm>
              <a:off x="2106413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0" name="椭圆 59"/>
            <p:cNvSpPr/>
            <p:nvPr>
              <p:custDataLst>
                <p:tags r:id="rId32"/>
              </p:custDataLst>
            </p:nvPr>
          </p:nvSpPr>
          <p:spPr>
            <a:xfrm>
              <a:off x="2276206" y="217385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1" name="椭圆 60"/>
            <p:cNvSpPr/>
            <p:nvPr>
              <p:custDataLst>
                <p:tags r:id="rId33"/>
              </p:custDataLst>
            </p:nvPr>
          </p:nvSpPr>
          <p:spPr>
            <a:xfrm>
              <a:off x="1087660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2" name="椭圆 61"/>
            <p:cNvSpPr/>
            <p:nvPr>
              <p:custDataLst>
                <p:tags r:id="rId34"/>
              </p:custDataLst>
            </p:nvPr>
          </p:nvSpPr>
          <p:spPr>
            <a:xfrm>
              <a:off x="1257452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3" name="椭圆 62"/>
            <p:cNvSpPr/>
            <p:nvPr>
              <p:custDataLst>
                <p:tags r:id="rId35"/>
              </p:custDataLst>
            </p:nvPr>
          </p:nvSpPr>
          <p:spPr>
            <a:xfrm>
              <a:off x="1427244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4" name="椭圆 63"/>
            <p:cNvSpPr/>
            <p:nvPr>
              <p:custDataLst>
                <p:tags r:id="rId36"/>
              </p:custDataLst>
            </p:nvPr>
          </p:nvSpPr>
          <p:spPr>
            <a:xfrm>
              <a:off x="1597037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5" name="椭圆 64"/>
            <p:cNvSpPr/>
            <p:nvPr>
              <p:custDataLst>
                <p:tags r:id="rId37"/>
              </p:custDataLst>
            </p:nvPr>
          </p:nvSpPr>
          <p:spPr>
            <a:xfrm>
              <a:off x="1766829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6" name="椭圆 65"/>
            <p:cNvSpPr/>
            <p:nvPr>
              <p:custDataLst>
                <p:tags r:id="rId38"/>
              </p:custDataLst>
            </p:nvPr>
          </p:nvSpPr>
          <p:spPr>
            <a:xfrm>
              <a:off x="1936621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7" name="椭圆 66"/>
            <p:cNvSpPr/>
            <p:nvPr>
              <p:custDataLst>
                <p:tags r:id="rId39"/>
              </p:custDataLst>
            </p:nvPr>
          </p:nvSpPr>
          <p:spPr>
            <a:xfrm>
              <a:off x="2106413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8" name="椭圆 67"/>
            <p:cNvSpPr/>
            <p:nvPr>
              <p:custDataLst>
                <p:tags r:id="rId40"/>
              </p:custDataLst>
            </p:nvPr>
          </p:nvSpPr>
          <p:spPr>
            <a:xfrm>
              <a:off x="2276206" y="34451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69" name="椭圆 68"/>
            <p:cNvSpPr/>
            <p:nvPr>
              <p:custDataLst>
                <p:tags r:id="rId41"/>
              </p:custDataLst>
            </p:nvPr>
          </p:nvSpPr>
          <p:spPr>
            <a:xfrm>
              <a:off x="1087660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0" name="椭圆 69"/>
            <p:cNvSpPr/>
            <p:nvPr>
              <p:custDataLst>
                <p:tags r:id="rId42"/>
              </p:custDataLst>
            </p:nvPr>
          </p:nvSpPr>
          <p:spPr>
            <a:xfrm>
              <a:off x="1257452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1" name="椭圆 70"/>
            <p:cNvSpPr/>
            <p:nvPr>
              <p:custDataLst>
                <p:tags r:id="rId43"/>
              </p:custDataLst>
            </p:nvPr>
          </p:nvSpPr>
          <p:spPr>
            <a:xfrm>
              <a:off x="1427244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2" name="椭圆 71"/>
            <p:cNvSpPr/>
            <p:nvPr>
              <p:custDataLst>
                <p:tags r:id="rId44"/>
              </p:custDataLst>
            </p:nvPr>
          </p:nvSpPr>
          <p:spPr>
            <a:xfrm>
              <a:off x="1597037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3" name="椭圆 72"/>
            <p:cNvSpPr/>
            <p:nvPr>
              <p:custDataLst>
                <p:tags r:id="rId45"/>
              </p:custDataLst>
            </p:nvPr>
          </p:nvSpPr>
          <p:spPr>
            <a:xfrm>
              <a:off x="1766829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4" name="椭圆 73"/>
            <p:cNvSpPr/>
            <p:nvPr>
              <p:custDataLst>
                <p:tags r:id="rId46"/>
              </p:custDataLst>
            </p:nvPr>
          </p:nvSpPr>
          <p:spPr>
            <a:xfrm>
              <a:off x="1936621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5" name="椭圆 74"/>
            <p:cNvSpPr/>
            <p:nvPr>
              <p:custDataLst>
                <p:tags r:id="rId47"/>
              </p:custDataLst>
            </p:nvPr>
          </p:nvSpPr>
          <p:spPr>
            <a:xfrm>
              <a:off x="2106413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6" name="椭圆 75"/>
            <p:cNvSpPr/>
            <p:nvPr>
              <p:custDataLst>
                <p:tags r:id="rId48"/>
              </p:custDataLst>
            </p:nvPr>
          </p:nvSpPr>
          <p:spPr>
            <a:xfrm>
              <a:off x="2276206" y="47164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7" name="椭圆 76"/>
            <p:cNvSpPr/>
            <p:nvPr>
              <p:custDataLst>
                <p:tags r:id="rId49"/>
              </p:custDataLst>
            </p:nvPr>
          </p:nvSpPr>
          <p:spPr>
            <a:xfrm>
              <a:off x="1087660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8" name="椭圆 77"/>
            <p:cNvSpPr/>
            <p:nvPr>
              <p:custDataLst>
                <p:tags r:id="rId50"/>
              </p:custDataLst>
            </p:nvPr>
          </p:nvSpPr>
          <p:spPr>
            <a:xfrm>
              <a:off x="1257452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79" name="椭圆 78"/>
            <p:cNvSpPr/>
            <p:nvPr>
              <p:custDataLst>
                <p:tags r:id="rId51"/>
              </p:custDataLst>
            </p:nvPr>
          </p:nvSpPr>
          <p:spPr>
            <a:xfrm>
              <a:off x="1427244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0" name="椭圆 79"/>
            <p:cNvSpPr/>
            <p:nvPr>
              <p:custDataLst>
                <p:tags r:id="rId52"/>
              </p:custDataLst>
            </p:nvPr>
          </p:nvSpPr>
          <p:spPr>
            <a:xfrm>
              <a:off x="1597037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1" name="椭圆 80"/>
            <p:cNvSpPr/>
            <p:nvPr>
              <p:custDataLst>
                <p:tags r:id="rId53"/>
              </p:custDataLst>
            </p:nvPr>
          </p:nvSpPr>
          <p:spPr>
            <a:xfrm>
              <a:off x="1766829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2" name="椭圆 81"/>
            <p:cNvSpPr/>
            <p:nvPr>
              <p:custDataLst>
                <p:tags r:id="rId54"/>
              </p:custDataLst>
            </p:nvPr>
          </p:nvSpPr>
          <p:spPr>
            <a:xfrm>
              <a:off x="1936621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4" name="椭圆 83"/>
            <p:cNvSpPr/>
            <p:nvPr>
              <p:custDataLst>
                <p:tags r:id="rId55"/>
              </p:custDataLst>
            </p:nvPr>
          </p:nvSpPr>
          <p:spPr>
            <a:xfrm>
              <a:off x="2106413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5" name="椭圆 84"/>
            <p:cNvSpPr/>
            <p:nvPr>
              <p:custDataLst>
                <p:tags r:id="rId56"/>
              </p:custDataLst>
            </p:nvPr>
          </p:nvSpPr>
          <p:spPr>
            <a:xfrm>
              <a:off x="2276206" y="598776"/>
              <a:ext cx="71203" cy="712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</p:grpSp>
      <p:sp>
        <p:nvSpPr>
          <p:cNvPr id="89" name="任意多边形: 形状 9"/>
          <p:cNvSpPr/>
          <p:nvPr userDrawn="1">
            <p:custDataLst>
              <p:tags r:id="rId2"/>
            </p:custDataLst>
          </p:nvPr>
        </p:nvSpPr>
        <p:spPr>
          <a:xfrm rot="5400000">
            <a:off x="11145521" y="875032"/>
            <a:ext cx="661035" cy="1419225"/>
          </a:xfrm>
          <a:custGeom>
            <a:avLst/>
            <a:gdLst>
              <a:gd name="connsiteX0" fmla="*/ 560545 w 585786"/>
              <a:gd name="connsiteY0" fmla="*/ 1207865 h 1258348"/>
              <a:gd name="connsiteX1" fmla="*/ 585786 w 585786"/>
              <a:gd name="connsiteY1" fmla="*/ 1233106 h 1258348"/>
              <a:gd name="connsiteX2" fmla="*/ 560545 w 585786"/>
              <a:gd name="connsiteY2" fmla="*/ 1258348 h 1258348"/>
              <a:gd name="connsiteX3" fmla="*/ 535304 w 585786"/>
              <a:gd name="connsiteY3" fmla="*/ 1233106 h 1258348"/>
              <a:gd name="connsiteX4" fmla="*/ 560545 w 585786"/>
              <a:gd name="connsiteY4" fmla="*/ 1207865 h 1258348"/>
              <a:gd name="connsiteX5" fmla="*/ 426719 w 585786"/>
              <a:gd name="connsiteY5" fmla="*/ 1207865 h 1258348"/>
              <a:gd name="connsiteX6" fmla="*/ 451960 w 585786"/>
              <a:gd name="connsiteY6" fmla="*/ 1233106 h 1258348"/>
              <a:gd name="connsiteX7" fmla="*/ 426719 w 585786"/>
              <a:gd name="connsiteY7" fmla="*/ 1258348 h 1258348"/>
              <a:gd name="connsiteX8" fmla="*/ 401478 w 585786"/>
              <a:gd name="connsiteY8" fmla="*/ 1233106 h 1258348"/>
              <a:gd name="connsiteX9" fmla="*/ 426719 w 585786"/>
              <a:gd name="connsiteY9" fmla="*/ 1207865 h 1258348"/>
              <a:gd name="connsiteX10" fmla="*/ 292893 w 585786"/>
              <a:gd name="connsiteY10" fmla="*/ 1207865 h 1258348"/>
              <a:gd name="connsiteX11" fmla="*/ 318135 w 585786"/>
              <a:gd name="connsiteY11" fmla="*/ 1233106 h 1258348"/>
              <a:gd name="connsiteX12" fmla="*/ 292893 w 585786"/>
              <a:gd name="connsiteY12" fmla="*/ 1258348 h 1258348"/>
              <a:gd name="connsiteX13" fmla="*/ 267652 w 585786"/>
              <a:gd name="connsiteY13" fmla="*/ 1233106 h 1258348"/>
              <a:gd name="connsiteX14" fmla="*/ 292893 w 585786"/>
              <a:gd name="connsiteY14" fmla="*/ 1207865 h 1258348"/>
              <a:gd name="connsiteX15" fmla="*/ 159067 w 585786"/>
              <a:gd name="connsiteY15" fmla="*/ 1207865 h 1258348"/>
              <a:gd name="connsiteX16" fmla="*/ 184309 w 585786"/>
              <a:gd name="connsiteY16" fmla="*/ 1233106 h 1258348"/>
              <a:gd name="connsiteX17" fmla="*/ 159067 w 585786"/>
              <a:gd name="connsiteY17" fmla="*/ 1258348 h 1258348"/>
              <a:gd name="connsiteX18" fmla="*/ 133826 w 585786"/>
              <a:gd name="connsiteY18" fmla="*/ 1233106 h 1258348"/>
              <a:gd name="connsiteX19" fmla="*/ 159067 w 585786"/>
              <a:gd name="connsiteY19" fmla="*/ 1207865 h 1258348"/>
              <a:gd name="connsiteX20" fmla="*/ 25241 w 585786"/>
              <a:gd name="connsiteY20" fmla="*/ 1207865 h 1258348"/>
              <a:gd name="connsiteX21" fmla="*/ 50483 w 585786"/>
              <a:gd name="connsiteY21" fmla="*/ 1233106 h 1258348"/>
              <a:gd name="connsiteX22" fmla="*/ 25241 w 585786"/>
              <a:gd name="connsiteY22" fmla="*/ 1258348 h 1258348"/>
              <a:gd name="connsiteX23" fmla="*/ 0 w 585786"/>
              <a:gd name="connsiteY23" fmla="*/ 1233106 h 1258348"/>
              <a:gd name="connsiteX24" fmla="*/ 25241 w 585786"/>
              <a:gd name="connsiteY24" fmla="*/ 1207865 h 1258348"/>
              <a:gd name="connsiteX25" fmla="*/ 426719 w 585786"/>
              <a:gd name="connsiteY25" fmla="*/ 1073753 h 1258348"/>
              <a:gd name="connsiteX26" fmla="*/ 451961 w 585786"/>
              <a:gd name="connsiteY26" fmla="*/ 1098994 h 1258348"/>
              <a:gd name="connsiteX27" fmla="*/ 426719 w 585786"/>
              <a:gd name="connsiteY27" fmla="*/ 1124236 h 1258348"/>
              <a:gd name="connsiteX28" fmla="*/ 401478 w 585786"/>
              <a:gd name="connsiteY28" fmla="*/ 1098994 h 1258348"/>
              <a:gd name="connsiteX29" fmla="*/ 426719 w 585786"/>
              <a:gd name="connsiteY29" fmla="*/ 1073753 h 1258348"/>
              <a:gd name="connsiteX30" fmla="*/ 292893 w 585786"/>
              <a:gd name="connsiteY30" fmla="*/ 1073753 h 1258348"/>
              <a:gd name="connsiteX31" fmla="*/ 318135 w 585786"/>
              <a:gd name="connsiteY31" fmla="*/ 1098994 h 1258348"/>
              <a:gd name="connsiteX32" fmla="*/ 292893 w 585786"/>
              <a:gd name="connsiteY32" fmla="*/ 1124236 h 1258348"/>
              <a:gd name="connsiteX33" fmla="*/ 267652 w 585786"/>
              <a:gd name="connsiteY33" fmla="*/ 1098994 h 1258348"/>
              <a:gd name="connsiteX34" fmla="*/ 292893 w 585786"/>
              <a:gd name="connsiteY34" fmla="*/ 1073753 h 1258348"/>
              <a:gd name="connsiteX35" fmla="*/ 159067 w 585786"/>
              <a:gd name="connsiteY35" fmla="*/ 1073753 h 1258348"/>
              <a:gd name="connsiteX36" fmla="*/ 184309 w 585786"/>
              <a:gd name="connsiteY36" fmla="*/ 1098994 h 1258348"/>
              <a:gd name="connsiteX37" fmla="*/ 159067 w 585786"/>
              <a:gd name="connsiteY37" fmla="*/ 1124236 h 1258348"/>
              <a:gd name="connsiteX38" fmla="*/ 133826 w 585786"/>
              <a:gd name="connsiteY38" fmla="*/ 1098994 h 1258348"/>
              <a:gd name="connsiteX39" fmla="*/ 159067 w 585786"/>
              <a:gd name="connsiteY39" fmla="*/ 1073753 h 1258348"/>
              <a:gd name="connsiteX40" fmla="*/ 25241 w 585786"/>
              <a:gd name="connsiteY40" fmla="*/ 1073753 h 1258348"/>
              <a:gd name="connsiteX41" fmla="*/ 50483 w 585786"/>
              <a:gd name="connsiteY41" fmla="*/ 1098994 h 1258348"/>
              <a:gd name="connsiteX42" fmla="*/ 25241 w 585786"/>
              <a:gd name="connsiteY42" fmla="*/ 1124236 h 1258348"/>
              <a:gd name="connsiteX43" fmla="*/ 0 w 585786"/>
              <a:gd name="connsiteY43" fmla="*/ 1098994 h 1258348"/>
              <a:gd name="connsiteX44" fmla="*/ 25241 w 585786"/>
              <a:gd name="connsiteY44" fmla="*/ 1073753 h 1258348"/>
              <a:gd name="connsiteX45" fmla="*/ 560545 w 585786"/>
              <a:gd name="connsiteY45" fmla="*/ 1073658 h 1258348"/>
              <a:gd name="connsiteX46" fmla="*/ 585786 w 585786"/>
              <a:gd name="connsiteY46" fmla="*/ 1098899 h 1258348"/>
              <a:gd name="connsiteX47" fmla="*/ 560545 w 585786"/>
              <a:gd name="connsiteY47" fmla="*/ 1124141 h 1258348"/>
              <a:gd name="connsiteX48" fmla="*/ 535304 w 585786"/>
              <a:gd name="connsiteY48" fmla="*/ 1098899 h 1258348"/>
              <a:gd name="connsiteX49" fmla="*/ 560545 w 585786"/>
              <a:gd name="connsiteY49" fmla="*/ 1073658 h 1258348"/>
              <a:gd name="connsiteX50" fmla="*/ 560545 w 585786"/>
              <a:gd name="connsiteY50" fmla="*/ 939451 h 1258348"/>
              <a:gd name="connsiteX51" fmla="*/ 585786 w 585786"/>
              <a:gd name="connsiteY51" fmla="*/ 964692 h 1258348"/>
              <a:gd name="connsiteX52" fmla="*/ 560545 w 585786"/>
              <a:gd name="connsiteY52" fmla="*/ 989933 h 1258348"/>
              <a:gd name="connsiteX53" fmla="*/ 535304 w 585786"/>
              <a:gd name="connsiteY53" fmla="*/ 964692 h 1258348"/>
              <a:gd name="connsiteX54" fmla="*/ 560545 w 585786"/>
              <a:gd name="connsiteY54" fmla="*/ 939451 h 1258348"/>
              <a:gd name="connsiteX55" fmla="*/ 426719 w 585786"/>
              <a:gd name="connsiteY55" fmla="*/ 939451 h 1258348"/>
              <a:gd name="connsiteX56" fmla="*/ 451960 w 585786"/>
              <a:gd name="connsiteY56" fmla="*/ 964692 h 1258348"/>
              <a:gd name="connsiteX57" fmla="*/ 426719 w 585786"/>
              <a:gd name="connsiteY57" fmla="*/ 989933 h 1258348"/>
              <a:gd name="connsiteX58" fmla="*/ 401478 w 585786"/>
              <a:gd name="connsiteY58" fmla="*/ 964692 h 1258348"/>
              <a:gd name="connsiteX59" fmla="*/ 426719 w 585786"/>
              <a:gd name="connsiteY59" fmla="*/ 939451 h 1258348"/>
              <a:gd name="connsiteX60" fmla="*/ 292893 w 585786"/>
              <a:gd name="connsiteY60" fmla="*/ 939451 h 1258348"/>
              <a:gd name="connsiteX61" fmla="*/ 318135 w 585786"/>
              <a:gd name="connsiteY61" fmla="*/ 964692 h 1258348"/>
              <a:gd name="connsiteX62" fmla="*/ 292893 w 585786"/>
              <a:gd name="connsiteY62" fmla="*/ 989933 h 1258348"/>
              <a:gd name="connsiteX63" fmla="*/ 267652 w 585786"/>
              <a:gd name="connsiteY63" fmla="*/ 964692 h 1258348"/>
              <a:gd name="connsiteX64" fmla="*/ 292893 w 585786"/>
              <a:gd name="connsiteY64" fmla="*/ 939451 h 1258348"/>
              <a:gd name="connsiteX65" fmla="*/ 159067 w 585786"/>
              <a:gd name="connsiteY65" fmla="*/ 939451 h 1258348"/>
              <a:gd name="connsiteX66" fmla="*/ 184309 w 585786"/>
              <a:gd name="connsiteY66" fmla="*/ 964692 h 1258348"/>
              <a:gd name="connsiteX67" fmla="*/ 159067 w 585786"/>
              <a:gd name="connsiteY67" fmla="*/ 989933 h 1258348"/>
              <a:gd name="connsiteX68" fmla="*/ 133826 w 585786"/>
              <a:gd name="connsiteY68" fmla="*/ 964692 h 1258348"/>
              <a:gd name="connsiteX69" fmla="*/ 159067 w 585786"/>
              <a:gd name="connsiteY69" fmla="*/ 939451 h 1258348"/>
              <a:gd name="connsiteX70" fmla="*/ 25241 w 585786"/>
              <a:gd name="connsiteY70" fmla="*/ 939451 h 1258348"/>
              <a:gd name="connsiteX71" fmla="*/ 50483 w 585786"/>
              <a:gd name="connsiteY71" fmla="*/ 964692 h 1258348"/>
              <a:gd name="connsiteX72" fmla="*/ 25241 w 585786"/>
              <a:gd name="connsiteY72" fmla="*/ 989933 h 1258348"/>
              <a:gd name="connsiteX73" fmla="*/ 0 w 585786"/>
              <a:gd name="connsiteY73" fmla="*/ 964692 h 1258348"/>
              <a:gd name="connsiteX74" fmla="*/ 25241 w 585786"/>
              <a:gd name="connsiteY74" fmla="*/ 939451 h 1258348"/>
              <a:gd name="connsiteX75" fmla="*/ 560545 w 585786"/>
              <a:gd name="connsiteY75" fmla="*/ 805243 h 1258348"/>
              <a:gd name="connsiteX76" fmla="*/ 585786 w 585786"/>
              <a:gd name="connsiteY76" fmla="*/ 830484 h 1258348"/>
              <a:gd name="connsiteX77" fmla="*/ 560545 w 585786"/>
              <a:gd name="connsiteY77" fmla="*/ 855726 h 1258348"/>
              <a:gd name="connsiteX78" fmla="*/ 535304 w 585786"/>
              <a:gd name="connsiteY78" fmla="*/ 830484 h 1258348"/>
              <a:gd name="connsiteX79" fmla="*/ 560545 w 585786"/>
              <a:gd name="connsiteY79" fmla="*/ 805243 h 1258348"/>
              <a:gd name="connsiteX80" fmla="*/ 426719 w 585786"/>
              <a:gd name="connsiteY80" fmla="*/ 805243 h 1258348"/>
              <a:gd name="connsiteX81" fmla="*/ 451960 w 585786"/>
              <a:gd name="connsiteY81" fmla="*/ 830484 h 1258348"/>
              <a:gd name="connsiteX82" fmla="*/ 426719 w 585786"/>
              <a:gd name="connsiteY82" fmla="*/ 855726 h 1258348"/>
              <a:gd name="connsiteX83" fmla="*/ 401478 w 585786"/>
              <a:gd name="connsiteY83" fmla="*/ 830484 h 1258348"/>
              <a:gd name="connsiteX84" fmla="*/ 426719 w 585786"/>
              <a:gd name="connsiteY84" fmla="*/ 805243 h 1258348"/>
              <a:gd name="connsiteX85" fmla="*/ 292893 w 585786"/>
              <a:gd name="connsiteY85" fmla="*/ 805243 h 1258348"/>
              <a:gd name="connsiteX86" fmla="*/ 318135 w 585786"/>
              <a:gd name="connsiteY86" fmla="*/ 830484 h 1258348"/>
              <a:gd name="connsiteX87" fmla="*/ 292893 w 585786"/>
              <a:gd name="connsiteY87" fmla="*/ 855726 h 1258348"/>
              <a:gd name="connsiteX88" fmla="*/ 267652 w 585786"/>
              <a:gd name="connsiteY88" fmla="*/ 830484 h 1258348"/>
              <a:gd name="connsiteX89" fmla="*/ 292893 w 585786"/>
              <a:gd name="connsiteY89" fmla="*/ 805243 h 1258348"/>
              <a:gd name="connsiteX90" fmla="*/ 159067 w 585786"/>
              <a:gd name="connsiteY90" fmla="*/ 805243 h 1258348"/>
              <a:gd name="connsiteX91" fmla="*/ 184309 w 585786"/>
              <a:gd name="connsiteY91" fmla="*/ 830484 h 1258348"/>
              <a:gd name="connsiteX92" fmla="*/ 159067 w 585786"/>
              <a:gd name="connsiteY92" fmla="*/ 855726 h 1258348"/>
              <a:gd name="connsiteX93" fmla="*/ 133826 w 585786"/>
              <a:gd name="connsiteY93" fmla="*/ 830484 h 1258348"/>
              <a:gd name="connsiteX94" fmla="*/ 159067 w 585786"/>
              <a:gd name="connsiteY94" fmla="*/ 805243 h 1258348"/>
              <a:gd name="connsiteX95" fmla="*/ 25241 w 585786"/>
              <a:gd name="connsiteY95" fmla="*/ 805243 h 1258348"/>
              <a:gd name="connsiteX96" fmla="*/ 50483 w 585786"/>
              <a:gd name="connsiteY96" fmla="*/ 830484 h 1258348"/>
              <a:gd name="connsiteX97" fmla="*/ 25241 w 585786"/>
              <a:gd name="connsiteY97" fmla="*/ 855726 h 1258348"/>
              <a:gd name="connsiteX98" fmla="*/ 0 w 585786"/>
              <a:gd name="connsiteY98" fmla="*/ 830484 h 1258348"/>
              <a:gd name="connsiteX99" fmla="*/ 25241 w 585786"/>
              <a:gd name="connsiteY99" fmla="*/ 805243 h 1258348"/>
              <a:gd name="connsiteX100" fmla="*/ 560545 w 585786"/>
              <a:gd name="connsiteY100" fmla="*/ 671036 h 1258348"/>
              <a:gd name="connsiteX101" fmla="*/ 585786 w 585786"/>
              <a:gd name="connsiteY101" fmla="*/ 696277 h 1258348"/>
              <a:gd name="connsiteX102" fmla="*/ 560545 w 585786"/>
              <a:gd name="connsiteY102" fmla="*/ 721518 h 1258348"/>
              <a:gd name="connsiteX103" fmla="*/ 535304 w 585786"/>
              <a:gd name="connsiteY103" fmla="*/ 696277 h 1258348"/>
              <a:gd name="connsiteX104" fmla="*/ 560545 w 585786"/>
              <a:gd name="connsiteY104" fmla="*/ 671036 h 1258348"/>
              <a:gd name="connsiteX105" fmla="*/ 426719 w 585786"/>
              <a:gd name="connsiteY105" fmla="*/ 671036 h 1258348"/>
              <a:gd name="connsiteX106" fmla="*/ 451960 w 585786"/>
              <a:gd name="connsiteY106" fmla="*/ 696277 h 1258348"/>
              <a:gd name="connsiteX107" fmla="*/ 426719 w 585786"/>
              <a:gd name="connsiteY107" fmla="*/ 721518 h 1258348"/>
              <a:gd name="connsiteX108" fmla="*/ 401478 w 585786"/>
              <a:gd name="connsiteY108" fmla="*/ 696277 h 1258348"/>
              <a:gd name="connsiteX109" fmla="*/ 426719 w 585786"/>
              <a:gd name="connsiteY109" fmla="*/ 671036 h 1258348"/>
              <a:gd name="connsiteX110" fmla="*/ 292893 w 585786"/>
              <a:gd name="connsiteY110" fmla="*/ 671036 h 1258348"/>
              <a:gd name="connsiteX111" fmla="*/ 318135 w 585786"/>
              <a:gd name="connsiteY111" fmla="*/ 696277 h 1258348"/>
              <a:gd name="connsiteX112" fmla="*/ 292893 w 585786"/>
              <a:gd name="connsiteY112" fmla="*/ 721518 h 1258348"/>
              <a:gd name="connsiteX113" fmla="*/ 267652 w 585786"/>
              <a:gd name="connsiteY113" fmla="*/ 696277 h 1258348"/>
              <a:gd name="connsiteX114" fmla="*/ 292893 w 585786"/>
              <a:gd name="connsiteY114" fmla="*/ 671036 h 1258348"/>
              <a:gd name="connsiteX115" fmla="*/ 159067 w 585786"/>
              <a:gd name="connsiteY115" fmla="*/ 671036 h 1258348"/>
              <a:gd name="connsiteX116" fmla="*/ 184309 w 585786"/>
              <a:gd name="connsiteY116" fmla="*/ 696277 h 1258348"/>
              <a:gd name="connsiteX117" fmla="*/ 159067 w 585786"/>
              <a:gd name="connsiteY117" fmla="*/ 721518 h 1258348"/>
              <a:gd name="connsiteX118" fmla="*/ 133826 w 585786"/>
              <a:gd name="connsiteY118" fmla="*/ 696277 h 1258348"/>
              <a:gd name="connsiteX119" fmla="*/ 159067 w 585786"/>
              <a:gd name="connsiteY119" fmla="*/ 671036 h 1258348"/>
              <a:gd name="connsiteX120" fmla="*/ 25241 w 585786"/>
              <a:gd name="connsiteY120" fmla="*/ 671036 h 1258348"/>
              <a:gd name="connsiteX121" fmla="*/ 50483 w 585786"/>
              <a:gd name="connsiteY121" fmla="*/ 696277 h 1258348"/>
              <a:gd name="connsiteX122" fmla="*/ 25241 w 585786"/>
              <a:gd name="connsiteY122" fmla="*/ 721518 h 1258348"/>
              <a:gd name="connsiteX123" fmla="*/ 0 w 585786"/>
              <a:gd name="connsiteY123" fmla="*/ 696277 h 1258348"/>
              <a:gd name="connsiteX124" fmla="*/ 25241 w 585786"/>
              <a:gd name="connsiteY124" fmla="*/ 671036 h 1258348"/>
              <a:gd name="connsiteX125" fmla="*/ 560545 w 585786"/>
              <a:gd name="connsiteY125" fmla="*/ 536829 h 1258348"/>
              <a:gd name="connsiteX126" fmla="*/ 585786 w 585786"/>
              <a:gd name="connsiteY126" fmla="*/ 562070 h 1258348"/>
              <a:gd name="connsiteX127" fmla="*/ 560545 w 585786"/>
              <a:gd name="connsiteY127" fmla="*/ 587312 h 1258348"/>
              <a:gd name="connsiteX128" fmla="*/ 535304 w 585786"/>
              <a:gd name="connsiteY128" fmla="*/ 562070 h 1258348"/>
              <a:gd name="connsiteX129" fmla="*/ 560545 w 585786"/>
              <a:gd name="connsiteY129" fmla="*/ 536829 h 1258348"/>
              <a:gd name="connsiteX130" fmla="*/ 426719 w 585786"/>
              <a:gd name="connsiteY130" fmla="*/ 536829 h 1258348"/>
              <a:gd name="connsiteX131" fmla="*/ 451960 w 585786"/>
              <a:gd name="connsiteY131" fmla="*/ 562070 h 1258348"/>
              <a:gd name="connsiteX132" fmla="*/ 426719 w 585786"/>
              <a:gd name="connsiteY132" fmla="*/ 587312 h 1258348"/>
              <a:gd name="connsiteX133" fmla="*/ 401478 w 585786"/>
              <a:gd name="connsiteY133" fmla="*/ 562070 h 1258348"/>
              <a:gd name="connsiteX134" fmla="*/ 426719 w 585786"/>
              <a:gd name="connsiteY134" fmla="*/ 536829 h 1258348"/>
              <a:gd name="connsiteX135" fmla="*/ 292893 w 585786"/>
              <a:gd name="connsiteY135" fmla="*/ 536829 h 1258348"/>
              <a:gd name="connsiteX136" fmla="*/ 318135 w 585786"/>
              <a:gd name="connsiteY136" fmla="*/ 562070 h 1258348"/>
              <a:gd name="connsiteX137" fmla="*/ 292893 w 585786"/>
              <a:gd name="connsiteY137" fmla="*/ 587312 h 1258348"/>
              <a:gd name="connsiteX138" fmla="*/ 267652 w 585786"/>
              <a:gd name="connsiteY138" fmla="*/ 562070 h 1258348"/>
              <a:gd name="connsiteX139" fmla="*/ 292893 w 585786"/>
              <a:gd name="connsiteY139" fmla="*/ 536829 h 1258348"/>
              <a:gd name="connsiteX140" fmla="*/ 159067 w 585786"/>
              <a:gd name="connsiteY140" fmla="*/ 536829 h 1258348"/>
              <a:gd name="connsiteX141" fmla="*/ 184309 w 585786"/>
              <a:gd name="connsiteY141" fmla="*/ 562070 h 1258348"/>
              <a:gd name="connsiteX142" fmla="*/ 159067 w 585786"/>
              <a:gd name="connsiteY142" fmla="*/ 587312 h 1258348"/>
              <a:gd name="connsiteX143" fmla="*/ 133826 w 585786"/>
              <a:gd name="connsiteY143" fmla="*/ 562070 h 1258348"/>
              <a:gd name="connsiteX144" fmla="*/ 159067 w 585786"/>
              <a:gd name="connsiteY144" fmla="*/ 536829 h 1258348"/>
              <a:gd name="connsiteX145" fmla="*/ 25241 w 585786"/>
              <a:gd name="connsiteY145" fmla="*/ 536829 h 1258348"/>
              <a:gd name="connsiteX146" fmla="*/ 50483 w 585786"/>
              <a:gd name="connsiteY146" fmla="*/ 562070 h 1258348"/>
              <a:gd name="connsiteX147" fmla="*/ 25241 w 585786"/>
              <a:gd name="connsiteY147" fmla="*/ 587312 h 1258348"/>
              <a:gd name="connsiteX148" fmla="*/ 0 w 585786"/>
              <a:gd name="connsiteY148" fmla="*/ 562070 h 1258348"/>
              <a:gd name="connsiteX149" fmla="*/ 25241 w 585786"/>
              <a:gd name="connsiteY149" fmla="*/ 536829 h 1258348"/>
              <a:gd name="connsiteX150" fmla="*/ 426719 w 585786"/>
              <a:gd name="connsiteY150" fmla="*/ 402717 h 1258348"/>
              <a:gd name="connsiteX151" fmla="*/ 451961 w 585786"/>
              <a:gd name="connsiteY151" fmla="*/ 427958 h 1258348"/>
              <a:gd name="connsiteX152" fmla="*/ 426719 w 585786"/>
              <a:gd name="connsiteY152" fmla="*/ 453199 h 1258348"/>
              <a:gd name="connsiteX153" fmla="*/ 401478 w 585786"/>
              <a:gd name="connsiteY153" fmla="*/ 427958 h 1258348"/>
              <a:gd name="connsiteX154" fmla="*/ 426719 w 585786"/>
              <a:gd name="connsiteY154" fmla="*/ 402717 h 1258348"/>
              <a:gd name="connsiteX155" fmla="*/ 292893 w 585786"/>
              <a:gd name="connsiteY155" fmla="*/ 402717 h 1258348"/>
              <a:gd name="connsiteX156" fmla="*/ 318135 w 585786"/>
              <a:gd name="connsiteY156" fmla="*/ 427958 h 1258348"/>
              <a:gd name="connsiteX157" fmla="*/ 292893 w 585786"/>
              <a:gd name="connsiteY157" fmla="*/ 453199 h 1258348"/>
              <a:gd name="connsiteX158" fmla="*/ 267652 w 585786"/>
              <a:gd name="connsiteY158" fmla="*/ 427958 h 1258348"/>
              <a:gd name="connsiteX159" fmla="*/ 292893 w 585786"/>
              <a:gd name="connsiteY159" fmla="*/ 402717 h 1258348"/>
              <a:gd name="connsiteX160" fmla="*/ 159067 w 585786"/>
              <a:gd name="connsiteY160" fmla="*/ 402717 h 1258348"/>
              <a:gd name="connsiteX161" fmla="*/ 184309 w 585786"/>
              <a:gd name="connsiteY161" fmla="*/ 427958 h 1258348"/>
              <a:gd name="connsiteX162" fmla="*/ 159067 w 585786"/>
              <a:gd name="connsiteY162" fmla="*/ 453199 h 1258348"/>
              <a:gd name="connsiteX163" fmla="*/ 133826 w 585786"/>
              <a:gd name="connsiteY163" fmla="*/ 427958 h 1258348"/>
              <a:gd name="connsiteX164" fmla="*/ 159067 w 585786"/>
              <a:gd name="connsiteY164" fmla="*/ 402717 h 1258348"/>
              <a:gd name="connsiteX165" fmla="*/ 25241 w 585786"/>
              <a:gd name="connsiteY165" fmla="*/ 402717 h 1258348"/>
              <a:gd name="connsiteX166" fmla="*/ 50483 w 585786"/>
              <a:gd name="connsiteY166" fmla="*/ 427958 h 1258348"/>
              <a:gd name="connsiteX167" fmla="*/ 25241 w 585786"/>
              <a:gd name="connsiteY167" fmla="*/ 453199 h 1258348"/>
              <a:gd name="connsiteX168" fmla="*/ 0 w 585786"/>
              <a:gd name="connsiteY168" fmla="*/ 427958 h 1258348"/>
              <a:gd name="connsiteX169" fmla="*/ 25241 w 585786"/>
              <a:gd name="connsiteY169" fmla="*/ 402717 h 1258348"/>
              <a:gd name="connsiteX170" fmla="*/ 560545 w 585786"/>
              <a:gd name="connsiteY170" fmla="*/ 402621 h 1258348"/>
              <a:gd name="connsiteX171" fmla="*/ 585786 w 585786"/>
              <a:gd name="connsiteY171" fmla="*/ 427862 h 1258348"/>
              <a:gd name="connsiteX172" fmla="*/ 560545 w 585786"/>
              <a:gd name="connsiteY172" fmla="*/ 453104 h 1258348"/>
              <a:gd name="connsiteX173" fmla="*/ 535304 w 585786"/>
              <a:gd name="connsiteY173" fmla="*/ 427862 h 1258348"/>
              <a:gd name="connsiteX174" fmla="*/ 560545 w 585786"/>
              <a:gd name="connsiteY174" fmla="*/ 402621 h 1258348"/>
              <a:gd name="connsiteX175" fmla="*/ 560545 w 585786"/>
              <a:gd name="connsiteY175" fmla="*/ 268414 h 1258348"/>
              <a:gd name="connsiteX176" fmla="*/ 585786 w 585786"/>
              <a:gd name="connsiteY176" fmla="*/ 293655 h 1258348"/>
              <a:gd name="connsiteX177" fmla="*/ 560545 w 585786"/>
              <a:gd name="connsiteY177" fmla="*/ 318897 h 1258348"/>
              <a:gd name="connsiteX178" fmla="*/ 535304 w 585786"/>
              <a:gd name="connsiteY178" fmla="*/ 293655 h 1258348"/>
              <a:gd name="connsiteX179" fmla="*/ 560545 w 585786"/>
              <a:gd name="connsiteY179" fmla="*/ 268414 h 1258348"/>
              <a:gd name="connsiteX180" fmla="*/ 426719 w 585786"/>
              <a:gd name="connsiteY180" fmla="*/ 268414 h 1258348"/>
              <a:gd name="connsiteX181" fmla="*/ 451960 w 585786"/>
              <a:gd name="connsiteY181" fmla="*/ 293655 h 1258348"/>
              <a:gd name="connsiteX182" fmla="*/ 426719 w 585786"/>
              <a:gd name="connsiteY182" fmla="*/ 318897 h 1258348"/>
              <a:gd name="connsiteX183" fmla="*/ 401478 w 585786"/>
              <a:gd name="connsiteY183" fmla="*/ 293655 h 1258348"/>
              <a:gd name="connsiteX184" fmla="*/ 426719 w 585786"/>
              <a:gd name="connsiteY184" fmla="*/ 268414 h 1258348"/>
              <a:gd name="connsiteX185" fmla="*/ 292893 w 585786"/>
              <a:gd name="connsiteY185" fmla="*/ 268414 h 1258348"/>
              <a:gd name="connsiteX186" fmla="*/ 318135 w 585786"/>
              <a:gd name="connsiteY186" fmla="*/ 293655 h 1258348"/>
              <a:gd name="connsiteX187" fmla="*/ 292893 w 585786"/>
              <a:gd name="connsiteY187" fmla="*/ 318897 h 1258348"/>
              <a:gd name="connsiteX188" fmla="*/ 267652 w 585786"/>
              <a:gd name="connsiteY188" fmla="*/ 293655 h 1258348"/>
              <a:gd name="connsiteX189" fmla="*/ 292893 w 585786"/>
              <a:gd name="connsiteY189" fmla="*/ 268414 h 1258348"/>
              <a:gd name="connsiteX190" fmla="*/ 159067 w 585786"/>
              <a:gd name="connsiteY190" fmla="*/ 268414 h 1258348"/>
              <a:gd name="connsiteX191" fmla="*/ 184309 w 585786"/>
              <a:gd name="connsiteY191" fmla="*/ 293655 h 1258348"/>
              <a:gd name="connsiteX192" fmla="*/ 159067 w 585786"/>
              <a:gd name="connsiteY192" fmla="*/ 318897 h 1258348"/>
              <a:gd name="connsiteX193" fmla="*/ 133826 w 585786"/>
              <a:gd name="connsiteY193" fmla="*/ 293655 h 1258348"/>
              <a:gd name="connsiteX194" fmla="*/ 159067 w 585786"/>
              <a:gd name="connsiteY194" fmla="*/ 268414 h 1258348"/>
              <a:gd name="connsiteX195" fmla="*/ 25241 w 585786"/>
              <a:gd name="connsiteY195" fmla="*/ 268414 h 1258348"/>
              <a:gd name="connsiteX196" fmla="*/ 50483 w 585786"/>
              <a:gd name="connsiteY196" fmla="*/ 293655 h 1258348"/>
              <a:gd name="connsiteX197" fmla="*/ 25241 w 585786"/>
              <a:gd name="connsiteY197" fmla="*/ 318897 h 1258348"/>
              <a:gd name="connsiteX198" fmla="*/ 0 w 585786"/>
              <a:gd name="connsiteY198" fmla="*/ 293655 h 1258348"/>
              <a:gd name="connsiteX199" fmla="*/ 25241 w 585786"/>
              <a:gd name="connsiteY199" fmla="*/ 268414 h 1258348"/>
              <a:gd name="connsiteX200" fmla="*/ 560545 w 585786"/>
              <a:gd name="connsiteY200" fmla="*/ 134207 h 1258348"/>
              <a:gd name="connsiteX201" fmla="*/ 585786 w 585786"/>
              <a:gd name="connsiteY201" fmla="*/ 159448 h 1258348"/>
              <a:gd name="connsiteX202" fmla="*/ 560545 w 585786"/>
              <a:gd name="connsiteY202" fmla="*/ 184689 h 1258348"/>
              <a:gd name="connsiteX203" fmla="*/ 535304 w 585786"/>
              <a:gd name="connsiteY203" fmla="*/ 159448 h 1258348"/>
              <a:gd name="connsiteX204" fmla="*/ 560545 w 585786"/>
              <a:gd name="connsiteY204" fmla="*/ 134207 h 1258348"/>
              <a:gd name="connsiteX205" fmla="*/ 426719 w 585786"/>
              <a:gd name="connsiteY205" fmla="*/ 134207 h 1258348"/>
              <a:gd name="connsiteX206" fmla="*/ 451960 w 585786"/>
              <a:gd name="connsiteY206" fmla="*/ 159448 h 1258348"/>
              <a:gd name="connsiteX207" fmla="*/ 426719 w 585786"/>
              <a:gd name="connsiteY207" fmla="*/ 184689 h 1258348"/>
              <a:gd name="connsiteX208" fmla="*/ 401478 w 585786"/>
              <a:gd name="connsiteY208" fmla="*/ 159448 h 1258348"/>
              <a:gd name="connsiteX209" fmla="*/ 426719 w 585786"/>
              <a:gd name="connsiteY209" fmla="*/ 134207 h 1258348"/>
              <a:gd name="connsiteX210" fmla="*/ 292893 w 585786"/>
              <a:gd name="connsiteY210" fmla="*/ 134207 h 1258348"/>
              <a:gd name="connsiteX211" fmla="*/ 318135 w 585786"/>
              <a:gd name="connsiteY211" fmla="*/ 159448 h 1258348"/>
              <a:gd name="connsiteX212" fmla="*/ 292893 w 585786"/>
              <a:gd name="connsiteY212" fmla="*/ 184689 h 1258348"/>
              <a:gd name="connsiteX213" fmla="*/ 267652 w 585786"/>
              <a:gd name="connsiteY213" fmla="*/ 159448 h 1258348"/>
              <a:gd name="connsiteX214" fmla="*/ 292893 w 585786"/>
              <a:gd name="connsiteY214" fmla="*/ 134207 h 1258348"/>
              <a:gd name="connsiteX215" fmla="*/ 159067 w 585786"/>
              <a:gd name="connsiteY215" fmla="*/ 134207 h 1258348"/>
              <a:gd name="connsiteX216" fmla="*/ 184309 w 585786"/>
              <a:gd name="connsiteY216" fmla="*/ 159448 h 1258348"/>
              <a:gd name="connsiteX217" fmla="*/ 159067 w 585786"/>
              <a:gd name="connsiteY217" fmla="*/ 184689 h 1258348"/>
              <a:gd name="connsiteX218" fmla="*/ 133826 w 585786"/>
              <a:gd name="connsiteY218" fmla="*/ 159448 h 1258348"/>
              <a:gd name="connsiteX219" fmla="*/ 159067 w 585786"/>
              <a:gd name="connsiteY219" fmla="*/ 134207 h 1258348"/>
              <a:gd name="connsiteX220" fmla="*/ 25241 w 585786"/>
              <a:gd name="connsiteY220" fmla="*/ 134207 h 1258348"/>
              <a:gd name="connsiteX221" fmla="*/ 50483 w 585786"/>
              <a:gd name="connsiteY221" fmla="*/ 159448 h 1258348"/>
              <a:gd name="connsiteX222" fmla="*/ 25241 w 585786"/>
              <a:gd name="connsiteY222" fmla="*/ 184689 h 1258348"/>
              <a:gd name="connsiteX223" fmla="*/ 0 w 585786"/>
              <a:gd name="connsiteY223" fmla="*/ 159448 h 1258348"/>
              <a:gd name="connsiteX224" fmla="*/ 25241 w 585786"/>
              <a:gd name="connsiteY224" fmla="*/ 134207 h 1258348"/>
              <a:gd name="connsiteX225" fmla="*/ 426719 w 585786"/>
              <a:gd name="connsiteY225" fmla="*/ 95 h 1258348"/>
              <a:gd name="connsiteX226" fmla="*/ 451960 w 585786"/>
              <a:gd name="connsiteY226" fmla="*/ 25336 h 1258348"/>
              <a:gd name="connsiteX227" fmla="*/ 426719 w 585786"/>
              <a:gd name="connsiteY227" fmla="*/ 50482 h 1258348"/>
              <a:gd name="connsiteX228" fmla="*/ 401478 w 585786"/>
              <a:gd name="connsiteY228" fmla="*/ 25241 h 1258348"/>
              <a:gd name="connsiteX229" fmla="*/ 426719 w 585786"/>
              <a:gd name="connsiteY229" fmla="*/ 95 h 1258348"/>
              <a:gd name="connsiteX230" fmla="*/ 159067 w 585786"/>
              <a:gd name="connsiteY230" fmla="*/ 95 h 1258348"/>
              <a:gd name="connsiteX231" fmla="*/ 184309 w 585786"/>
              <a:gd name="connsiteY231" fmla="*/ 25336 h 1258348"/>
              <a:gd name="connsiteX232" fmla="*/ 159067 w 585786"/>
              <a:gd name="connsiteY232" fmla="*/ 50482 h 1258348"/>
              <a:gd name="connsiteX233" fmla="*/ 133826 w 585786"/>
              <a:gd name="connsiteY233" fmla="*/ 25241 h 1258348"/>
              <a:gd name="connsiteX234" fmla="*/ 159067 w 585786"/>
              <a:gd name="connsiteY234" fmla="*/ 95 h 1258348"/>
              <a:gd name="connsiteX235" fmla="*/ 25241 w 585786"/>
              <a:gd name="connsiteY235" fmla="*/ 95 h 1258348"/>
              <a:gd name="connsiteX236" fmla="*/ 50483 w 585786"/>
              <a:gd name="connsiteY236" fmla="*/ 25336 h 1258348"/>
              <a:gd name="connsiteX237" fmla="*/ 25241 w 585786"/>
              <a:gd name="connsiteY237" fmla="*/ 50482 h 1258348"/>
              <a:gd name="connsiteX238" fmla="*/ 0 w 585786"/>
              <a:gd name="connsiteY238" fmla="*/ 25241 h 1258348"/>
              <a:gd name="connsiteX239" fmla="*/ 25241 w 585786"/>
              <a:gd name="connsiteY239" fmla="*/ 95 h 1258348"/>
              <a:gd name="connsiteX240" fmla="*/ 560545 w 585786"/>
              <a:gd name="connsiteY240" fmla="*/ 0 h 1258348"/>
              <a:gd name="connsiteX241" fmla="*/ 585786 w 585786"/>
              <a:gd name="connsiteY241" fmla="*/ 25241 h 1258348"/>
              <a:gd name="connsiteX242" fmla="*/ 560545 w 585786"/>
              <a:gd name="connsiteY242" fmla="*/ 50483 h 1258348"/>
              <a:gd name="connsiteX243" fmla="*/ 535304 w 585786"/>
              <a:gd name="connsiteY243" fmla="*/ 25241 h 1258348"/>
              <a:gd name="connsiteX244" fmla="*/ 560545 w 585786"/>
              <a:gd name="connsiteY244" fmla="*/ 0 h 1258348"/>
              <a:gd name="connsiteX245" fmla="*/ 292893 w 585786"/>
              <a:gd name="connsiteY245" fmla="*/ 0 h 1258348"/>
              <a:gd name="connsiteX246" fmla="*/ 318135 w 585786"/>
              <a:gd name="connsiteY246" fmla="*/ 25241 h 1258348"/>
              <a:gd name="connsiteX247" fmla="*/ 292893 w 585786"/>
              <a:gd name="connsiteY247" fmla="*/ 50483 h 1258348"/>
              <a:gd name="connsiteX248" fmla="*/ 267652 w 585786"/>
              <a:gd name="connsiteY248" fmla="*/ 25241 h 1258348"/>
              <a:gd name="connsiteX249" fmla="*/ 292893 w 585786"/>
              <a:gd name="connsiteY249" fmla="*/ 0 h 1258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585786" h="1258348">
                <a:moveTo>
                  <a:pt x="560545" y="1207865"/>
                </a:moveTo>
                <a:cubicBezTo>
                  <a:pt x="574452" y="1207865"/>
                  <a:pt x="585786" y="1219200"/>
                  <a:pt x="585786" y="1233106"/>
                </a:cubicBezTo>
                <a:cubicBezTo>
                  <a:pt x="585786" y="1247013"/>
                  <a:pt x="574452" y="1258348"/>
                  <a:pt x="560545" y="1258348"/>
                </a:cubicBezTo>
                <a:cubicBezTo>
                  <a:pt x="546639" y="1258348"/>
                  <a:pt x="535304" y="1247013"/>
                  <a:pt x="535304" y="1233106"/>
                </a:cubicBezTo>
                <a:cubicBezTo>
                  <a:pt x="535304" y="1219200"/>
                  <a:pt x="546639" y="1207865"/>
                  <a:pt x="560545" y="1207865"/>
                </a:cubicBezTo>
                <a:close/>
                <a:moveTo>
                  <a:pt x="426719" y="1207865"/>
                </a:moveTo>
                <a:cubicBezTo>
                  <a:pt x="440626" y="1207865"/>
                  <a:pt x="451960" y="1219200"/>
                  <a:pt x="451960" y="1233106"/>
                </a:cubicBezTo>
                <a:cubicBezTo>
                  <a:pt x="451960" y="1247013"/>
                  <a:pt x="440626" y="1258348"/>
                  <a:pt x="426719" y="1258348"/>
                </a:cubicBezTo>
                <a:cubicBezTo>
                  <a:pt x="412813" y="1258348"/>
                  <a:pt x="401478" y="1247013"/>
                  <a:pt x="401478" y="1233106"/>
                </a:cubicBezTo>
                <a:cubicBezTo>
                  <a:pt x="401478" y="1219200"/>
                  <a:pt x="412813" y="1207865"/>
                  <a:pt x="426719" y="1207865"/>
                </a:cubicBezTo>
                <a:close/>
                <a:moveTo>
                  <a:pt x="292893" y="1207865"/>
                </a:moveTo>
                <a:cubicBezTo>
                  <a:pt x="306800" y="1207865"/>
                  <a:pt x="318135" y="1219200"/>
                  <a:pt x="318135" y="1233106"/>
                </a:cubicBezTo>
                <a:cubicBezTo>
                  <a:pt x="318135" y="1247013"/>
                  <a:pt x="306800" y="1258348"/>
                  <a:pt x="292893" y="1258348"/>
                </a:cubicBezTo>
                <a:cubicBezTo>
                  <a:pt x="278987" y="1258348"/>
                  <a:pt x="267652" y="1247013"/>
                  <a:pt x="267652" y="1233106"/>
                </a:cubicBezTo>
                <a:cubicBezTo>
                  <a:pt x="267652" y="1219200"/>
                  <a:pt x="278987" y="1207865"/>
                  <a:pt x="292893" y="1207865"/>
                </a:cubicBezTo>
                <a:close/>
                <a:moveTo>
                  <a:pt x="159067" y="1207865"/>
                </a:moveTo>
                <a:cubicBezTo>
                  <a:pt x="172974" y="1207865"/>
                  <a:pt x="184309" y="1219200"/>
                  <a:pt x="184309" y="1233106"/>
                </a:cubicBezTo>
                <a:cubicBezTo>
                  <a:pt x="184309" y="1247013"/>
                  <a:pt x="172974" y="1258348"/>
                  <a:pt x="159067" y="1258348"/>
                </a:cubicBezTo>
                <a:cubicBezTo>
                  <a:pt x="145161" y="1258348"/>
                  <a:pt x="133826" y="1247013"/>
                  <a:pt x="133826" y="1233106"/>
                </a:cubicBezTo>
                <a:cubicBezTo>
                  <a:pt x="133826" y="1219200"/>
                  <a:pt x="145161" y="1207865"/>
                  <a:pt x="159067" y="1207865"/>
                </a:cubicBezTo>
                <a:close/>
                <a:moveTo>
                  <a:pt x="25241" y="1207865"/>
                </a:moveTo>
                <a:cubicBezTo>
                  <a:pt x="39148" y="1207865"/>
                  <a:pt x="50483" y="1219200"/>
                  <a:pt x="50483" y="1233106"/>
                </a:cubicBezTo>
                <a:cubicBezTo>
                  <a:pt x="50483" y="1247013"/>
                  <a:pt x="39148" y="1258348"/>
                  <a:pt x="25241" y="1258348"/>
                </a:cubicBezTo>
                <a:cubicBezTo>
                  <a:pt x="11335" y="1258348"/>
                  <a:pt x="0" y="1247013"/>
                  <a:pt x="0" y="1233106"/>
                </a:cubicBezTo>
                <a:cubicBezTo>
                  <a:pt x="0" y="1219200"/>
                  <a:pt x="11335" y="1207865"/>
                  <a:pt x="25241" y="1207865"/>
                </a:cubicBezTo>
                <a:close/>
                <a:moveTo>
                  <a:pt x="426719" y="1073753"/>
                </a:moveTo>
                <a:cubicBezTo>
                  <a:pt x="440660" y="1073753"/>
                  <a:pt x="451961" y="1085054"/>
                  <a:pt x="451961" y="1098994"/>
                </a:cubicBezTo>
                <a:cubicBezTo>
                  <a:pt x="451961" y="1112935"/>
                  <a:pt x="440660" y="1124236"/>
                  <a:pt x="426719" y="1124236"/>
                </a:cubicBezTo>
                <a:cubicBezTo>
                  <a:pt x="412779" y="1124236"/>
                  <a:pt x="401478" y="1112935"/>
                  <a:pt x="401478" y="1098994"/>
                </a:cubicBezTo>
                <a:cubicBezTo>
                  <a:pt x="401478" y="1085054"/>
                  <a:pt x="412779" y="1073753"/>
                  <a:pt x="426719" y="1073753"/>
                </a:cubicBezTo>
                <a:close/>
                <a:moveTo>
                  <a:pt x="292893" y="1073753"/>
                </a:moveTo>
                <a:cubicBezTo>
                  <a:pt x="306834" y="1073753"/>
                  <a:pt x="318135" y="1085054"/>
                  <a:pt x="318135" y="1098994"/>
                </a:cubicBezTo>
                <a:cubicBezTo>
                  <a:pt x="318135" y="1112935"/>
                  <a:pt x="306834" y="1124236"/>
                  <a:pt x="292893" y="1124236"/>
                </a:cubicBezTo>
                <a:cubicBezTo>
                  <a:pt x="278953" y="1124236"/>
                  <a:pt x="267652" y="1112935"/>
                  <a:pt x="267652" y="1098994"/>
                </a:cubicBezTo>
                <a:cubicBezTo>
                  <a:pt x="267652" y="1085054"/>
                  <a:pt x="278953" y="1073753"/>
                  <a:pt x="292893" y="1073753"/>
                </a:cubicBezTo>
                <a:close/>
                <a:moveTo>
                  <a:pt x="159067" y="1073753"/>
                </a:moveTo>
                <a:cubicBezTo>
                  <a:pt x="173008" y="1073753"/>
                  <a:pt x="184309" y="1085054"/>
                  <a:pt x="184309" y="1098994"/>
                </a:cubicBezTo>
                <a:cubicBezTo>
                  <a:pt x="184309" y="1112935"/>
                  <a:pt x="173008" y="1124236"/>
                  <a:pt x="159067" y="1124236"/>
                </a:cubicBezTo>
                <a:cubicBezTo>
                  <a:pt x="145127" y="1124236"/>
                  <a:pt x="133826" y="1112935"/>
                  <a:pt x="133826" y="1098994"/>
                </a:cubicBezTo>
                <a:cubicBezTo>
                  <a:pt x="133826" y="1085054"/>
                  <a:pt x="145127" y="1073753"/>
                  <a:pt x="159067" y="1073753"/>
                </a:cubicBezTo>
                <a:close/>
                <a:moveTo>
                  <a:pt x="25241" y="1073753"/>
                </a:moveTo>
                <a:cubicBezTo>
                  <a:pt x="39182" y="1073753"/>
                  <a:pt x="50483" y="1085054"/>
                  <a:pt x="50483" y="1098994"/>
                </a:cubicBezTo>
                <a:cubicBezTo>
                  <a:pt x="50483" y="1112935"/>
                  <a:pt x="39182" y="1124236"/>
                  <a:pt x="25241" y="1124236"/>
                </a:cubicBezTo>
                <a:cubicBezTo>
                  <a:pt x="11301" y="1124236"/>
                  <a:pt x="0" y="1112935"/>
                  <a:pt x="0" y="1098994"/>
                </a:cubicBezTo>
                <a:cubicBezTo>
                  <a:pt x="0" y="1085054"/>
                  <a:pt x="11301" y="1073753"/>
                  <a:pt x="25241" y="1073753"/>
                </a:cubicBezTo>
                <a:close/>
                <a:moveTo>
                  <a:pt x="560545" y="1073658"/>
                </a:moveTo>
                <a:cubicBezTo>
                  <a:pt x="574452" y="1073658"/>
                  <a:pt x="585786" y="1084993"/>
                  <a:pt x="585786" y="1098899"/>
                </a:cubicBezTo>
                <a:cubicBezTo>
                  <a:pt x="585786" y="1112806"/>
                  <a:pt x="574452" y="1124141"/>
                  <a:pt x="560545" y="1124141"/>
                </a:cubicBezTo>
                <a:cubicBezTo>
                  <a:pt x="546639" y="1124141"/>
                  <a:pt x="535304" y="1112806"/>
                  <a:pt x="535304" y="1098899"/>
                </a:cubicBezTo>
                <a:cubicBezTo>
                  <a:pt x="535304" y="1084993"/>
                  <a:pt x="546639" y="1073658"/>
                  <a:pt x="560545" y="1073658"/>
                </a:cubicBezTo>
                <a:close/>
                <a:moveTo>
                  <a:pt x="560545" y="939451"/>
                </a:moveTo>
                <a:cubicBezTo>
                  <a:pt x="574452" y="939451"/>
                  <a:pt x="585786" y="950786"/>
                  <a:pt x="585786" y="964692"/>
                </a:cubicBezTo>
                <a:cubicBezTo>
                  <a:pt x="585691" y="978694"/>
                  <a:pt x="574452" y="989933"/>
                  <a:pt x="560545" y="989933"/>
                </a:cubicBezTo>
                <a:cubicBezTo>
                  <a:pt x="546639" y="989933"/>
                  <a:pt x="535304" y="978599"/>
                  <a:pt x="535304" y="964692"/>
                </a:cubicBezTo>
                <a:cubicBezTo>
                  <a:pt x="535304" y="950786"/>
                  <a:pt x="546639" y="939451"/>
                  <a:pt x="560545" y="939451"/>
                </a:cubicBezTo>
                <a:close/>
                <a:moveTo>
                  <a:pt x="426719" y="939451"/>
                </a:moveTo>
                <a:cubicBezTo>
                  <a:pt x="440626" y="939451"/>
                  <a:pt x="451960" y="950786"/>
                  <a:pt x="451960" y="964692"/>
                </a:cubicBezTo>
                <a:cubicBezTo>
                  <a:pt x="451865" y="978694"/>
                  <a:pt x="440626" y="989933"/>
                  <a:pt x="426719" y="989933"/>
                </a:cubicBezTo>
                <a:cubicBezTo>
                  <a:pt x="412813" y="989933"/>
                  <a:pt x="401478" y="978599"/>
                  <a:pt x="401478" y="964692"/>
                </a:cubicBezTo>
                <a:cubicBezTo>
                  <a:pt x="401478" y="950786"/>
                  <a:pt x="412813" y="939451"/>
                  <a:pt x="426719" y="939451"/>
                </a:cubicBezTo>
                <a:close/>
                <a:moveTo>
                  <a:pt x="292893" y="939451"/>
                </a:moveTo>
                <a:cubicBezTo>
                  <a:pt x="306800" y="939451"/>
                  <a:pt x="318135" y="950786"/>
                  <a:pt x="318135" y="964692"/>
                </a:cubicBezTo>
                <a:cubicBezTo>
                  <a:pt x="318039" y="978694"/>
                  <a:pt x="306800" y="989933"/>
                  <a:pt x="292893" y="989933"/>
                </a:cubicBezTo>
                <a:cubicBezTo>
                  <a:pt x="278987" y="989933"/>
                  <a:pt x="267652" y="978599"/>
                  <a:pt x="267652" y="964692"/>
                </a:cubicBezTo>
                <a:cubicBezTo>
                  <a:pt x="267652" y="950786"/>
                  <a:pt x="278987" y="939451"/>
                  <a:pt x="292893" y="939451"/>
                </a:cubicBezTo>
                <a:close/>
                <a:moveTo>
                  <a:pt x="159067" y="939451"/>
                </a:moveTo>
                <a:cubicBezTo>
                  <a:pt x="172974" y="939451"/>
                  <a:pt x="184309" y="950786"/>
                  <a:pt x="184309" y="964692"/>
                </a:cubicBezTo>
                <a:cubicBezTo>
                  <a:pt x="184213" y="978694"/>
                  <a:pt x="172974" y="989933"/>
                  <a:pt x="159067" y="989933"/>
                </a:cubicBezTo>
                <a:cubicBezTo>
                  <a:pt x="145161" y="989933"/>
                  <a:pt x="133826" y="978599"/>
                  <a:pt x="133826" y="964692"/>
                </a:cubicBezTo>
                <a:cubicBezTo>
                  <a:pt x="133826" y="950786"/>
                  <a:pt x="145161" y="939451"/>
                  <a:pt x="159067" y="939451"/>
                </a:cubicBezTo>
                <a:close/>
                <a:moveTo>
                  <a:pt x="25241" y="939451"/>
                </a:moveTo>
                <a:cubicBezTo>
                  <a:pt x="39148" y="939451"/>
                  <a:pt x="50483" y="950786"/>
                  <a:pt x="50483" y="964692"/>
                </a:cubicBezTo>
                <a:cubicBezTo>
                  <a:pt x="50387" y="978694"/>
                  <a:pt x="39148" y="989933"/>
                  <a:pt x="25241" y="989933"/>
                </a:cubicBezTo>
                <a:cubicBezTo>
                  <a:pt x="11335" y="989933"/>
                  <a:pt x="0" y="978599"/>
                  <a:pt x="0" y="964692"/>
                </a:cubicBezTo>
                <a:cubicBezTo>
                  <a:pt x="0" y="950786"/>
                  <a:pt x="11335" y="939451"/>
                  <a:pt x="25241" y="939451"/>
                </a:cubicBezTo>
                <a:close/>
                <a:moveTo>
                  <a:pt x="560545" y="805243"/>
                </a:moveTo>
                <a:cubicBezTo>
                  <a:pt x="574452" y="805243"/>
                  <a:pt x="585786" y="816578"/>
                  <a:pt x="585786" y="830484"/>
                </a:cubicBezTo>
                <a:cubicBezTo>
                  <a:pt x="585691" y="844486"/>
                  <a:pt x="574452" y="855726"/>
                  <a:pt x="560545" y="855726"/>
                </a:cubicBezTo>
                <a:cubicBezTo>
                  <a:pt x="546639" y="855726"/>
                  <a:pt x="535304" y="844391"/>
                  <a:pt x="535304" y="830484"/>
                </a:cubicBezTo>
                <a:cubicBezTo>
                  <a:pt x="535304" y="816578"/>
                  <a:pt x="546639" y="805243"/>
                  <a:pt x="560545" y="805243"/>
                </a:cubicBezTo>
                <a:close/>
                <a:moveTo>
                  <a:pt x="426719" y="805243"/>
                </a:moveTo>
                <a:cubicBezTo>
                  <a:pt x="440626" y="805243"/>
                  <a:pt x="451960" y="816578"/>
                  <a:pt x="451960" y="830484"/>
                </a:cubicBezTo>
                <a:cubicBezTo>
                  <a:pt x="451865" y="844486"/>
                  <a:pt x="440626" y="855726"/>
                  <a:pt x="426719" y="855726"/>
                </a:cubicBezTo>
                <a:cubicBezTo>
                  <a:pt x="412813" y="855726"/>
                  <a:pt x="401478" y="844391"/>
                  <a:pt x="401478" y="830484"/>
                </a:cubicBezTo>
                <a:cubicBezTo>
                  <a:pt x="401478" y="816578"/>
                  <a:pt x="412813" y="805243"/>
                  <a:pt x="426719" y="805243"/>
                </a:cubicBezTo>
                <a:close/>
                <a:moveTo>
                  <a:pt x="292893" y="805243"/>
                </a:moveTo>
                <a:cubicBezTo>
                  <a:pt x="306800" y="805243"/>
                  <a:pt x="318135" y="816578"/>
                  <a:pt x="318135" y="830484"/>
                </a:cubicBezTo>
                <a:cubicBezTo>
                  <a:pt x="318039" y="844486"/>
                  <a:pt x="306800" y="855726"/>
                  <a:pt x="292893" y="855726"/>
                </a:cubicBezTo>
                <a:cubicBezTo>
                  <a:pt x="278987" y="855726"/>
                  <a:pt x="267652" y="844391"/>
                  <a:pt x="267652" y="830484"/>
                </a:cubicBezTo>
                <a:cubicBezTo>
                  <a:pt x="267652" y="816578"/>
                  <a:pt x="278987" y="805243"/>
                  <a:pt x="292893" y="805243"/>
                </a:cubicBezTo>
                <a:close/>
                <a:moveTo>
                  <a:pt x="159067" y="805243"/>
                </a:moveTo>
                <a:cubicBezTo>
                  <a:pt x="172974" y="805243"/>
                  <a:pt x="184309" y="816578"/>
                  <a:pt x="184309" y="830484"/>
                </a:cubicBezTo>
                <a:cubicBezTo>
                  <a:pt x="184213" y="844486"/>
                  <a:pt x="172974" y="855726"/>
                  <a:pt x="159067" y="855726"/>
                </a:cubicBezTo>
                <a:cubicBezTo>
                  <a:pt x="145161" y="855726"/>
                  <a:pt x="133826" y="844391"/>
                  <a:pt x="133826" y="830484"/>
                </a:cubicBezTo>
                <a:cubicBezTo>
                  <a:pt x="133826" y="816578"/>
                  <a:pt x="145161" y="805243"/>
                  <a:pt x="159067" y="805243"/>
                </a:cubicBezTo>
                <a:close/>
                <a:moveTo>
                  <a:pt x="25241" y="805243"/>
                </a:moveTo>
                <a:cubicBezTo>
                  <a:pt x="39148" y="805243"/>
                  <a:pt x="50483" y="816578"/>
                  <a:pt x="50483" y="830484"/>
                </a:cubicBezTo>
                <a:cubicBezTo>
                  <a:pt x="50387" y="844486"/>
                  <a:pt x="39148" y="855726"/>
                  <a:pt x="25241" y="855726"/>
                </a:cubicBezTo>
                <a:cubicBezTo>
                  <a:pt x="11335" y="855726"/>
                  <a:pt x="0" y="844391"/>
                  <a:pt x="0" y="830484"/>
                </a:cubicBezTo>
                <a:cubicBezTo>
                  <a:pt x="0" y="816578"/>
                  <a:pt x="11335" y="805243"/>
                  <a:pt x="25241" y="805243"/>
                </a:cubicBezTo>
                <a:close/>
                <a:moveTo>
                  <a:pt x="560545" y="671036"/>
                </a:moveTo>
                <a:cubicBezTo>
                  <a:pt x="574452" y="671036"/>
                  <a:pt x="585786" y="682371"/>
                  <a:pt x="585786" y="696277"/>
                </a:cubicBezTo>
                <a:cubicBezTo>
                  <a:pt x="585786" y="710184"/>
                  <a:pt x="574452" y="721518"/>
                  <a:pt x="560545" y="721518"/>
                </a:cubicBezTo>
                <a:cubicBezTo>
                  <a:pt x="546639" y="721518"/>
                  <a:pt x="535304" y="710184"/>
                  <a:pt x="535304" y="696277"/>
                </a:cubicBezTo>
                <a:cubicBezTo>
                  <a:pt x="535304" y="682371"/>
                  <a:pt x="546639" y="671036"/>
                  <a:pt x="560545" y="671036"/>
                </a:cubicBezTo>
                <a:close/>
                <a:moveTo>
                  <a:pt x="426719" y="671036"/>
                </a:moveTo>
                <a:cubicBezTo>
                  <a:pt x="440626" y="671036"/>
                  <a:pt x="451960" y="682371"/>
                  <a:pt x="451960" y="696277"/>
                </a:cubicBezTo>
                <a:cubicBezTo>
                  <a:pt x="451960" y="710184"/>
                  <a:pt x="440626" y="721518"/>
                  <a:pt x="426719" y="721518"/>
                </a:cubicBezTo>
                <a:cubicBezTo>
                  <a:pt x="412813" y="721518"/>
                  <a:pt x="401478" y="710184"/>
                  <a:pt x="401478" y="696277"/>
                </a:cubicBezTo>
                <a:cubicBezTo>
                  <a:pt x="401478" y="682371"/>
                  <a:pt x="412813" y="671036"/>
                  <a:pt x="426719" y="671036"/>
                </a:cubicBezTo>
                <a:close/>
                <a:moveTo>
                  <a:pt x="292893" y="671036"/>
                </a:moveTo>
                <a:cubicBezTo>
                  <a:pt x="306800" y="671036"/>
                  <a:pt x="318135" y="682371"/>
                  <a:pt x="318135" y="696277"/>
                </a:cubicBezTo>
                <a:cubicBezTo>
                  <a:pt x="318135" y="710184"/>
                  <a:pt x="306800" y="721518"/>
                  <a:pt x="292893" y="721518"/>
                </a:cubicBezTo>
                <a:cubicBezTo>
                  <a:pt x="278987" y="721518"/>
                  <a:pt x="267652" y="710184"/>
                  <a:pt x="267652" y="696277"/>
                </a:cubicBezTo>
                <a:cubicBezTo>
                  <a:pt x="267652" y="682371"/>
                  <a:pt x="278987" y="671036"/>
                  <a:pt x="292893" y="671036"/>
                </a:cubicBezTo>
                <a:close/>
                <a:moveTo>
                  <a:pt x="159067" y="671036"/>
                </a:moveTo>
                <a:cubicBezTo>
                  <a:pt x="172974" y="671036"/>
                  <a:pt x="184309" y="682371"/>
                  <a:pt x="184309" y="696277"/>
                </a:cubicBezTo>
                <a:cubicBezTo>
                  <a:pt x="184309" y="710184"/>
                  <a:pt x="172974" y="721518"/>
                  <a:pt x="159067" y="721518"/>
                </a:cubicBezTo>
                <a:cubicBezTo>
                  <a:pt x="145161" y="721518"/>
                  <a:pt x="133826" y="710184"/>
                  <a:pt x="133826" y="696277"/>
                </a:cubicBezTo>
                <a:cubicBezTo>
                  <a:pt x="133826" y="682371"/>
                  <a:pt x="145161" y="671036"/>
                  <a:pt x="159067" y="671036"/>
                </a:cubicBezTo>
                <a:close/>
                <a:moveTo>
                  <a:pt x="25241" y="671036"/>
                </a:moveTo>
                <a:cubicBezTo>
                  <a:pt x="39148" y="671036"/>
                  <a:pt x="50483" y="682371"/>
                  <a:pt x="50483" y="696277"/>
                </a:cubicBezTo>
                <a:cubicBezTo>
                  <a:pt x="50483" y="710184"/>
                  <a:pt x="39148" y="721518"/>
                  <a:pt x="25241" y="721518"/>
                </a:cubicBezTo>
                <a:cubicBezTo>
                  <a:pt x="11335" y="721518"/>
                  <a:pt x="0" y="710184"/>
                  <a:pt x="0" y="696277"/>
                </a:cubicBezTo>
                <a:cubicBezTo>
                  <a:pt x="0" y="682371"/>
                  <a:pt x="11335" y="671036"/>
                  <a:pt x="25241" y="671036"/>
                </a:cubicBezTo>
                <a:close/>
                <a:moveTo>
                  <a:pt x="560545" y="536829"/>
                </a:moveTo>
                <a:cubicBezTo>
                  <a:pt x="574452" y="536829"/>
                  <a:pt x="585786" y="548164"/>
                  <a:pt x="585786" y="562070"/>
                </a:cubicBezTo>
                <a:cubicBezTo>
                  <a:pt x="585786" y="575977"/>
                  <a:pt x="574452" y="587312"/>
                  <a:pt x="560545" y="587312"/>
                </a:cubicBezTo>
                <a:cubicBezTo>
                  <a:pt x="546639" y="587312"/>
                  <a:pt x="535304" y="575977"/>
                  <a:pt x="535304" y="562070"/>
                </a:cubicBezTo>
                <a:cubicBezTo>
                  <a:pt x="535304" y="548164"/>
                  <a:pt x="546639" y="536829"/>
                  <a:pt x="560545" y="536829"/>
                </a:cubicBezTo>
                <a:close/>
                <a:moveTo>
                  <a:pt x="426719" y="536829"/>
                </a:moveTo>
                <a:cubicBezTo>
                  <a:pt x="440626" y="536829"/>
                  <a:pt x="451960" y="548164"/>
                  <a:pt x="451960" y="562070"/>
                </a:cubicBezTo>
                <a:cubicBezTo>
                  <a:pt x="451960" y="575977"/>
                  <a:pt x="440626" y="587312"/>
                  <a:pt x="426719" y="587312"/>
                </a:cubicBezTo>
                <a:cubicBezTo>
                  <a:pt x="412813" y="587312"/>
                  <a:pt x="401478" y="575977"/>
                  <a:pt x="401478" y="562070"/>
                </a:cubicBezTo>
                <a:cubicBezTo>
                  <a:pt x="401478" y="548164"/>
                  <a:pt x="412813" y="536829"/>
                  <a:pt x="426719" y="536829"/>
                </a:cubicBezTo>
                <a:close/>
                <a:moveTo>
                  <a:pt x="292893" y="536829"/>
                </a:moveTo>
                <a:cubicBezTo>
                  <a:pt x="306800" y="536829"/>
                  <a:pt x="318135" y="548164"/>
                  <a:pt x="318135" y="562070"/>
                </a:cubicBezTo>
                <a:cubicBezTo>
                  <a:pt x="318135" y="575977"/>
                  <a:pt x="306800" y="587312"/>
                  <a:pt x="292893" y="587312"/>
                </a:cubicBezTo>
                <a:cubicBezTo>
                  <a:pt x="278987" y="587312"/>
                  <a:pt x="267652" y="575977"/>
                  <a:pt x="267652" y="562070"/>
                </a:cubicBezTo>
                <a:cubicBezTo>
                  <a:pt x="267652" y="548164"/>
                  <a:pt x="278987" y="536829"/>
                  <a:pt x="292893" y="536829"/>
                </a:cubicBezTo>
                <a:close/>
                <a:moveTo>
                  <a:pt x="159067" y="536829"/>
                </a:moveTo>
                <a:cubicBezTo>
                  <a:pt x="172974" y="536829"/>
                  <a:pt x="184309" y="548164"/>
                  <a:pt x="184309" y="562070"/>
                </a:cubicBezTo>
                <a:cubicBezTo>
                  <a:pt x="184309" y="575977"/>
                  <a:pt x="172974" y="587312"/>
                  <a:pt x="159067" y="587312"/>
                </a:cubicBezTo>
                <a:cubicBezTo>
                  <a:pt x="145161" y="587312"/>
                  <a:pt x="133826" y="575977"/>
                  <a:pt x="133826" y="562070"/>
                </a:cubicBezTo>
                <a:cubicBezTo>
                  <a:pt x="133826" y="548164"/>
                  <a:pt x="145161" y="536829"/>
                  <a:pt x="159067" y="536829"/>
                </a:cubicBezTo>
                <a:close/>
                <a:moveTo>
                  <a:pt x="25241" y="536829"/>
                </a:moveTo>
                <a:cubicBezTo>
                  <a:pt x="39148" y="536829"/>
                  <a:pt x="50483" y="548164"/>
                  <a:pt x="50483" y="562070"/>
                </a:cubicBezTo>
                <a:cubicBezTo>
                  <a:pt x="50483" y="575977"/>
                  <a:pt x="39148" y="587312"/>
                  <a:pt x="25241" y="587312"/>
                </a:cubicBezTo>
                <a:cubicBezTo>
                  <a:pt x="11335" y="587312"/>
                  <a:pt x="0" y="575977"/>
                  <a:pt x="0" y="562070"/>
                </a:cubicBezTo>
                <a:cubicBezTo>
                  <a:pt x="0" y="548164"/>
                  <a:pt x="11335" y="536829"/>
                  <a:pt x="25241" y="536829"/>
                </a:cubicBezTo>
                <a:close/>
                <a:moveTo>
                  <a:pt x="426719" y="402717"/>
                </a:moveTo>
                <a:cubicBezTo>
                  <a:pt x="440660" y="402717"/>
                  <a:pt x="451961" y="414018"/>
                  <a:pt x="451961" y="427958"/>
                </a:cubicBezTo>
                <a:cubicBezTo>
                  <a:pt x="451961" y="441899"/>
                  <a:pt x="440660" y="453199"/>
                  <a:pt x="426719" y="453199"/>
                </a:cubicBezTo>
                <a:cubicBezTo>
                  <a:pt x="412779" y="453199"/>
                  <a:pt x="401478" y="441899"/>
                  <a:pt x="401478" y="427958"/>
                </a:cubicBezTo>
                <a:cubicBezTo>
                  <a:pt x="401478" y="414018"/>
                  <a:pt x="412779" y="402717"/>
                  <a:pt x="426719" y="402717"/>
                </a:cubicBezTo>
                <a:close/>
                <a:moveTo>
                  <a:pt x="292893" y="402717"/>
                </a:moveTo>
                <a:cubicBezTo>
                  <a:pt x="306834" y="402717"/>
                  <a:pt x="318135" y="414018"/>
                  <a:pt x="318135" y="427958"/>
                </a:cubicBezTo>
                <a:cubicBezTo>
                  <a:pt x="318135" y="441899"/>
                  <a:pt x="306834" y="453199"/>
                  <a:pt x="292893" y="453199"/>
                </a:cubicBezTo>
                <a:cubicBezTo>
                  <a:pt x="278953" y="453199"/>
                  <a:pt x="267652" y="441899"/>
                  <a:pt x="267652" y="427958"/>
                </a:cubicBezTo>
                <a:cubicBezTo>
                  <a:pt x="267652" y="414018"/>
                  <a:pt x="278953" y="402717"/>
                  <a:pt x="292893" y="402717"/>
                </a:cubicBezTo>
                <a:close/>
                <a:moveTo>
                  <a:pt x="159067" y="402717"/>
                </a:moveTo>
                <a:cubicBezTo>
                  <a:pt x="173008" y="402717"/>
                  <a:pt x="184309" y="414018"/>
                  <a:pt x="184309" y="427958"/>
                </a:cubicBezTo>
                <a:cubicBezTo>
                  <a:pt x="184309" y="441899"/>
                  <a:pt x="173008" y="453199"/>
                  <a:pt x="159067" y="453199"/>
                </a:cubicBezTo>
                <a:cubicBezTo>
                  <a:pt x="145127" y="453199"/>
                  <a:pt x="133826" y="441899"/>
                  <a:pt x="133826" y="427958"/>
                </a:cubicBezTo>
                <a:cubicBezTo>
                  <a:pt x="133826" y="414018"/>
                  <a:pt x="145127" y="402717"/>
                  <a:pt x="159067" y="402717"/>
                </a:cubicBezTo>
                <a:close/>
                <a:moveTo>
                  <a:pt x="25241" y="402717"/>
                </a:moveTo>
                <a:cubicBezTo>
                  <a:pt x="39182" y="402717"/>
                  <a:pt x="50483" y="414018"/>
                  <a:pt x="50483" y="427958"/>
                </a:cubicBezTo>
                <a:cubicBezTo>
                  <a:pt x="50483" y="441899"/>
                  <a:pt x="39182" y="453199"/>
                  <a:pt x="25241" y="453199"/>
                </a:cubicBezTo>
                <a:cubicBezTo>
                  <a:pt x="11301" y="453199"/>
                  <a:pt x="0" y="441899"/>
                  <a:pt x="0" y="427958"/>
                </a:cubicBezTo>
                <a:cubicBezTo>
                  <a:pt x="0" y="414018"/>
                  <a:pt x="11301" y="402717"/>
                  <a:pt x="25241" y="402717"/>
                </a:cubicBezTo>
                <a:close/>
                <a:moveTo>
                  <a:pt x="560545" y="402621"/>
                </a:moveTo>
                <a:cubicBezTo>
                  <a:pt x="574452" y="402621"/>
                  <a:pt x="585786" y="413956"/>
                  <a:pt x="585786" y="427862"/>
                </a:cubicBezTo>
                <a:cubicBezTo>
                  <a:pt x="585691" y="441864"/>
                  <a:pt x="574452" y="453104"/>
                  <a:pt x="560545" y="453104"/>
                </a:cubicBezTo>
                <a:cubicBezTo>
                  <a:pt x="546639" y="453104"/>
                  <a:pt x="535304" y="441769"/>
                  <a:pt x="535304" y="427862"/>
                </a:cubicBezTo>
                <a:cubicBezTo>
                  <a:pt x="535304" y="413956"/>
                  <a:pt x="546639" y="402621"/>
                  <a:pt x="560545" y="402621"/>
                </a:cubicBezTo>
                <a:close/>
                <a:moveTo>
                  <a:pt x="560545" y="268414"/>
                </a:moveTo>
                <a:cubicBezTo>
                  <a:pt x="574452" y="268414"/>
                  <a:pt x="585786" y="279749"/>
                  <a:pt x="585786" y="293655"/>
                </a:cubicBezTo>
                <a:cubicBezTo>
                  <a:pt x="585786" y="307562"/>
                  <a:pt x="574452" y="318897"/>
                  <a:pt x="560545" y="318897"/>
                </a:cubicBezTo>
                <a:cubicBezTo>
                  <a:pt x="546639" y="318897"/>
                  <a:pt x="535304" y="307562"/>
                  <a:pt x="535304" y="293655"/>
                </a:cubicBezTo>
                <a:cubicBezTo>
                  <a:pt x="535304" y="279749"/>
                  <a:pt x="546639" y="268414"/>
                  <a:pt x="560545" y="268414"/>
                </a:cubicBezTo>
                <a:close/>
                <a:moveTo>
                  <a:pt x="426719" y="268414"/>
                </a:moveTo>
                <a:cubicBezTo>
                  <a:pt x="440626" y="268414"/>
                  <a:pt x="451960" y="279749"/>
                  <a:pt x="451960" y="293655"/>
                </a:cubicBezTo>
                <a:cubicBezTo>
                  <a:pt x="451960" y="307562"/>
                  <a:pt x="440626" y="318897"/>
                  <a:pt x="426719" y="318897"/>
                </a:cubicBezTo>
                <a:cubicBezTo>
                  <a:pt x="412813" y="318897"/>
                  <a:pt x="401478" y="307562"/>
                  <a:pt x="401478" y="293655"/>
                </a:cubicBezTo>
                <a:cubicBezTo>
                  <a:pt x="401478" y="279749"/>
                  <a:pt x="412813" y="268414"/>
                  <a:pt x="426719" y="268414"/>
                </a:cubicBezTo>
                <a:close/>
                <a:moveTo>
                  <a:pt x="292893" y="268414"/>
                </a:moveTo>
                <a:cubicBezTo>
                  <a:pt x="306800" y="268414"/>
                  <a:pt x="318135" y="279749"/>
                  <a:pt x="318135" y="293655"/>
                </a:cubicBezTo>
                <a:cubicBezTo>
                  <a:pt x="318135" y="307562"/>
                  <a:pt x="306800" y="318897"/>
                  <a:pt x="292893" y="318897"/>
                </a:cubicBezTo>
                <a:cubicBezTo>
                  <a:pt x="278987" y="318897"/>
                  <a:pt x="267652" y="307562"/>
                  <a:pt x="267652" y="293655"/>
                </a:cubicBezTo>
                <a:cubicBezTo>
                  <a:pt x="267652" y="279749"/>
                  <a:pt x="278987" y="268414"/>
                  <a:pt x="292893" y="268414"/>
                </a:cubicBezTo>
                <a:close/>
                <a:moveTo>
                  <a:pt x="159067" y="268414"/>
                </a:moveTo>
                <a:cubicBezTo>
                  <a:pt x="172974" y="268414"/>
                  <a:pt x="184309" y="279749"/>
                  <a:pt x="184309" y="293655"/>
                </a:cubicBezTo>
                <a:cubicBezTo>
                  <a:pt x="184309" y="307562"/>
                  <a:pt x="172974" y="318897"/>
                  <a:pt x="159067" y="318897"/>
                </a:cubicBezTo>
                <a:cubicBezTo>
                  <a:pt x="145161" y="318897"/>
                  <a:pt x="133826" y="307562"/>
                  <a:pt x="133826" y="293655"/>
                </a:cubicBezTo>
                <a:cubicBezTo>
                  <a:pt x="133826" y="279749"/>
                  <a:pt x="145161" y="268414"/>
                  <a:pt x="159067" y="268414"/>
                </a:cubicBezTo>
                <a:close/>
                <a:moveTo>
                  <a:pt x="25241" y="268414"/>
                </a:moveTo>
                <a:cubicBezTo>
                  <a:pt x="39148" y="268414"/>
                  <a:pt x="50483" y="279749"/>
                  <a:pt x="50483" y="293655"/>
                </a:cubicBezTo>
                <a:cubicBezTo>
                  <a:pt x="50483" y="307562"/>
                  <a:pt x="39148" y="318897"/>
                  <a:pt x="25241" y="318897"/>
                </a:cubicBezTo>
                <a:cubicBezTo>
                  <a:pt x="11335" y="318897"/>
                  <a:pt x="0" y="307562"/>
                  <a:pt x="0" y="293655"/>
                </a:cubicBezTo>
                <a:cubicBezTo>
                  <a:pt x="0" y="279749"/>
                  <a:pt x="11335" y="268414"/>
                  <a:pt x="25241" y="268414"/>
                </a:cubicBezTo>
                <a:close/>
                <a:moveTo>
                  <a:pt x="560545" y="134207"/>
                </a:moveTo>
                <a:cubicBezTo>
                  <a:pt x="574452" y="134207"/>
                  <a:pt x="585786" y="145542"/>
                  <a:pt x="585786" y="159448"/>
                </a:cubicBezTo>
                <a:cubicBezTo>
                  <a:pt x="585691" y="173450"/>
                  <a:pt x="574452" y="184689"/>
                  <a:pt x="560545" y="184689"/>
                </a:cubicBezTo>
                <a:cubicBezTo>
                  <a:pt x="546639" y="184689"/>
                  <a:pt x="535304" y="173355"/>
                  <a:pt x="535304" y="159448"/>
                </a:cubicBezTo>
                <a:cubicBezTo>
                  <a:pt x="535304" y="145542"/>
                  <a:pt x="546639" y="134207"/>
                  <a:pt x="560545" y="134207"/>
                </a:cubicBezTo>
                <a:close/>
                <a:moveTo>
                  <a:pt x="426719" y="134207"/>
                </a:moveTo>
                <a:cubicBezTo>
                  <a:pt x="440626" y="134207"/>
                  <a:pt x="451960" y="145542"/>
                  <a:pt x="451960" y="159448"/>
                </a:cubicBezTo>
                <a:cubicBezTo>
                  <a:pt x="451865" y="173450"/>
                  <a:pt x="440626" y="184689"/>
                  <a:pt x="426719" y="184689"/>
                </a:cubicBezTo>
                <a:cubicBezTo>
                  <a:pt x="412813" y="184689"/>
                  <a:pt x="401478" y="173355"/>
                  <a:pt x="401478" y="159448"/>
                </a:cubicBezTo>
                <a:cubicBezTo>
                  <a:pt x="401478" y="145542"/>
                  <a:pt x="412813" y="134207"/>
                  <a:pt x="426719" y="134207"/>
                </a:cubicBezTo>
                <a:close/>
                <a:moveTo>
                  <a:pt x="292893" y="134207"/>
                </a:moveTo>
                <a:cubicBezTo>
                  <a:pt x="306800" y="134207"/>
                  <a:pt x="318135" y="145542"/>
                  <a:pt x="318135" y="159448"/>
                </a:cubicBezTo>
                <a:cubicBezTo>
                  <a:pt x="318039" y="173450"/>
                  <a:pt x="306800" y="184689"/>
                  <a:pt x="292893" y="184689"/>
                </a:cubicBezTo>
                <a:cubicBezTo>
                  <a:pt x="278987" y="184689"/>
                  <a:pt x="267652" y="173355"/>
                  <a:pt x="267652" y="159448"/>
                </a:cubicBezTo>
                <a:cubicBezTo>
                  <a:pt x="267652" y="145542"/>
                  <a:pt x="278987" y="134207"/>
                  <a:pt x="292893" y="134207"/>
                </a:cubicBezTo>
                <a:close/>
                <a:moveTo>
                  <a:pt x="159067" y="134207"/>
                </a:moveTo>
                <a:cubicBezTo>
                  <a:pt x="172974" y="134207"/>
                  <a:pt x="184309" y="145542"/>
                  <a:pt x="184309" y="159448"/>
                </a:cubicBezTo>
                <a:cubicBezTo>
                  <a:pt x="184213" y="173450"/>
                  <a:pt x="172974" y="184689"/>
                  <a:pt x="159067" y="184689"/>
                </a:cubicBezTo>
                <a:cubicBezTo>
                  <a:pt x="145161" y="184689"/>
                  <a:pt x="133826" y="173355"/>
                  <a:pt x="133826" y="159448"/>
                </a:cubicBezTo>
                <a:cubicBezTo>
                  <a:pt x="133826" y="145542"/>
                  <a:pt x="145161" y="134207"/>
                  <a:pt x="159067" y="134207"/>
                </a:cubicBezTo>
                <a:close/>
                <a:moveTo>
                  <a:pt x="25241" y="134207"/>
                </a:moveTo>
                <a:cubicBezTo>
                  <a:pt x="39148" y="134207"/>
                  <a:pt x="50483" y="145542"/>
                  <a:pt x="50483" y="159448"/>
                </a:cubicBezTo>
                <a:cubicBezTo>
                  <a:pt x="50387" y="173450"/>
                  <a:pt x="39148" y="184689"/>
                  <a:pt x="25241" y="184689"/>
                </a:cubicBezTo>
                <a:cubicBezTo>
                  <a:pt x="11335" y="184689"/>
                  <a:pt x="0" y="173355"/>
                  <a:pt x="0" y="159448"/>
                </a:cubicBezTo>
                <a:cubicBezTo>
                  <a:pt x="0" y="145542"/>
                  <a:pt x="11335" y="134207"/>
                  <a:pt x="25241" y="134207"/>
                </a:cubicBezTo>
                <a:close/>
                <a:moveTo>
                  <a:pt x="426719" y="95"/>
                </a:moveTo>
                <a:cubicBezTo>
                  <a:pt x="440721" y="95"/>
                  <a:pt x="451960" y="11430"/>
                  <a:pt x="451960" y="25336"/>
                </a:cubicBezTo>
                <a:cubicBezTo>
                  <a:pt x="451960" y="39243"/>
                  <a:pt x="440626" y="50482"/>
                  <a:pt x="426719" y="50482"/>
                </a:cubicBezTo>
                <a:cubicBezTo>
                  <a:pt x="412813" y="50482"/>
                  <a:pt x="401478" y="39148"/>
                  <a:pt x="401478" y="25241"/>
                </a:cubicBezTo>
                <a:cubicBezTo>
                  <a:pt x="401478" y="11334"/>
                  <a:pt x="412718" y="95"/>
                  <a:pt x="426719" y="95"/>
                </a:cubicBezTo>
                <a:close/>
                <a:moveTo>
                  <a:pt x="159067" y="95"/>
                </a:moveTo>
                <a:cubicBezTo>
                  <a:pt x="172974" y="95"/>
                  <a:pt x="184309" y="11430"/>
                  <a:pt x="184309" y="25336"/>
                </a:cubicBezTo>
                <a:cubicBezTo>
                  <a:pt x="184309" y="39243"/>
                  <a:pt x="172974" y="50482"/>
                  <a:pt x="159067" y="50482"/>
                </a:cubicBezTo>
                <a:cubicBezTo>
                  <a:pt x="145161" y="50482"/>
                  <a:pt x="133826" y="39148"/>
                  <a:pt x="133826" y="25241"/>
                </a:cubicBezTo>
                <a:cubicBezTo>
                  <a:pt x="133826" y="11334"/>
                  <a:pt x="145161" y="95"/>
                  <a:pt x="159067" y="95"/>
                </a:cubicBezTo>
                <a:close/>
                <a:moveTo>
                  <a:pt x="25241" y="95"/>
                </a:moveTo>
                <a:cubicBezTo>
                  <a:pt x="39148" y="95"/>
                  <a:pt x="50483" y="11430"/>
                  <a:pt x="50483" y="25336"/>
                </a:cubicBezTo>
                <a:cubicBezTo>
                  <a:pt x="50483" y="39243"/>
                  <a:pt x="39148" y="50482"/>
                  <a:pt x="25241" y="50482"/>
                </a:cubicBezTo>
                <a:cubicBezTo>
                  <a:pt x="11335" y="50482"/>
                  <a:pt x="0" y="39148"/>
                  <a:pt x="0" y="25241"/>
                </a:cubicBezTo>
                <a:cubicBezTo>
                  <a:pt x="0" y="11334"/>
                  <a:pt x="11335" y="95"/>
                  <a:pt x="25241" y="95"/>
                </a:cubicBezTo>
                <a:close/>
                <a:moveTo>
                  <a:pt x="560545" y="0"/>
                </a:moveTo>
                <a:cubicBezTo>
                  <a:pt x="574452" y="0"/>
                  <a:pt x="585786" y="11335"/>
                  <a:pt x="585786" y="25241"/>
                </a:cubicBezTo>
                <a:cubicBezTo>
                  <a:pt x="585786" y="39148"/>
                  <a:pt x="574452" y="50483"/>
                  <a:pt x="560545" y="50483"/>
                </a:cubicBezTo>
                <a:cubicBezTo>
                  <a:pt x="546639" y="50483"/>
                  <a:pt x="535304" y="39148"/>
                  <a:pt x="535304" y="25241"/>
                </a:cubicBezTo>
                <a:cubicBezTo>
                  <a:pt x="535304" y="11335"/>
                  <a:pt x="546639" y="0"/>
                  <a:pt x="560545" y="0"/>
                </a:cubicBezTo>
                <a:close/>
                <a:moveTo>
                  <a:pt x="292893" y="0"/>
                </a:moveTo>
                <a:cubicBezTo>
                  <a:pt x="306800" y="0"/>
                  <a:pt x="318135" y="11335"/>
                  <a:pt x="318135" y="25241"/>
                </a:cubicBezTo>
                <a:cubicBezTo>
                  <a:pt x="318135" y="39148"/>
                  <a:pt x="306800" y="50483"/>
                  <a:pt x="292893" y="50483"/>
                </a:cubicBezTo>
                <a:cubicBezTo>
                  <a:pt x="278987" y="50483"/>
                  <a:pt x="267652" y="39148"/>
                  <a:pt x="267652" y="25241"/>
                </a:cubicBezTo>
                <a:cubicBezTo>
                  <a:pt x="267652" y="11335"/>
                  <a:pt x="278987" y="0"/>
                  <a:pt x="292893" y="0"/>
                </a:cubicBezTo>
                <a:close/>
              </a:path>
            </a:pathLst>
          </a:custGeom>
          <a:gradFill>
            <a:gsLst>
              <a:gs pos="100000">
                <a:srgbClr val="49BC0A">
                  <a:alpha val="0"/>
                </a:srgbClr>
              </a:gs>
              <a:gs pos="0">
                <a:srgbClr val="41A809"/>
              </a:gs>
            </a:gsLst>
            <a:lin ang="16200000" scaled="0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阿里巴巴普惠体 Medium"/>
              <a:cs typeface="阿里巴巴普惠体 Medium"/>
              <a:sym typeface="Arial"/>
            </a:endParaRPr>
          </a:p>
        </p:txBody>
      </p:sp>
      <p:grpSp>
        <p:nvGrpSpPr>
          <p:cNvPr id="86" name="组合 85"/>
          <p:cNvGrpSpPr/>
          <p:nvPr/>
        </p:nvGrpSpPr>
        <p:grpSpPr>
          <a:xfrm>
            <a:off x="11068050" y="6294757"/>
            <a:ext cx="681991" cy="254635"/>
            <a:chOff x="16722" y="9359"/>
            <a:chExt cx="972" cy="340"/>
          </a:xfrm>
          <a:gradFill>
            <a:gsLst>
              <a:gs pos="100000">
                <a:schemeClr val="bg1"/>
              </a:gs>
              <a:gs pos="0">
                <a:schemeClr val="bg1">
                  <a:alpha val="44000"/>
                </a:schemeClr>
              </a:gs>
            </a:gsLst>
            <a:lin ang="0" scaled="0"/>
          </a:gradFill>
        </p:grpSpPr>
        <p:sp>
          <p:nvSpPr>
            <p:cNvPr id="87" name="燕尾形 86"/>
            <p:cNvSpPr/>
            <p:nvPr>
              <p:custDataLst>
                <p:tags r:id="rId5"/>
              </p:custDataLst>
            </p:nvPr>
          </p:nvSpPr>
          <p:spPr>
            <a:xfrm>
              <a:off x="17194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8" name="燕尾形 87"/>
            <p:cNvSpPr/>
            <p:nvPr>
              <p:custDataLst>
                <p:tags r:id="rId6"/>
              </p:custDataLst>
            </p:nvPr>
          </p:nvSpPr>
          <p:spPr>
            <a:xfrm>
              <a:off x="17430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24" name="燕尾形 23"/>
            <p:cNvSpPr/>
            <p:nvPr>
              <p:custDataLst>
                <p:tags r:id="rId7"/>
              </p:custDataLst>
            </p:nvPr>
          </p:nvSpPr>
          <p:spPr>
            <a:xfrm>
              <a:off x="16722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25" name="燕尾形 24"/>
            <p:cNvSpPr/>
            <p:nvPr>
              <p:custDataLst>
                <p:tags r:id="rId8"/>
              </p:custDataLst>
            </p:nvPr>
          </p:nvSpPr>
          <p:spPr>
            <a:xfrm>
              <a:off x="16958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</p:grpSp>
      <p:sp>
        <p:nvSpPr>
          <p:cNvPr id="4" name="文本框 3"/>
          <p:cNvSpPr txBox="1"/>
          <p:nvPr>
            <p:custDataLst>
              <p:tags r:id="rId3"/>
            </p:custDataLst>
          </p:nvPr>
        </p:nvSpPr>
        <p:spPr>
          <a:xfrm>
            <a:off x="3331211" y="1188720"/>
            <a:ext cx="5529580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4400" b="1" cap="all">
                <a:ln w="4445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12700" dir="5400000" algn="t" rotWithShape="0">
                    <a:schemeClr val="accent6">
                      <a:lumMod val="75000"/>
                      <a:alpha val="60000"/>
                    </a:schemeClr>
                  </a:outerShdw>
                </a:effectLst>
                <a:uFillTx/>
                <a:latin typeface="思源宋体 CN Heavy" pitchFamily="18" charset="-122"/>
                <a:ea typeface="思源宋体 CN Heavy" pitchFamily="18" charset="-122"/>
                <a:cs typeface="阿里巴巴普惠体 Medium"/>
                <a:sym typeface="Arial"/>
              </a:rPr>
              <a:t>—— 第二部分 ——</a:t>
            </a: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3331211" y="1188720"/>
            <a:ext cx="5529580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4400" b="1" cap="all">
                <a:ln>
                  <a:noFill/>
                </a:ln>
                <a:solidFill>
                  <a:srgbClr val="F2FCE3"/>
                </a:solidFill>
                <a:effectLst>
                  <a:outerShdw blurRad="38100" dist="12700" dir="5400000" algn="t" rotWithShape="0">
                    <a:schemeClr val="accent6">
                      <a:lumMod val="75000"/>
                      <a:alpha val="60000"/>
                    </a:schemeClr>
                  </a:outerShdw>
                </a:effectLst>
                <a:uFillTx/>
                <a:latin typeface="思源宋体 CN Heavy" pitchFamily="18" charset="-122"/>
                <a:ea typeface="思源宋体 CN Heavy" pitchFamily="18" charset="-122"/>
                <a:cs typeface="阿里巴巴普惠体 Medium"/>
                <a:sym typeface="Arial"/>
              </a:rPr>
              <a:t>—— 第二部分 ——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6" grpId="0"/>
      <p:bldP spid="159" grpId="0" bldLvl="0" animBg="1"/>
      <p:bldP spid="89" grpId="0" bldLvl="0" animBg="1"/>
      <p:bldP spid="4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0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1" cstate="email">
            <a:alphaModFix amt="80000"/>
            <a:lum bright="6000" contras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圆角矩形 13"/>
          <p:cNvSpPr/>
          <p:nvPr>
            <p:custDataLst>
              <p:tags r:id="rId2"/>
            </p:custDataLst>
          </p:nvPr>
        </p:nvSpPr>
        <p:spPr>
          <a:xfrm>
            <a:off x="272099" y="240350"/>
            <a:ext cx="11647805" cy="6377305"/>
          </a:xfrm>
          <a:prstGeom prst="roundRect">
            <a:avLst>
              <a:gd name="adj" fmla="val 3365"/>
            </a:avLst>
          </a:prstGeom>
          <a:solidFill>
            <a:schemeClr val="bg1"/>
          </a:solidFill>
          <a:ln>
            <a:noFill/>
          </a:ln>
          <a:effectLst>
            <a:outerShdw blurRad="76200" dist="50800" dir="5400000" algn="t" rotWithShape="0">
              <a:schemeClr val="accent6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latin typeface="Arial"/>
                <a:ea typeface="阿里巴巴普惠体 Medium"/>
                <a:cs typeface="阿里巴巴普惠体 Medium"/>
                <a:sym typeface="Arial"/>
              </a:rPr>
              <a:t>0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625475" y="487682"/>
            <a:ext cx="11400791" cy="553720"/>
            <a:chOff x="985" y="768"/>
            <a:chExt cx="17954" cy="872"/>
          </a:xfrm>
        </p:grpSpPr>
        <p:sp>
          <p:nvSpPr>
            <p:cNvPr id="13" name="平行四边形 12"/>
            <p:cNvSpPr/>
            <p:nvPr>
              <p:custDataLst>
                <p:tags r:id="rId16"/>
              </p:custDataLst>
            </p:nvPr>
          </p:nvSpPr>
          <p:spPr>
            <a:xfrm>
              <a:off x="985" y="1347"/>
              <a:ext cx="3600" cy="254"/>
            </a:xfrm>
            <a:prstGeom prst="parallelogram">
              <a:avLst>
                <a:gd name="adj" fmla="val 38188"/>
              </a:avLst>
            </a:prstGeom>
            <a:gradFill>
              <a:gsLst>
                <a:gs pos="100000">
                  <a:schemeClr val="accent6"/>
                </a:gs>
                <a:gs pos="23000">
                  <a:schemeClr val="accent6">
                    <a:alpha val="0"/>
                  </a:scheme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8" name="文本框 7"/>
            <p:cNvSpPr txBox="1"/>
            <p:nvPr>
              <p:custDataLst>
                <p:tags r:id="rId17"/>
              </p:custDataLst>
            </p:nvPr>
          </p:nvSpPr>
          <p:spPr>
            <a:xfrm>
              <a:off x="1095" y="768"/>
              <a:ext cx="3097" cy="8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l">
                <a:buClrTx/>
                <a:buSzTx/>
                <a:buFontTx/>
              </a:pPr>
              <a:r>
                <a:rPr lang="zh-CN" altLang="en-US" sz="3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阿里巴巴普惠体 Medium"/>
                  <a:cs typeface="阿里巴巴普惠体 Medium"/>
                  <a:sym typeface="Arial"/>
                </a:rPr>
                <a:t>特色主食</a:t>
              </a:r>
            </a:p>
          </p:txBody>
        </p:sp>
        <p:cxnSp>
          <p:nvCxnSpPr>
            <p:cNvPr id="52" name="直接连接符 51"/>
            <p:cNvCxnSpPr/>
            <p:nvPr>
              <p:custDataLst>
                <p:tags r:id="rId18"/>
              </p:custDataLst>
            </p:nvPr>
          </p:nvCxnSpPr>
          <p:spPr>
            <a:xfrm flipH="1">
              <a:off x="16410" y="1362"/>
              <a:ext cx="1817" cy="0"/>
            </a:xfrm>
            <a:prstGeom prst="line">
              <a:avLst/>
            </a:prstGeom>
            <a:ln w="38100" cap="rnd">
              <a:solidFill>
                <a:schemeClr val="accent6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>
              <a:endCxn id="13" idx="2"/>
            </p:cNvCxnSpPr>
            <p:nvPr>
              <p:custDataLst>
                <p:tags r:id="rId19"/>
              </p:custDataLst>
            </p:nvPr>
          </p:nvCxnSpPr>
          <p:spPr>
            <a:xfrm flipH="1">
              <a:off x="4537" y="1362"/>
              <a:ext cx="14402" cy="112"/>
            </a:xfrm>
            <a:prstGeom prst="line">
              <a:avLst/>
            </a:prstGeom>
            <a:ln w="25400" cap="rnd">
              <a:solidFill>
                <a:schemeClr val="accent6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组合 29"/>
          <p:cNvGrpSpPr/>
          <p:nvPr/>
        </p:nvGrpSpPr>
        <p:grpSpPr>
          <a:xfrm>
            <a:off x="1414780" y="1543687"/>
            <a:ext cx="5181600" cy="1757045"/>
            <a:chOff x="2228" y="2431"/>
            <a:chExt cx="8160" cy="2767"/>
          </a:xfrm>
        </p:grpSpPr>
        <p:grpSp>
          <p:nvGrpSpPr>
            <p:cNvPr id="11" name="组合 10"/>
            <p:cNvGrpSpPr/>
            <p:nvPr/>
          </p:nvGrpSpPr>
          <p:grpSpPr>
            <a:xfrm>
              <a:off x="2228" y="3390"/>
              <a:ext cx="8161" cy="1809"/>
              <a:chOff x="1256" y="5725"/>
              <a:chExt cx="11125" cy="1143"/>
            </a:xfrm>
          </p:grpSpPr>
          <p:sp>
            <p:nvSpPr>
              <p:cNvPr id="73" name="文本框 25"/>
              <p:cNvSpPr txBox="1"/>
              <p:nvPr>
                <p:custDataLst>
                  <p:tags r:id="rId14"/>
                </p:custDataLst>
              </p:nvPr>
            </p:nvSpPr>
            <p:spPr>
              <a:xfrm>
                <a:off x="1256" y="5725"/>
                <a:ext cx="11125" cy="1143"/>
              </a:xfrm>
              <a:prstGeom prst="roundRect">
                <a:avLst>
                  <a:gd name="adj" fmla="val 5341"/>
                </a:avLst>
              </a:prstGeom>
              <a:solidFill>
                <a:schemeClr val="accent6">
                  <a:lumMod val="20000"/>
                  <a:lumOff val="80000"/>
                  <a:alpha val="35000"/>
                </a:schemeClr>
              </a:solidFill>
            </p:spPr>
            <p:txBody>
              <a:bodyPr wrap="square" lIns="0" tIns="36195" rIns="0" bIns="0" rtlCol="0" anchor="ctr" anchorCtr="1">
                <a:noAutofit/>
              </a:bodyPr>
              <a:lstStyle/>
              <a:p>
                <a:pPr algn="ctr"/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阿里巴巴普惠体 Medium"/>
                  <a:cs typeface="阿里巴巴普惠体 Medium"/>
                  <a:sym typeface="Arial"/>
                </a:endParaRPr>
              </a:p>
            </p:txBody>
          </p:sp>
          <p:sp>
            <p:nvSpPr>
              <p:cNvPr id="50" name="文本框 49"/>
              <p:cNvSpPr txBox="1"/>
              <p:nvPr>
                <p:custDataLst>
                  <p:tags r:id="rId15"/>
                </p:custDataLst>
              </p:nvPr>
            </p:nvSpPr>
            <p:spPr>
              <a:xfrm>
                <a:off x="1706" y="5877"/>
                <a:ext cx="10278" cy="839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/>
              <a:p>
                <a:pPr algn="l">
                  <a:lnSpc>
                    <a:spcPct val="110000"/>
                  </a:lnSpc>
                </a:pPr>
                <a:r>
                  <a:rPr lang="zh-CN" altLang="en-US" sz="1600" dirty="0">
                    <a:solidFill>
                      <a:srgbClr val="333333"/>
                    </a:solidFill>
                    <a:effectLst/>
                    <a:latin typeface="Arial"/>
                    <a:ea typeface="阿里巴巴普惠体 Medium"/>
                    <a:cs typeface="阿里巴巴普惠体 Medium"/>
                    <a:sym typeface="Arial"/>
                  </a:rPr>
                  <a:t>所谓萝卜饭，就是用萝卜切粒后与大米煮成的饭。据说当年这种吃法是为了节省粮食；如今这种吃法不失为</a:t>
                </a:r>
                <a:r>
                  <a:rPr lang="zh-CN" altLang="en-US" sz="1600" dirty="0">
                    <a:effectLst/>
                    <a:latin typeface="Arial"/>
                    <a:ea typeface="阿里巴巴普惠体 Medium"/>
                    <a:cs typeface="阿里巴巴普惠体 Medium"/>
                    <a:sym typeface="Arial"/>
                  </a:rPr>
                  <a:t>健康膳食</a:t>
                </a:r>
                <a:r>
                  <a:rPr lang="zh-CN" altLang="en-US" sz="1600" dirty="0">
                    <a:solidFill>
                      <a:srgbClr val="333333"/>
                    </a:solidFill>
                    <a:effectLst/>
                    <a:latin typeface="Arial"/>
                    <a:ea typeface="阿里巴巴普惠体 Medium"/>
                    <a:cs typeface="阿里巴巴普惠体 Medium"/>
                    <a:sym typeface="Arial"/>
                  </a:rPr>
                  <a:t>。</a:t>
                </a:r>
                <a:endPara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Arial"/>
                  <a:ea typeface="阿里巴巴普惠体 Medium"/>
                  <a:cs typeface="阿里巴巴普惠体 Medium"/>
                  <a:sym typeface="Arial"/>
                </a:endParaRPr>
              </a:p>
            </p:txBody>
          </p:sp>
        </p:grpSp>
        <p:sp>
          <p:nvSpPr>
            <p:cNvPr id="159" name="矩形: 圆角 158"/>
            <p:cNvSpPr/>
            <p:nvPr>
              <p:custDataLst>
                <p:tags r:id="rId13"/>
              </p:custDataLst>
            </p:nvPr>
          </p:nvSpPr>
          <p:spPr>
            <a:xfrm>
              <a:off x="2228" y="2431"/>
              <a:ext cx="1753" cy="696"/>
            </a:xfrm>
            <a:prstGeom prst="roundRect">
              <a:avLst>
                <a:gd name="adj" fmla="val 50000"/>
              </a:avLst>
            </a:prstGeom>
            <a:noFill/>
            <a:ln w="19050"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 defTabSz="309880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r>
                <a:rPr lang="zh-CN" altLang="en-US" b="1" noProof="0" dirty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Arial"/>
                  <a:ea typeface="阿里巴巴普惠体 Medium"/>
                  <a:cs typeface="阿里巴巴普惠体 Medium"/>
                  <a:sym typeface="Arial"/>
                </a:rPr>
                <a:t>萝卜饭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1414780" y="3668397"/>
            <a:ext cx="5181600" cy="1989455"/>
            <a:chOff x="2228" y="5777"/>
            <a:chExt cx="8160" cy="3133"/>
          </a:xfrm>
        </p:grpSpPr>
        <p:grpSp>
          <p:nvGrpSpPr>
            <p:cNvPr id="16" name="组合 15"/>
            <p:cNvGrpSpPr/>
            <p:nvPr/>
          </p:nvGrpSpPr>
          <p:grpSpPr>
            <a:xfrm>
              <a:off x="2228" y="6736"/>
              <a:ext cx="8161" cy="2175"/>
              <a:chOff x="1256" y="5725"/>
              <a:chExt cx="11125" cy="1374"/>
            </a:xfrm>
          </p:grpSpPr>
          <p:sp>
            <p:nvSpPr>
              <p:cNvPr id="17" name="文本框 25"/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1256" y="5725"/>
                <a:ext cx="11125" cy="1374"/>
              </a:xfrm>
              <a:prstGeom prst="roundRect">
                <a:avLst>
                  <a:gd name="adj" fmla="val 5341"/>
                </a:avLst>
              </a:prstGeom>
              <a:solidFill>
                <a:schemeClr val="accent6">
                  <a:lumMod val="20000"/>
                  <a:lumOff val="80000"/>
                  <a:alpha val="35000"/>
                </a:schemeClr>
              </a:solidFill>
            </p:spPr>
            <p:txBody>
              <a:bodyPr wrap="square" lIns="0" tIns="36195" rIns="0" bIns="0" rtlCol="0" anchor="ctr" anchorCtr="1">
                <a:noAutofit/>
              </a:bodyPr>
              <a:lstStyle/>
              <a:p>
                <a:pPr algn="ctr"/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阿里巴巴普惠体 Medium"/>
                  <a:cs typeface="阿里巴巴普惠体 Medium"/>
                  <a:sym typeface="Arial"/>
                </a:endParaRPr>
              </a:p>
            </p:txBody>
          </p:sp>
          <p:sp>
            <p:nvSpPr>
              <p:cNvPr id="18" name="文本框 17"/>
              <p:cNvSpPr txBox="1"/>
              <p:nvPr>
                <p:custDataLst>
                  <p:tags r:id="rId12"/>
                </p:custDataLst>
              </p:nvPr>
            </p:nvSpPr>
            <p:spPr>
              <a:xfrm>
                <a:off x="1693" y="5857"/>
                <a:ext cx="10438" cy="1125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/>
              <a:p>
                <a:pPr lvl="0" algn="l">
                  <a:lnSpc>
                    <a:spcPct val="110000"/>
                  </a:lnSpc>
                  <a:buClrTx/>
                  <a:buSzTx/>
                  <a:buFontTx/>
                </a:pPr>
                <a:r>
                  <a:rPr lang="zh-CN" altLang="en-US" sz="1600" dirty="0">
                    <a:solidFill>
                      <a:srgbClr val="333333"/>
                    </a:solidFill>
                    <a:effectLst/>
                    <a:latin typeface="Arial"/>
                    <a:ea typeface="阿里巴巴普惠体 Medium"/>
                    <a:cs typeface="阿里巴巴普惠体 Medium"/>
                    <a:sym typeface="Arial"/>
                  </a:rPr>
                  <a:t>鱼仔粥是福建省泉州市的一道特色小吃，属于闽菜系；相传该菜品起源于唐朝，此粥米粒韧润，味道鲜美，醇香可口，价廉物美，烹煮简易，深受泉州百姓喜爱，素有</a:t>
                </a:r>
                <a:r>
                  <a:rPr lang="zh-CN" altLang="en-US" sz="1600" b="1" dirty="0">
                    <a:solidFill>
                      <a:schemeClr val="accent6">
                        <a:lumMod val="75000"/>
                      </a:schemeClr>
                    </a:solidFill>
                    <a:effectLst/>
                    <a:latin typeface="Arial"/>
                    <a:ea typeface="阿里巴巴普惠体 Medium"/>
                    <a:cs typeface="阿里巴巴普惠体 Medium"/>
                    <a:sym typeface="Arial"/>
                  </a:rPr>
                  <a:t>“海上明炉”</a:t>
                </a:r>
                <a:r>
                  <a:rPr lang="zh-CN" altLang="en-US" sz="1600" dirty="0">
                    <a:solidFill>
                      <a:srgbClr val="333333"/>
                    </a:solidFill>
                    <a:effectLst/>
                    <a:latin typeface="Arial"/>
                    <a:ea typeface="阿里巴巴普惠体 Medium"/>
                    <a:cs typeface="阿里巴巴普惠体 Medium"/>
                    <a:sym typeface="Arial"/>
                  </a:rPr>
                  <a:t>之称。</a:t>
                </a:r>
              </a:p>
            </p:txBody>
          </p:sp>
        </p:grpSp>
        <p:sp>
          <p:nvSpPr>
            <p:cNvPr id="19" name="矩形: 圆角 158"/>
            <p:cNvSpPr/>
            <p:nvPr>
              <p:custDataLst>
                <p:tags r:id="rId10"/>
              </p:custDataLst>
            </p:nvPr>
          </p:nvSpPr>
          <p:spPr>
            <a:xfrm>
              <a:off x="2228" y="5777"/>
              <a:ext cx="1753" cy="696"/>
            </a:xfrm>
            <a:prstGeom prst="roundRect">
              <a:avLst>
                <a:gd name="adj" fmla="val 50000"/>
              </a:avLst>
            </a:prstGeom>
            <a:noFill/>
            <a:ln w="19050"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 defTabSz="309880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r>
                <a:rPr lang="zh-CN" altLang="en-US" b="1" noProof="0" dirty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Arial"/>
                  <a:ea typeface="阿里巴巴普惠体 Medium"/>
                  <a:cs typeface="阿里巴巴普惠体 Medium"/>
                  <a:sym typeface="Arial"/>
                </a:rPr>
                <a:t>鱼仔粥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7180581" y="1543687"/>
            <a:ext cx="3883660" cy="4115435"/>
            <a:chOff x="11308" y="2431"/>
            <a:chExt cx="6116" cy="6481"/>
          </a:xfrm>
        </p:grpSpPr>
        <p:grpSp>
          <p:nvGrpSpPr>
            <p:cNvPr id="24" name="组合 23"/>
            <p:cNvGrpSpPr/>
            <p:nvPr/>
          </p:nvGrpSpPr>
          <p:grpSpPr>
            <a:xfrm>
              <a:off x="11308" y="3390"/>
              <a:ext cx="6117" cy="5522"/>
              <a:chOff x="1256" y="5725"/>
              <a:chExt cx="9403" cy="3489"/>
            </a:xfrm>
          </p:grpSpPr>
          <p:sp>
            <p:nvSpPr>
              <p:cNvPr id="27" name="文本框 25"/>
              <p:cNvSpPr txBox="1"/>
              <p:nvPr>
                <p:custDataLst>
                  <p:tags r:id="rId8"/>
                </p:custDataLst>
              </p:nvPr>
            </p:nvSpPr>
            <p:spPr>
              <a:xfrm>
                <a:off x="1256" y="5725"/>
                <a:ext cx="9403" cy="3489"/>
              </a:xfrm>
              <a:prstGeom prst="roundRect">
                <a:avLst>
                  <a:gd name="adj" fmla="val 5341"/>
                </a:avLst>
              </a:prstGeom>
              <a:solidFill>
                <a:schemeClr val="accent6">
                  <a:lumMod val="20000"/>
                  <a:lumOff val="80000"/>
                  <a:alpha val="35000"/>
                </a:schemeClr>
              </a:solidFill>
            </p:spPr>
            <p:txBody>
              <a:bodyPr wrap="square" lIns="0" tIns="36195" rIns="0" bIns="0" rtlCol="0" anchor="ctr" anchorCtr="1">
                <a:noAutofit/>
              </a:bodyPr>
              <a:lstStyle/>
              <a:p>
                <a:pPr algn="ctr"/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阿里巴巴普惠体 Medium"/>
                  <a:cs typeface="阿里巴巴普惠体 Medium"/>
                  <a:sym typeface="Arial"/>
                </a:endParaRPr>
              </a:p>
            </p:txBody>
          </p:sp>
          <p:sp>
            <p:nvSpPr>
              <p:cNvPr id="28" name="文本框 27"/>
              <p:cNvSpPr txBox="1"/>
              <p:nvPr>
                <p:custDataLst>
                  <p:tags r:id="rId9"/>
                </p:custDataLst>
              </p:nvPr>
            </p:nvSpPr>
            <p:spPr>
              <a:xfrm>
                <a:off x="1951" y="6097"/>
                <a:ext cx="8180" cy="278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/>
              <a:p>
                <a:pPr lvl="0" algn="l">
                  <a:lnSpc>
                    <a:spcPct val="110000"/>
                  </a:lnSpc>
                  <a:buClrTx/>
                  <a:buSzTx/>
                  <a:buFontTx/>
                </a:pPr>
                <a:r>
                  <a:rPr lang="zh-CN" altLang="en-US" sz="1600" dirty="0">
                    <a:latin typeface="Arial"/>
                    <a:ea typeface="阿里巴巴普惠体 Medium"/>
                    <a:cs typeface="阿里巴巴普惠体 Medium"/>
                    <a:sym typeface="Arial"/>
                  </a:rPr>
                  <a:t>面线糊（闽南语读音mǐ-sua-gou）起源于泉州府（现今福建的泉州，漳州，厦门），是福建闽南地区和台湾地区的一道风味小吃，该菜品呈糊状，是由细面线、地瓜粉制作成。该菜品的做法是先将水煮开，放入番薯粉和调料、面线。该菜品一般为早餐食用，可以当做点心和夜宵，也可以就着油条跟马蹄酥吃，味道鲜美，清甜爽滑，具有闽南地方风味。</a:t>
                </a:r>
                <a:endParaRPr lang="zh-CN" altLang="en-US" sz="1600" dirty="0">
                  <a:solidFill>
                    <a:srgbClr val="333333"/>
                  </a:solidFill>
                  <a:effectLst/>
                  <a:latin typeface="Arial"/>
                  <a:ea typeface="阿里巴巴普惠体 Medium"/>
                  <a:cs typeface="阿里巴巴普惠体 Medium"/>
                  <a:sym typeface="Arial"/>
                </a:endParaRPr>
              </a:p>
            </p:txBody>
          </p:sp>
        </p:grpSp>
        <p:sp>
          <p:nvSpPr>
            <p:cNvPr id="29" name="矩形: 圆角 158"/>
            <p:cNvSpPr/>
            <p:nvPr>
              <p:custDataLst>
                <p:tags r:id="rId7"/>
              </p:custDataLst>
            </p:nvPr>
          </p:nvSpPr>
          <p:spPr>
            <a:xfrm>
              <a:off x="11308" y="2431"/>
              <a:ext cx="1753" cy="696"/>
            </a:xfrm>
            <a:prstGeom prst="roundRect">
              <a:avLst>
                <a:gd name="adj" fmla="val 50000"/>
              </a:avLst>
            </a:prstGeom>
            <a:noFill/>
            <a:ln w="19050"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 defTabSz="309880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r>
                <a:rPr lang="zh-CN" altLang="en-US" b="1" noProof="0" dirty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Arial"/>
                  <a:ea typeface="阿里巴巴普惠体 Medium"/>
                  <a:cs typeface="阿里巴巴普惠体 Medium"/>
                  <a:sym typeface="Arial"/>
                </a:rPr>
                <a:t>面线糊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10828021" y="6096635"/>
            <a:ext cx="687705" cy="215900"/>
            <a:chOff x="16722" y="9359"/>
            <a:chExt cx="972" cy="340"/>
          </a:xfrm>
          <a:gradFill>
            <a:gsLst>
              <a:gs pos="0">
                <a:schemeClr val="accent6"/>
              </a:gs>
              <a:gs pos="100000">
                <a:schemeClr val="accent6">
                  <a:alpha val="0"/>
                </a:schemeClr>
              </a:gs>
            </a:gsLst>
            <a:lin ang="10800000" scaled="0"/>
          </a:gradFill>
        </p:grpSpPr>
        <p:sp>
          <p:nvSpPr>
            <p:cNvPr id="34" name="燕尾形 33"/>
            <p:cNvSpPr/>
            <p:nvPr>
              <p:custDataLst>
                <p:tags r:id="rId3"/>
              </p:custDataLst>
            </p:nvPr>
          </p:nvSpPr>
          <p:spPr>
            <a:xfrm>
              <a:off x="17194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35" name="燕尾形 34"/>
            <p:cNvSpPr/>
            <p:nvPr>
              <p:custDataLst>
                <p:tags r:id="rId4"/>
              </p:custDataLst>
            </p:nvPr>
          </p:nvSpPr>
          <p:spPr>
            <a:xfrm>
              <a:off x="17430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36" name="燕尾形 35"/>
            <p:cNvSpPr/>
            <p:nvPr>
              <p:custDataLst>
                <p:tags r:id="rId5"/>
              </p:custDataLst>
            </p:nvPr>
          </p:nvSpPr>
          <p:spPr>
            <a:xfrm>
              <a:off x="16722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  <p:sp>
          <p:nvSpPr>
            <p:cNvPr id="37" name="燕尾形 36"/>
            <p:cNvSpPr/>
            <p:nvPr>
              <p:custDataLst>
                <p:tags r:id="rId6"/>
              </p:custDataLst>
            </p:nvPr>
          </p:nvSpPr>
          <p:spPr>
            <a:xfrm>
              <a:off x="16958" y="9359"/>
              <a:ext cx="264" cy="34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阿里巴巴普惠体 Medium"/>
                <a:cs typeface="阿里巴巴普惠体 Medium"/>
                <a:sym typeface="Arial"/>
              </a:endParaRPr>
            </a:p>
          </p:txBody>
        </p:sp>
      </p:grp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4f6c8f32-b8d8-425c-be75-75132baef561"/>
  <p:tag name="COMMONDATA" val="eyJoZGlkIjoiNjQzNTkyMTlkYjFlNTg0OWMwMzA1NjUwNzMxMTY3NzY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144,&quot;width&quot;:14521}"/>
  <p:tag name="KSO_WM_BEAUTIFY_FLAG" val="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144,&quot;width&quot;:14521}"/>
  <p:tag name="KSO_WM_BEAUTIFY_FLAG" val="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144,&quot;width&quot;:14521}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144,&quot;width&quot;:14521}"/>
  <p:tag name="KSO_WM_BEAUTIFY_FLAG" val="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144,&quot;width&quot;:14521}"/>
  <p:tag name="KSO_WM_BEAUTIFY_FLAG" val="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144,&quot;width&quot;:14521}"/>
  <p:tag name="KSO_WM_BEAUTIFY_FLAG" val="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144,&quot;width&quot;:14521}"/>
  <p:tag name="KSO_WM_BEAUTIFY_FLAG" val="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144,&quot;width&quot;:14521}"/>
  <p:tag name="KSO_WM_BEAUTIFY_FLAG" val="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144,&quot;width&quot;:14521}"/>
  <p:tag name="KSO_WM_BEAUTIFY_FLAG" val="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144,&quot;width&quot;:14521}"/>
  <p:tag name="KSO_WM_BEAUTIFY_FLAG" val="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144,&quot;width&quot;:14521}"/>
  <p:tag name="KSO_WM_BEAUTIFY_FLAG" val="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144,&quot;width&quot;:14521}"/>
  <p:tag name="KSO_WM_BEAUTIFY_FLAG" val="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144,&quot;width&quot;:14521}"/>
  <p:tag name="KSO_WM_BEAUTIFY_FLAG" val="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144,&quot;width&quot;:14521}"/>
  <p:tag name="KSO_WM_BEAUTIFY_FLAG" val="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144,&quot;width&quot;:14521}"/>
  <p:tag name="KSO_WM_BEAUTIFY_FLAG" val="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144,&quot;width&quot;:14521}"/>
  <p:tag name="KSO_WM_BEAUTIFY_FLAG" val="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144,&quot;width&quot;:14521}"/>
  <p:tag name="KSO_WM_BEAUTIFY_FLAG" val="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144,&quot;width&quot;:14521}"/>
  <p:tag name="KSO_WM_BEAUTIFY_FLAG" val="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144,&quot;width&quot;:14521}"/>
  <p:tag name="KSO_WM_BEAUTIFY_FLAG" val="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144,&quot;width&quot;:14521}"/>
  <p:tag name="KSO_WM_BEAUTIFY_FLAG" val="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144,&quot;width&quot;:14521}"/>
  <p:tag name="KSO_WM_BEAUTIFY_FLAG" val="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144,&quot;width&quot;:14521}"/>
  <p:tag name="KSO_WM_BEAUTIFY_FLAG" val="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144,&quot;width&quot;:14521}"/>
  <p:tag name="KSO_WM_BEAUTIFY_FLAG" val="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144,&quot;width&quot;:14521}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思源黑体"/>
        <a:ea typeface=""/>
        <a:cs typeface=""/>
        <a:font script="Jpan" typeface="游ゴシック Light"/>
        <a:font script="Hang" typeface="맑은 고딕"/>
        <a:font script="Hans" typeface="思源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思源黑体"/>
        <a:ea typeface=""/>
        <a:cs typeface=""/>
        <a:font script="Jpan" typeface="游ゴシック"/>
        <a:font script="Hang" typeface="맑은 고딕"/>
        <a:font script="Hans" typeface="思源黑体"/>
        <a:font script="Hant" typeface="新細明體"/>
        <a:font script="Arab" typeface="思源黑体"/>
        <a:font script="Hebr" typeface="思源黑体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思源黑体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思源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思源黑体"/>
        <a:ea typeface=""/>
        <a:cs typeface=""/>
        <a:font script="Jpan" typeface="ＭＳ Ｐゴシック"/>
        <a:font script="Hang" typeface="맑은 고딕"/>
        <a:font script="Hans" typeface="思源黑体"/>
        <a:font script="Hant" typeface="新細明體"/>
        <a:font script="Arab" typeface="思源黑体"/>
        <a:font script="Hebr" typeface="思源黑体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思源黑体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思源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思源黑体"/>
        <a:ea typeface=""/>
        <a:cs typeface=""/>
        <a:font script="Jpan" typeface="ＭＳ Ｐゴシック"/>
        <a:font script="Hang" typeface="맑은 고딕"/>
        <a:font script="Hans" typeface="思源黑体"/>
        <a:font script="Hant" typeface="新細明體"/>
        <a:font script="Arab" typeface="思源黑体"/>
        <a:font script="Hebr" typeface="思源黑体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思源黑体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2135</Words>
  <Application>Microsoft Office PowerPoint</Application>
  <PresentationFormat>宽屏</PresentationFormat>
  <Paragraphs>159</Paragraphs>
  <Slides>25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25</vt:i4>
      </vt:variant>
    </vt:vector>
  </HeadingPairs>
  <TitlesOfParts>
    <vt:vector size="37" baseType="lpstr">
      <vt:lpstr>Meiryo</vt:lpstr>
      <vt:lpstr>阿里巴巴普惠体 Medium</vt:lpstr>
      <vt:lpstr>思源黑体</vt:lpstr>
      <vt:lpstr>思源宋体 CN Heavy</vt:lpstr>
      <vt:lpstr>宋体</vt:lpstr>
      <vt:lpstr>微软雅黑</vt:lpstr>
      <vt:lpstr>Arial</vt:lpstr>
      <vt:lpstr>Calibri</vt:lpstr>
      <vt:lpstr>Calibri Light</vt:lpstr>
      <vt:lpstr>第一PPT，www.1ppt.com</vt:lpstr>
      <vt:lpstr>自定义设计方案</vt:lpstr>
      <vt:lpstr>Office Theme</vt:lpstr>
      <vt:lpstr>走进泉州</vt:lpstr>
      <vt:lpstr>PowerPoint 演示文稿</vt:lpstr>
      <vt:lpstr>历史的回响，文化的融合</vt:lpstr>
      <vt:lpstr>PowerPoint 演示文稿</vt:lpstr>
      <vt:lpstr>PowerPoint 演示文稿</vt:lpstr>
      <vt:lpstr>PowerPoint 演示文稿</vt:lpstr>
      <vt:lpstr>PowerPoint 演示文稿</vt:lpstr>
      <vt:lpstr>美食盛宴，泉州小吃大搜罗</vt:lpstr>
      <vt:lpstr>PowerPoint 演示文稿</vt:lpstr>
      <vt:lpstr>PowerPoint 演示文稿</vt:lpstr>
      <vt:lpstr>PowerPoint 演示文稿</vt:lpstr>
      <vt:lpstr>梳头簪花，做一天海的女儿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梧林古厝，彰显华侨家国情怀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走进泉州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101</cp:revision>
  <dcterms:created xsi:type="dcterms:W3CDTF">2024-03-03T13:37:00Z</dcterms:created>
  <dcterms:modified xsi:type="dcterms:W3CDTF">2024-10-03T09:09:14Z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37311134DD384C319FEA765BDF014399_13</vt:lpwstr>
  </property>
  <property fmtid="{D5CDD505-2E9C-101B-9397-08002B2CF9AE}" pid="3" name="KSOProductBuildVer">
    <vt:lpwstr>2052-11.1.0.14309</vt:lpwstr>
  </property>
</Properties>
</file>