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58" r:id="rId3"/>
    <p:sldMasterId id="2147483762" r:id="rId4"/>
  </p:sldMasterIdLst>
  <p:notesMasterIdLst>
    <p:notesMasterId r:id="rId26"/>
  </p:notesMasterIdLst>
  <p:handoutMasterIdLst>
    <p:handoutMasterId r:id="rId27"/>
  </p:handoutMasterIdLst>
  <p:sldIdLst>
    <p:sldId id="354" r:id="rId5"/>
    <p:sldId id="330" r:id="rId6"/>
    <p:sldId id="332" r:id="rId7"/>
    <p:sldId id="258" r:id="rId8"/>
    <p:sldId id="257" r:id="rId9"/>
    <p:sldId id="329" r:id="rId10"/>
    <p:sldId id="317" r:id="rId11"/>
    <p:sldId id="319" r:id="rId12"/>
    <p:sldId id="322" r:id="rId13"/>
    <p:sldId id="321" r:id="rId14"/>
    <p:sldId id="333" r:id="rId15"/>
    <p:sldId id="355" r:id="rId16"/>
    <p:sldId id="316" r:id="rId17"/>
    <p:sldId id="323" r:id="rId18"/>
    <p:sldId id="324" r:id="rId19"/>
    <p:sldId id="327" r:id="rId20"/>
    <p:sldId id="356" r:id="rId21"/>
    <p:sldId id="325" r:id="rId22"/>
    <p:sldId id="326" r:id="rId23"/>
    <p:sldId id="360" r:id="rId24"/>
    <p:sldId id="361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DCA"/>
    <a:srgbClr val="EADBC8"/>
    <a:srgbClr val="DEBC93"/>
    <a:srgbClr val="CBB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966" y="15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9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9D94-455E-483B-8089-D56A76B1636D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08774-D626-46FD-9B30-8D78C7A45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35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9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75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2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3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17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6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06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94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7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36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63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86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44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2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9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9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63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45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8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制作图\丝带0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588"/>
            <a:ext cx="1219482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7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0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98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33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3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08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1795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44D0D-AFE1-45EF-9602-06871A246FE4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F472-BBA2-4DC2-9252-A0549ECF9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55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6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图片2.png图片2"/>
          <p:cNvPicPr>
            <a:picLocks noChangeAspect="1"/>
          </p:cNvPicPr>
          <p:nvPr/>
        </p:nvPicPr>
        <p:blipFill>
          <a:blip r:embed="rId3" cstate="screen"/>
          <a:srcRect l="740" t="315" r="1383"/>
          <a:stretch>
            <a:fillRect/>
          </a:stretch>
        </p:blipFill>
        <p:spPr>
          <a:xfrm>
            <a:off x="3829050" y="1005840"/>
            <a:ext cx="7639050" cy="5031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矩形 6"/>
          <p:cNvSpPr/>
          <p:nvPr/>
        </p:nvSpPr>
        <p:spPr>
          <a:xfrm>
            <a:off x="7206205" y="626318"/>
            <a:ext cx="1886673" cy="460094"/>
          </a:xfrm>
          <a:prstGeom prst="rect">
            <a:avLst/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solidFill>
              <a:srgbClr val="DEB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ADBC8"/>
                  </a:gs>
                  <a:gs pos="72000">
                    <a:srgbClr val="DEBC93"/>
                  </a:gs>
                </a:gsLst>
                <a:lin ang="5400000" scaled="0"/>
              </a:gradFill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2851" y="990091"/>
            <a:ext cx="1292662" cy="53187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b="1" dirty="0"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我</a:t>
            </a:r>
            <a:r>
              <a:rPr lang="zh-CN" altLang="en-US" sz="7200" b="1" dirty="0">
                <a:gradFill>
                  <a:gsLst>
                    <a:gs pos="0">
                      <a:srgbClr val="EADBC8"/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们</a:t>
            </a:r>
            <a:r>
              <a:rPr lang="zh-CN" altLang="en-US" sz="7200" b="1" dirty="0"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结婚啦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59762" y="632137"/>
            <a:ext cx="1579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latin typeface="Arial"/>
                <a:ea typeface="方正中倩简体"/>
                <a:cs typeface="+mn-ea"/>
                <a:sym typeface="Arial"/>
              </a:rPr>
              <a:t>LOVE</a:t>
            </a:r>
            <a:endParaRPr lang="zh-CN" altLang="en-US" sz="2400" b="1" spc="300" dirty="0">
              <a:solidFill>
                <a:schemeClr val="bg1"/>
              </a:solidFill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1379825" y="4730364"/>
            <a:ext cx="298860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方正中倩简体"/>
                <a:cs typeface="+mn-ea"/>
                <a:sym typeface="Arial"/>
              </a:rPr>
              <a:t>Adjust the spacing to adapt to Chinese typesetting, use the reference line in PPT.</a:t>
            </a:r>
            <a:endParaRPr lang="zh-CN" altLang="en-US" sz="1200" dirty="0">
              <a:solidFill>
                <a:schemeClr val="bg1"/>
              </a:solidFill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530467" y="3254956"/>
            <a:ext cx="488491" cy="421113"/>
          </a:xfrm>
          <a:prstGeom prst="triangle">
            <a:avLst/>
          </a:prstGeom>
          <a:gradFill>
            <a:gsLst>
              <a:gs pos="6000">
                <a:srgbClr val="DEBC93"/>
              </a:gs>
              <a:gs pos="68000">
                <a:srgbClr val="DEBC93">
                  <a:alpha val="100000"/>
                </a:srgbClr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cs typeface="+mn-ea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5052"/>
          <a:stretch/>
        </p:blipFill>
        <p:spPr>
          <a:xfrm>
            <a:off x="5927725" y="2216467"/>
            <a:ext cx="3333115" cy="2498090"/>
          </a:xfrm>
          <a:prstGeom prst="roundRect">
            <a:avLst>
              <a:gd name="adj" fmla="val 22259"/>
            </a:avLst>
          </a:prstGeom>
        </p:spPr>
      </p:pic>
      <p:pic>
        <p:nvPicPr>
          <p:cNvPr id="4" name="图片 3" descr="5ef7aff663abd15727a962d4b5228f4c"/>
          <p:cNvPicPr>
            <a:picLocks noChangeAspect="1"/>
          </p:cNvPicPr>
          <p:nvPr/>
        </p:nvPicPr>
        <p:blipFill>
          <a:blip r:embed="rId5" cstate="screen">
            <a:lum bright="6000"/>
          </a:blip>
          <a:stretch>
            <a:fillRect/>
          </a:stretch>
        </p:blipFill>
        <p:spPr>
          <a:xfrm rot="1920000">
            <a:off x="-631825" y="-1264285"/>
            <a:ext cx="3533775" cy="3577590"/>
          </a:xfrm>
          <a:prstGeom prst="rect">
            <a:avLst/>
          </a:prstGeom>
        </p:spPr>
      </p:pic>
      <p:pic>
        <p:nvPicPr>
          <p:cNvPr id="5" name="图片 4" descr="C:\Users\Administrator\Desktop\cef8e00a688c455ba2aef75207714275.pngcef8e00a688c455ba2aef75207714275"/>
          <p:cNvPicPr>
            <a:picLocks noChangeAspect="1"/>
          </p:cNvPicPr>
          <p:nvPr/>
        </p:nvPicPr>
        <p:blipFill>
          <a:blip r:embed="rId6" cstate="screen">
            <a:lum bright="6000"/>
          </a:blip>
          <a:srcRect/>
          <a:stretch>
            <a:fillRect/>
          </a:stretch>
        </p:blipFill>
        <p:spPr>
          <a:xfrm rot="900000">
            <a:off x="-972820" y="4025265"/>
            <a:ext cx="2830195" cy="298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66255" y="695780"/>
            <a:ext cx="3848497" cy="4963893"/>
            <a:chOff x="2082257" y="1017170"/>
            <a:chExt cx="3848497" cy="4963893"/>
          </a:xfrm>
        </p:grpSpPr>
        <p:pic>
          <p:nvPicPr>
            <p:cNvPr id="2" name="Picture 2" descr="C:\Users\Administrator\Desktop\邮票边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2257" y="1017170"/>
              <a:ext cx="3848497" cy="496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 descr="C:\Users\Administrator\Desktop\新建文件夹\500969385.jpg50096938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709549" y="1670684"/>
              <a:ext cx="2612975" cy="351663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rot="1255037">
            <a:off x="7456267" y="3428874"/>
            <a:ext cx="3890074" cy="2843478"/>
            <a:chOff x="8165433" y="1084639"/>
            <a:chExt cx="3545304" cy="2344361"/>
          </a:xfrm>
        </p:grpSpPr>
        <p:pic>
          <p:nvPicPr>
            <p:cNvPr id="5" name="Picture 2" descr="C:\Users\Administrator\Desktop\邮票边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5433" y="1084639"/>
              <a:ext cx="3545304" cy="234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 descr="C:\Users\Administrator\Desktop\新建文件夹\500803319.jpg500803319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8780306" y="1470080"/>
              <a:ext cx="2395806" cy="15977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911913" y="350436"/>
            <a:ext cx="4398045" cy="3026488"/>
            <a:chOff x="8117304" y="800453"/>
            <a:chExt cx="3848497" cy="2422327"/>
          </a:xfrm>
        </p:grpSpPr>
        <p:pic>
          <p:nvPicPr>
            <p:cNvPr id="4" name="Picture 2" descr="C:\Users\Administrator\Desktop\邮票边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17304" y="800453"/>
              <a:ext cx="3848497" cy="24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图片 14" descr="C:\Users\Administrator\Desktop\新建文件夹\500814156.jpg500814156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8706799" y="1116723"/>
              <a:ext cx="2652783" cy="176907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 rot="20445074">
            <a:off x="4214159" y="205353"/>
            <a:ext cx="2661270" cy="3355140"/>
            <a:chOff x="4979781" y="143075"/>
            <a:chExt cx="2661270" cy="3355140"/>
          </a:xfrm>
        </p:grpSpPr>
        <p:pic>
          <p:nvPicPr>
            <p:cNvPr id="3" name="Picture 2" descr="C:\Users\Administrator\Desktop\邮票边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79781" y="143075"/>
              <a:ext cx="2661270" cy="335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19" descr="C:\Users\Administrator\Desktop\新建文件夹\501127617.jpg501127617"/>
            <p:cNvPicPr>
              <a:picLocks noChangeAspect="1"/>
            </p:cNvPicPr>
            <p:nvPr/>
          </p:nvPicPr>
          <p:blipFill>
            <a:blip r:embed="rId10" cstate="screen"/>
            <a:srcRect b="-3881"/>
            <a:stretch>
              <a:fillRect/>
            </a:stretch>
          </p:blipFill>
          <p:spPr>
            <a:xfrm>
              <a:off x="5476252" y="704079"/>
              <a:ext cx="1729082" cy="217580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508292" y="3565344"/>
            <a:ext cx="2900056" cy="3119308"/>
            <a:chOff x="4900750" y="3661835"/>
            <a:chExt cx="2900056" cy="3119308"/>
          </a:xfrm>
        </p:grpSpPr>
        <p:pic>
          <p:nvPicPr>
            <p:cNvPr id="6" name="Picture 2" descr="C:\Users\Administrator\Desktop\邮票边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61821">
              <a:off x="4900750" y="3661835"/>
              <a:ext cx="2900056" cy="311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 descr="C:\Users\Administrator\Desktop\新建文件夹\edd80782772051c07886857e2727b85a.jpgedd80782772051c07886857e2727b85a"/>
            <p:cNvPicPr>
              <a:picLocks noChangeAspect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>
            <a:xfrm rot="1078345">
              <a:off x="5400169" y="4097094"/>
              <a:ext cx="1938221" cy="2271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新建文件夹\500540587.jpg50054058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563312">
            <a:off x="4224683" y="1076297"/>
            <a:ext cx="2175901" cy="1451053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C:\Users\Administrator\Desktop\新建文件夹\500817615.jpg5008176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535831" flipH="1">
            <a:off x="845552" y="1215834"/>
            <a:ext cx="3345005" cy="2230700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C:\Users\Administrator\Desktop\新建文件夹\edd80782772051c07886857e2727b85a.jpgedd80782772051c07886857e2727b85a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535831">
            <a:off x="2228911" y="3442110"/>
            <a:ext cx="2650465" cy="2599113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:\Users\Administrator\Desktop\新建文件夹\501088779.jpg50108877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4754087" flipH="1" flipV="1">
            <a:off x="4472919" y="3103383"/>
            <a:ext cx="3901599" cy="2554290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8351049" y="2036165"/>
            <a:ext cx="3195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空气中弥漫着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  爱的味道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    甜甜的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      暖暖的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</p:txBody>
      </p:sp>
      <p:pic>
        <p:nvPicPr>
          <p:cNvPr id="36" name="图片 35" descr="c3768587b357f7bc17ca66c71a98d06d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42375" y="4236085"/>
            <a:ext cx="2446655" cy="2446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263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349db9329c8072994aaaab47277d7d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20000">
            <a:off x="3960495" y="512445"/>
            <a:ext cx="4271010" cy="3087370"/>
          </a:xfrm>
          <a:prstGeom prst="rect">
            <a:avLst/>
          </a:prstGeom>
        </p:spPr>
      </p:pic>
      <p:sp>
        <p:nvSpPr>
          <p:cNvPr id="2" name="ï$ḻïďe"/>
          <p:cNvSpPr/>
          <p:nvPr/>
        </p:nvSpPr>
        <p:spPr>
          <a:xfrm>
            <a:off x="4025900" y="0"/>
            <a:ext cx="8166100" cy="6858000"/>
          </a:xfrm>
          <a:custGeom>
            <a:avLst/>
            <a:gdLst>
              <a:gd name="connsiteX0" fmla="*/ 817770 w 5581904"/>
              <a:gd name="connsiteY0" fmla="*/ 2305049 h 4887595"/>
              <a:gd name="connsiteX1" fmla="*/ 1836570 w 5581904"/>
              <a:gd name="connsiteY1" fmla="*/ 2305049 h 4887595"/>
              <a:gd name="connsiteX2" fmla="*/ 1018800 w 5581904"/>
              <a:gd name="connsiteY2" fmla="*/ 4887594 h 4887595"/>
              <a:gd name="connsiteX3" fmla="*/ 0 w 5581904"/>
              <a:gd name="connsiteY3" fmla="*/ 4887594 h 4887595"/>
              <a:gd name="connsiteX4" fmla="*/ 2649759 w 5581904"/>
              <a:gd name="connsiteY4" fmla="*/ 0 h 4887595"/>
              <a:gd name="connsiteX5" fmla="*/ 4404868 w 5581904"/>
              <a:gd name="connsiteY5" fmla="*/ 0 h 4887595"/>
              <a:gd name="connsiteX6" fmla="*/ 2895569 w 5581904"/>
              <a:gd name="connsiteY6" fmla="*/ 4887595 h 4887595"/>
              <a:gd name="connsiteX7" fmla="*/ 1140460 w 5581904"/>
              <a:gd name="connsiteY7" fmla="*/ 4887595 h 4887595"/>
              <a:gd name="connsiteX8" fmla="*/ 4535138 w 5581904"/>
              <a:gd name="connsiteY8" fmla="*/ 0 h 4887595"/>
              <a:gd name="connsiteX9" fmla="*/ 5581904 w 5581904"/>
              <a:gd name="connsiteY9" fmla="*/ 0 h 4887595"/>
              <a:gd name="connsiteX10" fmla="*/ 4523010 w 5581904"/>
              <a:gd name="connsiteY10" fmla="*/ 3416682 h 4887595"/>
              <a:gd name="connsiteX11" fmla="*/ 3476244 w 5581904"/>
              <a:gd name="connsiteY11" fmla="*/ 3416682 h 488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81904" h="4887595">
                <a:moveTo>
                  <a:pt x="817770" y="2305049"/>
                </a:moveTo>
                <a:lnTo>
                  <a:pt x="1836570" y="2305049"/>
                </a:lnTo>
                <a:lnTo>
                  <a:pt x="1018800" y="4887594"/>
                </a:lnTo>
                <a:lnTo>
                  <a:pt x="0" y="4887594"/>
                </a:lnTo>
                <a:close/>
                <a:moveTo>
                  <a:pt x="2649759" y="0"/>
                </a:moveTo>
                <a:lnTo>
                  <a:pt x="4404868" y="0"/>
                </a:lnTo>
                <a:lnTo>
                  <a:pt x="2895569" y="4887595"/>
                </a:lnTo>
                <a:lnTo>
                  <a:pt x="1140460" y="4887595"/>
                </a:lnTo>
                <a:close/>
                <a:moveTo>
                  <a:pt x="4535138" y="0"/>
                </a:moveTo>
                <a:lnTo>
                  <a:pt x="5581904" y="0"/>
                </a:lnTo>
                <a:lnTo>
                  <a:pt x="4523010" y="3416682"/>
                </a:lnTo>
                <a:lnTo>
                  <a:pt x="3476244" y="3416682"/>
                </a:lnTo>
                <a:close/>
              </a:path>
            </a:pathLst>
          </a:custGeom>
          <a:blipFill rotWithShape="1">
            <a:blip r:embed="rId4" cstate="screen"/>
            <a:stretch>
              <a:fillRect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1870" y="2554605"/>
            <a:ext cx="40963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 从你来到我身边的那一刻起，</a:t>
            </a:r>
          </a:p>
          <a:p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我的生活就开始进入另一个角色，从没如此甜蜜过。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新建文件夹\500813534.jpg50081353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648901">
            <a:off x="852008" y="1181827"/>
            <a:ext cx="6848915" cy="4567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 descr="C:\Users\Administrator\Desktop\新建文件夹\a14f225198ff4dc636bca96c6ba0c67f.jpga14f225198ff4dc636bca96c6ba0c67f"/>
          <p:cNvPicPr>
            <a:picLocks noChangeAspect="1"/>
          </p:cNvPicPr>
          <p:nvPr/>
        </p:nvPicPr>
        <p:blipFill rotWithShape="1">
          <a:blip r:embed="rId4" cstate="screen"/>
          <a:srcRect t="-1188"/>
          <a:stretch>
            <a:fillRect/>
          </a:stretch>
        </p:blipFill>
        <p:spPr>
          <a:xfrm rot="21063596">
            <a:off x="7712221" y="828354"/>
            <a:ext cx="3540868" cy="437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dministrator\Desktop\新建文件夹\501088779.jpg5010887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8658" y="517323"/>
            <a:ext cx="2618256" cy="1746049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新建文件夹\501128480.jpg501128480"/>
          <p:cNvPicPr>
            <a:picLocks noChangeAspect="1" noChangeArrowheads="1"/>
          </p:cNvPicPr>
          <p:nvPr/>
        </p:nvPicPr>
        <p:blipFill>
          <a:blip r:embed="rId4" cstate="screen"/>
          <a:srcRect b="-417"/>
          <a:stretch>
            <a:fillRect/>
          </a:stretch>
        </p:blipFill>
        <p:spPr bwMode="auto">
          <a:xfrm>
            <a:off x="8939127" y="1659524"/>
            <a:ext cx="2756372" cy="3824570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Administrator\Desktop\新建文件夹\500540587.jpg50054058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4870" y="4880247"/>
            <a:ext cx="2505833" cy="1671078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新建文件夹\8dc3a9b9319118e3a821494ef429d439.jpg8dc3a9b9319118e3a821494ef429d43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6040" y="2736270"/>
            <a:ext cx="2503493" cy="1671079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91554" y="1006419"/>
            <a:ext cx="4899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烛光、玫瑰、小熊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当你接过那枚戒指，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含泪的目光幸福的注释这我，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我再也抑制不住将你拥入怀中！</a:t>
            </a:r>
          </a:p>
        </p:txBody>
      </p:sp>
      <p:sp>
        <p:nvSpPr>
          <p:cNvPr id="7" name="圆角矩形 21"/>
          <p:cNvSpPr/>
          <p:nvPr/>
        </p:nvSpPr>
        <p:spPr>
          <a:xfrm>
            <a:off x="529532" y="4011557"/>
            <a:ext cx="1792754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1554" y="5444982"/>
            <a:ext cx="592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我们都微笑着流下幸福的泪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1554" y="4889481"/>
            <a:ext cx="160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那一秒，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54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bldLvl="0" animBg="1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uild="p"/>
          <p:bldP spid="7" grpId="0" bldLvl="0" animBg="1"/>
          <p:bldP spid="8" grpId="0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新建文件夹\500817615.jpg5008176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46809" y="982699"/>
            <a:ext cx="2075618" cy="2880000"/>
          </a:xfrm>
          <a:prstGeom prst="ellipse">
            <a:avLst/>
          </a:prstGeom>
          <a:ln w="28575" cap="rnd">
            <a:solidFill>
              <a:schemeClr val="bg1">
                <a:alpha val="81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新建文件夹\500988042.jpg500988042"/>
          <p:cNvPicPr>
            <a:picLocks noChangeAspect="1" noChangeArrowheads="1"/>
          </p:cNvPicPr>
          <p:nvPr/>
        </p:nvPicPr>
        <p:blipFill>
          <a:blip r:embed="rId4" cstate="screen"/>
          <a:srcRect b="-1092"/>
          <a:stretch>
            <a:fillRect/>
          </a:stretch>
        </p:blipFill>
        <p:spPr bwMode="auto">
          <a:xfrm>
            <a:off x="4112785" y="982699"/>
            <a:ext cx="2059514" cy="2880000"/>
          </a:xfrm>
          <a:prstGeom prst="ellipse">
            <a:avLst/>
          </a:prstGeom>
          <a:ln w="28575" cap="rnd">
            <a:solidFill>
              <a:schemeClr val="bg1">
                <a:alpha val="81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新建文件夹\500803319.jpg5008033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62657" y="982699"/>
            <a:ext cx="1919999" cy="2880000"/>
          </a:xfrm>
          <a:prstGeom prst="ellipse">
            <a:avLst/>
          </a:prstGeom>
          <a:ln w="28575" cap="rnd">
            <a:solidFill>
              <a:schemeClr val="bg1">
                <a:alpha val="81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istrator\Desktop\新建文件夹\501127617.jpg501127617"/>
          <p:cNvPicPr>
            <a:picLocks noChangeAspect="1" noChangeArrowheads="1"/>
          </p:cNvPicPr>
          <p:nvPr/>
        </p:nvPicPr>
        <p:blipFill>
          <a:blip r:embed="rId6" cstate="screen"/>
          <a:srcRect b="-532"/>
          <a:stretch>
            <a:fillRect/>
          </a:stretch>
        </p:blipFill>
        <p:spPr bwMode="auto">
          <a:xfrm>
            <a:off x="8273014" y="982699"/>
            <a:ext cx="2158919" cy="2880000"/>
          </a:xfrm>
          <a:prstGeom prst="ellipse">
            <a:avLst/>
          </a:prstGeom>
          <a:ln w="28575" cap="rnd">
            <a:solidFill>
              <a:schemeClr val="bg1">
                <a:alpha val="81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新建文件夹\84f721744768c9ad942821d6eac8fdea.jpg84f721744768c9ad942821d6eac8fdea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88417" y="4309748"/>
            <a:ext cx="1134968" cy="75688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新建文件夹\500817615.jpg500817615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86068" y="4309748"/>
            <a:ext cx="1134968" cy="75688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strator\Desktop\新建文件夹\8a9ad63ccaa31ed934f1a2189271bca3.jpg8a9ad63ccaa31ed934f1a2189271bca3"/>
          <p:cNvPicPr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89675" y="4309748"/>
            <a:ext cx="1134968" cy="75688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新建文件夹\f217126a99c714653842ccd76ab6d5a6.jpgf217126a99c714653842ccd76ab6d5a6"/>
          <p:cNvPicPr>
            <a:picLocks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283093" y="4309748"/>
            <a:ext cx="1134968" cy="7568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istrator\Desktop\新建文件夹\500813534.jpg500813534"/>
          <p:cNvPicPr>
            <a:picLocks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66043" y="4309393"/>
            <a:ext cx="1134968" cy="75759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istrator\Desktop\新建文件夹\500814156.jpg500814156"/>
          <p:cNvPicPr>
            <a:picLocks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57621" y="4309748"/>
            <a:ext cx="1134968" cy="756881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文本框 50"/>
          <p:cNvSpPr txBox="1"/>
          <p:nvPr/>
        </p:nvSpPr>
        <p:spPr>
          <a:xfrm>
            <a:off x="3641725" y="5066665"/>
            <a:ext cx="64173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gradFill>
                  <a:gsLst>
                    <a:gs pos="0">
                      <a:srgbClr val="EADBC8"/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字魂17号-萌趣果冻体" panose="02000000000000000000" charset="-122"/>
                <a:sym typeface="Arial"/>
              </a:rPr>
              <a:t>我 们 结 婚 啦</a:t>
            </a:r>
          </a:p>
        </p:txBody>
      </p:sp>
      <p:pic>
        <p:nvPicPr>
          <p:cNvPr id="52" name="图片 51" descr="5ef7aff663abd15727a962d4b5228f4c"/>
          <p:cNvPicPr>
            <a:picLocks noChangeAspect="1"/>
          </p:cNvPicPr>
          <p:nvPr/>
        </p:nvPicPr>
        <p:blipFill>
          <a:blip r:embed="rId13" cstate="screen">
            <a:lum bright="6000"/>
          </a:blip>
          <a:stretch>
            <a:fillRect/>
          </a:stretch>
        </p:blipFill>
        <p:spPr>
          <a:xfrm rot="20460000">
            <a:off x="165100" y="4222750"/>
            <a:ext cx="2663825" cy="269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5ef7aff663abd15727a962d4b5228f4c"/>
          <p:cNvPicPr>
            <a:picLocks noChangeAspect="1"/>
          </p:cNvPicPr>
          <p:nvPr/>
        </p:nvPicPr>
        <p:blipFill>
          <a:blip r:embed="rId3" cstate="screen">
            <a:lum bright="6000"/>
          </a:blip>
          <a:stretch>
            <a:fillRect/>
          </a:stretch>
        </p:blipFill>
        <p:spPr>
          <a:xfrm rot="1920000">
            <a:off x="8518525" y="2242820"/>
            <a:ext cx="2341880" cy="2371090"/>
          </a:xfrm>
          <a:prstGeom prst="rect">
            <a:avLst/>
          </a:prstGeom>
        </p:spPr>
      </p:pic>
      <p:pic>
        <p:nvPicPr>
          <p:cNvPr id="2" name="图片 1" descr="C:\Users\Administrator\Desktop\新建文件夹\500803319.jpg500803319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 rot="21145988">
            <a:off x="5683046" y="1162770"/>
            <a:ext cx="4036790" cy="2513169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C:\Users\Administrator\Desktop\新建文件夹\500814156.jpg50081415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76585">
            <a:off x="6919286" y="4131426"/>
            <a:ext cx="3611510" cy="2408426"/>
          </a:xfrm>
          <a:prstGeom prst="round2DiagRect">
            <a:avLst>
              <a:gd name="adj1" fmla="val 47324"/>
              <a:gd name="adj2" fmla="val 0"/>
            </a:avLst>
          </a:prstGeom>
          <a:effectLst>
            <a:outerShdw blurRad="50800" dist="76200" dir="138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C:\Users\Administrator\Desktop\新建文件夹\501127617.jpg501127617"/>
          <p:cNvPicPr>
            <a:picLocks noChangeAspect="1"/>
          </p:cNvPicPr>
          <p:nvPr/>
        </p:nvPicPr>
        <p:blipFill>
          <a:blip r:embed="rId6" cstate="screen"/>
          <a:srcRect b="-1985"/>
          <a:stretch>
            <a:fillRect/>
          </a:stretch>
        </p:blipFill>
        <p:spPr>
          <a:xfrm>
            <a:off x="865422" y="654957"/>
            <a:ext cx="4435772" cy="5548085"/>
          </a:xfrm>
          <a:prstGeom prst="round2DiagRect">
            <a:avLst>
              <a:gd name="adj1" fmla="val 50000"/>
              <a:gd name="adj2" fmla="val 0"/>
            </a:avLst>
          </a:prstGeom>
          <a:effectLst>
            <a:outerShdw blurRad="50800" dist="88900" dir="6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79320" y="502920"/>
            <a:ext cx="2819400" cy="5882640"/>
          </a:xfrm>
          <a:prstGeom prst="rect">
            <a:avLst/>
          </a:prstGeom>
          <a:noFill/>
          <a:ln w="28575">
            <a:solidFill>
              <a:srgbClr val="3F5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cs typeface="+mn-ea"/>
              <a:sym typeface="Arial"/>
            </a:endParaRPr>
          </a:p>
        </p:txBody>
      </p:sp>
      <p:pic>
        <p:nvPicPr>
          <p:cNvPr id="5" name="图片 4" descr="C:\Users\Administrator\Desktop\新建文件夹\500988042.jpg500988042"/>
          <p:cNvPicPr>
            <a:picLocks noChangeAspect="1"/>
          </p:cNvPicPr>
          <p:nvPr/>
        </p:nvPicPr>
        <p:blipFill>
          <a:blip r:embed="rId3" cstate="screen"/>
          <a:srcRect b="-1590"/>
          <a:stretch>
            <a:fillRect/>
          </a:stretch>
        </p:blipFill>
        <p:spPr>
          <a:xfrm>
            <a:off x="2179320" y="502920"/>
            <a:ext cx="2955290" cy="5882640"/>
          </a:xfrm>
          <a:prstGeom prst="rect">
            <a:avLst/>
          </a:prstGeom>
        </p:spPr>
      </p:pic>
      <p:pic>
        <p:nvPicPr>
          <p:cNvPr id="10" name="图片 9" descr="C:\Users\Administrator\Desktop\新建文件夹\8dc3a9b9319118e3a821494ef429d439.jpg8dc3a9b9319118e3a821494ef429d43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959" y="1957450"/>
            <a:ext cx="2249517" cy="3374276"/>
          </a:xfrm>
          <a:prstGeom prst="rect">
            <a:avLst/>
          </a:prstGeom>
        </p:spPr>
      </p:pic>
      <p:pic>
        <p:nvPicPr>
          <p:cNvPr id="14" name="图片 13" descr="C:\Users\Administrator\Desktop\新建文件夹\500803319.jpg500803319"/>
          <p:cNvPicPr>
            <a:picLocks noChangeAspect="1"/>
          </p:cNvPicPr>
          <p:nvPr/>
        </p:nvPicPr>
        <p:blipFill>
          <a:blip r:embed="rId5" cstate="screen"/>
          <a:srcRect t="-356"/>
          <a:stretch>
            <a:fillRect/>
          </a:stretch>
        </p:blipFill>
        <p:spPr>
          <a:xfrm>
            <a:off x="5548056" y="1283317"/>
            <a:ext cx="2860910" cy="4291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02476" y="784986"/>
            <a:ext cx="1292662" cy="53187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b="1" dirty="0"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我</a:t>
            </a:r>
            <a:r>
              <a:rPr lang="zh-CN" altLang="en-US" sz="7200" b="1" dirty="0">
                <a:gradFill>
                  <a:gsLst>
                    <a:gs pos="0">
                      <a:srgbClr val="EADBC8"/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们</a:t>
            </a:r>
            <a:r>
              <a:rPr lang="zh-CN" altLang="en-US" sz="7200" b="1" dirty="0"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中倩简体"/>
                <a:cs typeface="+mn-ea"/>
                <a:sym typeface="Arial"/>
              </a:rPr>
              <a:t>结婚啦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944" y="940072"/>
            <a:ext cx="4115568" cy="212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“</a:t>
            </a: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经审查符合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《</a:t>
            </a: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中华人民共和国婚姻法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》</a:t>
            </a: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关于结婚的规定，准予登记，发给此证。</a:t>
            </a:r>
            <a:r>
              <a:rPr lang="zh-CN" altLang="en-US" sz="36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”</a:t>
            </a:r>
          </a:p>
        </p:txBody>
      </p:sp>
      <p:sp>
        <p:nvSpPr>
          <p:cNvPr id="3" name="圆角矩形 21"/>
          <p:cNvSpPr/>
          <p:nvPr/>
        </p:nvSpPr>
        <p:spPr>
          <a:xfrm>
            <a:off x="419680" y="3999598"/>
            <a:ext cx="1630241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1677" y="4940063"/>
            <a:ext cx="3476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那一天，我们幸福的开始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724267" y="1831381"/>
            <a:ext cx="5467269" cy="4451641"/>
            <a:chOff x="5624146" y="1319249"/>
            <a:chExt cx="5467269" cy="4451641"/>
          </a:xfrm>
        </p:grpSpPr>
        <p:sp>
          <p:nvSpPr>
            <p:cNvPr id="6" name="矩形 5"/>
            <p:cNvSpPr/>
            <p:nvPr/>
          </p:nvSpPr>
          <p:spPr>
            <a:xfrm rot="512595">
              <a:off x="5624146" y="1319249"/>
              <a:ext cx="5467269" cy="4451641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21" name="图片 20" descr="C:\Users\Administrator\Desktop\新建文件夹\500540587.jpg50054058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504794">
              <a:off x="5852505" y="1597475"/>
              <a:ext cx="4995123" cy="387813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 rot="450941">
            <a:off x="7480303" y="-740804"/>
            <a:ext cx="4585352" cy="3733553"/>
            <a:chOff x="6563805" y="-603759"/>
            <a:chExt cx="4585352" cy="3733553"/>
          </a:xfrm>
        </p:grpSpPr>
        <p:sp>
          <p:nvSpPr>
            <p:cNvPr id="12" name="矩形 11"/>
            <p:cNvSpPr/>
            <p:nvPr/>
          </p:nvSpPr>
          <p:spPr>
            <a:xfrm rot="20160903">
              <a:off x="6563805" y="-603759"/>
              <a:ext cx="4585352" cy="3733553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18" name="图片 17" descr="C:\Users\Administrator\Desktop\新建文件夹\501088779.jpg50108877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rot="20192473">
              <a:off x="6742879" y="-229321"/>
              <a:ext cx="4241599" cy="308192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542301" y="4099380"/>
            <a:ext cx="4585352" cy="3733553"/>
            <a:chOff x="5425471" y="3866743"/>
            <a:chExt cx="4585352" cy="3733553"/>
          </a:xfrm>
        </p:grpSpPr>
        <p:sp>
          <p:nvSpPr>
            <p:cNvPr id="9" name="矩形 8"/>
            <p:cNvSpPr/>
            <p:nvPr/>
          </p:nvSpPr>
          <p:spPr>
            <a:xfrm rot="21033405">
              <a:off x="5425471" y="3866743"/>
              <a:ext cx="4585352" cy="3733553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24" name="图片 23" descr="C:\Users\Administrator\Desktop\新建文件夹\500814156.jpg500814156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21036831">
              <a:off x="5620466" y="4085015"/>
              <a:ext cx="4126300" cy="2751726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071383" y="3611896"/>
            <a:ext cx="4585352" cy="3733553"/>
            <a:chOff x="7728159" y="4704284"/>
            <a:chExt cx="4585352" cy="3733553"/>
          </a:xfrm>
        </p:grpSpPr>
        <p:sp>
          <p:nvSpPr>
            <p:cNvPr id="15" name="矩形 14"/>
            <p:cNvSpPr/>
            <p:nvPr/>
          </p:nvSpPr>
          <p:spPr>
            <a:xfrm rot="1104961">
              <a:off x="7728159" y="4704284"/>
              <a:ext cx="4585352" cy="3733553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27" name="图片 26" descr="C:\Users\Administrator\Desktop\新建文件夹\8a9ad63ccaa31ed934f1a2189271bca3.jpg8a9ad63ccaa31ed934f1a2189271bca3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rot="1077105">
              <a:off x="7992820" y="4990067"/>
              <a:ext cx="4243929" cy="28301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3738" y="4713597"/>
            <a:ext cx="4899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婚纱、礼服，还有那搞怪的可爱衣服，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镜头定住了我们美丽幸福的瞬间，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我们相信，它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—</a:t>
            </a: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将持续到永远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7581" y="4621170"/>
            <a:ext cx="4392000" cy="0"/>
          </a:xfrm>
          <a:prstGeom prst="line">
            <a:avLst/>
          </a:prstGeom>
          <a:ln>
            <a:solidFill>
              <a:srgbClr val="5848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20"/>
          <p:cNvSpPr/>
          <p:nvPr/>
        </p:nvSpPr>
        <p:spPr>
          <a:xfrm rot="19547374">
            <a:off x="227241" y="1842177"/>
            <a:ext cx="1746712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5" name="文本框 4"/>
          <p:cNvSpPr txBox="1"/>
          <p:nvPr/>
        </p:nvSpPr>
        <p:spPr>
          <a:xfrm rot="19547374">
            <a:off x="608088" y="1742186"/>
            <a:ext cx="39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我们</a:t>
            </a:r>
            <a:r>
              <a:rPr lang="en-US" altLang="zh-CN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80</a:t>
            </a:r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岁还要一起看的结婚相册。</a:t>
            </a:r>
          </a:p>
        </p:txBody>
      </p:sp>
      <p:sp>
        <p:nvSpPr>
          <p:cNvPr id="6" name="文本框 5"/>
          <p:cNvSpPr txBox="1"/>
          <p:nvPr/>
        </p:nvSpPr>
        <p:spPr>
          <a:xfrm rot="19547374">
            <a:off x="1699236" y="1068601"/>
            <a:ext cx="160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那一本，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32868" y="4362605"/>
            <a:ext cx="1404193" cy="1053144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85021" y="1909102"/>
            <a:ext cx="1407624" cy="938709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67501" y="1787469"/>
            <a:ext cx="3555471" cy="2373277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85577" y="3044805"/>
            <a:ext cx="3558136" cy="2372832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6532868" y="741745"/>
            <a:ext cx="481947" cy="491095"/>
            <a:chOff x="8732438" y="2079130"/>
            <a:chExt cx="914046" cy="931396"/>
          </a:xfrm>
        </p:grpSpPr>
        <p:grpSp>
          <p:nvGrpSpPr>
            <p:cNvPr id="12" name="组合 11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14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5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6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7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64191" y="1337539"/>
            <a:ext cx="707659" cy="811483"/>
            <a:chOff x="8732438" y="2079130"/>
            <a:chExt cx="914046" cy="931396"/>
          </a:xfrm>
        </p:grpSpPr>
        <p:grpSp>
          <p:nvGrpSpPr>
            <p:cNvPr id="19" name="组合 18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21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2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3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4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415637">
            <a:off x="3388222" y="509330"/>
            <a:ext cx="481947" cy="491095"/>
            <a:chOff x="8732438" y="2079130"/>
            <a:chExt cx="914046" cy="931396"/>
          </a:xfrm>
        </p:grpSpPr>
        <p:grpSp>
          <p:nvGrpSpPr>
            <p:cNvPr id="27" name="组合 26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29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30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31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32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Desktop\新建文件夹\500814156.jpg50081415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8700" y="1567031"/>
            <a:ext cx="2792082" cy="186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6" descr="C:\Users\Administrator\Desktop\新建文件夹\500969385.jpg500969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315" y="791892"/>
            <a:ext cx="1983874" cy="24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9" descr="C:\Users\Administrator\Desktop\新建文件夹\0f1909f725c5d423dedd8cd1fd6706bc.jpg0f1909f725c5d423dedd8cd1fd6706bc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8410344" y="791595"/>
            <a:ext cx="1552804" cy="2116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7" descr="C:\Users\Administrator\Desktop\新建文件夹\501127617.jpg501127617"/>
          <p:cNvPicPr>
            <a:picLocks noChangeAspect="1" noChangeArrowheads="1"/>
          </p:cNvPicPr>
          <p:nvPr/>
        </p:nvPicPr>
        <p:blipFill>
          <a:blip r:embed="rId6" cstate="screen"/>
          <a:srcRect b="-798"/>
          <a:stretch>
            <a:fillRect/>
          </a:stretch>
        </p:blipFill>
        <p:spPr bwMode="auto">
          <a:xfrm>
            <a:off x="1641421" y="1435067"/>
            <a:ext cx="1335830" cy="200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 descr="C:\Users\Administrator\Desktop\新建文件夹\500817615.jpg5008176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1889" y="4873055"/>
            <a:ext cx="1638665" cy="1228998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新建文件夹\8a9ad63ccaa31ed934f1a2189271bca3.jpg8a9ad63ccaa31ed934f1a2189271bca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59522" y="3751322"/>
            <a:ext cx="1283560" cy="856776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istrator\Desktop\新建文件夹\a14f225198ff4dc636bca96c6ba0c67f.jpga14f225198ff4dc636bca96c6ba0c67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1761" y="3162799"/>
            <a:ext cx="2234009" cy="1675506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Administrator\Desktop\新建文件夹\251aa5ba901dd57c36fd32107b7a0f6d.jpg251aa5ba901dd57c36fd32107b7a0f6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80094" y="3670420"/>
            <a:ext cx="1070461" cy="713863"/>
          </a:xfrm>
          <a:prstGeom prst="rect">
            <a:avLst/>
          </a:prstGeom>
          <a:noFill/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istrator\Desktop\新建文件夹\500803319.jpg5008033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51533" y="3640662"/>
            <a:ext cx="2792082" cy="186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心形 12"/>
          <p:cNvSpPr/>
          <p:nvPr/>
        </p:nvSpPr>
        <p:spPr>
          <a:xfrm>
            <a:off x="8187380" y="4796086"/>
            <a:ext cx="192021" cy="192021"/>
          </a:xfrm>
          <a:prstGeom prst="heart">
            <a:avLst/>
          </a:prstGeom>
          <a:gradFill flip="none" rotWithShape="1">
            <a:gsLst>
              <a:gs pos="75000">
                <a:schemeClr val="bg1"/>
              </a:gs>
              <a:gs pos="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3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/>
              <a:ea typeface="方正中倩简体"/>
              <a:sym typeface="Arial"/>
            </a:endParaRPr>
          </a:p>
        </p:txBody>
      </p:sp>
      <p:sp>
        <p:nvSpPr>
          <p:cNvPr id="15" name="心形 14"/>
          <p:cNvSpPr/>
          <p:nvPr/>
        </p:nvSpPr>
        <p:spPr>
          <a:xfrm>
            <a:off x="5623076" y="4258443"/>
            <a:ext cx="192021" cy="192021"/>
          </a:xfrm>
          <a:prstGeom prst="heart">
            <a:avLst/>
          </a:prstGeom>
          <a:gradFill flip="none" rotWithShape="1">
            <a:gsLst>
              <a:gs pos="75000">
                <a:schemeClr val="bg1"/>
              </a:gs>
              <a:gs pos="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3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/>
              <a:ea typeface="方正中倩简体"/>
              <a:sym typeface="Arial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1391920" y="4384040"/>
            <a:ext cx="721995" cy="645160"/>
          </a:xfrm>
          <a:prstGeom prst="heart">
            <a:avLst/>
          </a:prstGeom>
          <a:gradFill flip="none" rotWithShape="1">
            <a:gsLst>
              <a:gs pos="75000">
                <a:schemeClr val="bg1"/>
              </a:gs>
              <a:gs pos="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3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/>
              <a:ea typeface="方正中倩简体"/>
              <a:sym typeface="Arial"/>
            </a:endParaRPr>
          </a:p>
        </p:txBody>
      </p:sp>
      <p:pic>
        <p:nvPicPr>
          <p:cNvPr id="10" name="图片 9" descr="5ef7aff663abd15727a962d4b5228f4c"/>
          <p:cNvPicPr>
            <a:picLocks noChangeAspect="1"/>
          </p:cNvPicPr>
          <p:nvPr/>
        </p:nvPicPr>
        <p:blipFill>
          <a:blip r:embed="rId12" cstate="screen">
            <a:lum bright="6000"/>
          </a:blip>
          <a:stretch>
            <a:fillRect/>
          </a:stretch>
        </p:blipFill>
        <p:spPr>
          <a:xfrm rot="1920000">
            <a:off x="193040" y="-276860"/>
            <a:ext cx="2152650" cy="2179320"/>
          </a:xfrm>
          <a:prstGeom prst="rect">
            <a:avLst/>
          </a:prstGeom>
        </p:spPr>
      </p:pic>
      <p:pic>
        <p:nvPicPr>
          <p:cNvPr id="12" name="图片 11" descr="C:\Users\Administrator\Desktop\cef8e00a688c455ba2aef75207714275.pngcef8e00a688c455ba2aef75207714275"/>
          <p:cNvPicPr>
            <a:picLocks noChangeAspect="1"/>
          </p:cNvPicPr>
          <p:nvPr/>
        </p:nvPicPr>
        <p:blipFill>
          <a:blip r:embed="rId13" cstate="screen">
            <a:lum bright="6000"/>
          </a:blip>
          <a:srcRect/>
          <a:stretch>
            <a:fillRect/>
          </a:stretch>
        </p:blipFill>
        <p:spPr>
          <a:xfrm rot="900000">
            <a:off x="-972820" y="4025265"/>
            <a:ext cx="2830195" cy="2988310"/>
          </a:xfrm>
          <a:prstGeom prst="rect">
            <a:avLst/>
          </a:prstGeom>
        </p:spPr>
      </p:pic>
      <p:pic>
        <p:nvPicPr>
          <p:cNvPr id="18" name="图片 17" descr="349db9329c8072994aaaab47277d7d29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738360" y="4987925"/>
            <a:ext cx="1997075" cy="1997075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图片2.png图片2"/>
          <p:cNvPicPr>
            <a:picLocks noChangeAspect="1"/>
          </p:cNvPicPr>
          <p:nvPr/>
        </p:nvPicPr>
        <p:blipFill>
          <a:blip r:embed="rId3" cstate="screen"/>
          <a:srcRect l="740" t="315" r="1383"/>
          <a:stretch>
            <a:fillRect/>
          </a:stretch>
        </p:blipFill>
        <p:spPr>
          <a:xfrm>
            <a:off x="3829050" y="1005840"/>
            <a:ext cx="7639050" cy="5031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矩形 6"/>
          <p:cNvSpPr/>
          <p:nvPr/>
        </p:nvSpPr>
        <p:spPr>
          <a:xfrm>
            <a:off x="7206205" y="626318"/>
            <a:ext cx="1886673" cy="460094"/>
          </a:xfrm>
          <a:prstGeom prst="rect">
            <a:avLst/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solidFill>
              <a:srgbClr val="DEB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ADBC8"/>
                  </a:gs>
                  <a:gs pos="72000">
                    <a:srgbClr val="DEBC93"/>
                  </a:gs>
                </a:gsLst>
                <a:lin ang="5400000" scaled="0"/>
              </a:gradFill>
              <a:effectLst/>
              <a:uLnTx/>
              <a:uFillTx/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2851" y="990091"/>
            <a:ext cx="1292662" cy="53187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中倩简体"/>
                <a:cs typeface="+mn-ea"/>
                <a:sym typeface="Arial"/>
              </a:rPr>
              <a:t>我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ADBC8"/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中倩简体"/>
                <a:cs typeface="+mn-ea"/>
                <a:sym typeface="Arial"/>
              </a:rPr>
              <a:t>们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ADBC8">
                        <a:alpha val="100000"/>
                      </a:srgbClr>
                    </a:gs>
                    <a:gs pos="72000">
                      <a:srgbClr val="DEBC9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中倩简体"/>
                <a:cs typeface="+mn-ea"/>
                <a:sym typeface="Arial"/>
              </a:rPr>
              <a:t>结婚啦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59762" y="632137"/>
            <a:ext cx="1579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中倩简体"/>
                <a:cs typeface="+mn-ea"/>
                <a:sym typeface="Arial"/>
              </a:rPr>
              <a:t>LOVE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1379825" y="4730364"/>
            <a:ext cx="298860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中倩简体"/>
                <a:cs typeface="+mn-ea"/>
                <a:sym typeface="Arial"/>
              </a:rPr>
              <a:t>Adjust the spacing to adapt to Chinese typesetting, use the reference line in PPT.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中倩简体"/>
              <a:cs typeface="+mn-ea"/>
              <a:sym typeface="Arial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530467" y="3254956"/>
            <a:ext cx="488491" cy="421113"/>
          </a:xfrm>
          <a:prstGeom prst="triangle">
            <a:avLst/>
          </a:prstGeom>
          <a:gradFill>
            <a:gsLst>
              <a:gs pos="6000">
                <a:srgbClr val="DEBC93"/>
              </a:gs>
              <a:gs pos="68000">
                <a:srgbClr val="DEBC93">
                  <a:alpha val="100000"/>
                </a:srgbClr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中倩简体"/>
              <a:cs typeface="+mn-ea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5052"/>
          <a:stretch/>
        </p:blipFill>
        <p:spPr>
          <a:xfrm>
            <a:off x="5927725" y="2216467"/>
            <a:ext cx="3333115" cy="2498090"/>
          </a:xfrm>
          <a:prstGeom prst="roundRect">
            <a:avLst>
              <a:gd name="adj" fmla="val 22259"/>
            </a:avLst>
          </a:prstGeom>
        </p:spPr>
      </p:pic>
      <p:pic>
        <p:nvPicPr>
          <p:cNvPr id="4" name="图片 3" descr="5ef7aff663abd15727a962d4b5228f4c"/>
          <p:cNvPicPr>
            <a:picLocks noChangeAspect="1"/>
          </p:cNvPicPr>
          <p:nvPr/>
        </p:nvPicPr>
        <p:blipFill>
          <a:blip r:embed="rId5" cstate="screen">
            <a:lum bright="6000"/>
          </a:blip>
          <a:stretch>
            <a:fillRect/>
          </a:stretch>
        </p:blipFill>
        <p:spPr>
          <a:xfrm rot="1920000">
            <a:off x="-631825" y="-1264285"/>
            <a:ext cx="3533775" cy="3577590"/>
          </a:xfrm>
          <a:prstGeom prst="rect">
            <a:avLst/>
          </a:prstGeom>
        </p:spPr>
      </p:pic>
      <p:pic>
        <p:nvPicPr>
          <p:cNvPr id="5" name="图片 4" descr="C:\Users\Administrator\Desktop\cef8e00a688c455ba2aef75207714275.pngcef8e00a688c455ba2aef75207714275"/>
          <p:cNvPicPr>
            <a:picLocks noChangeAspect="1"/>
          </p:cNvPicPr>
          <p:nvPr/>
        </p:nvPicPr>
        <p:blipFill>
          <a:blip r:embed="rId6" cstate="screen">
            <a:lum bright="6000"/>
          </a:blip>
          <a:srcRect/>
          <a:stretch>
            <a:fillRect/>
          </a:stretch>
        </p:blipFill>
        <p:spPr>
          <a:xfrm rot="900000">
            <a:off x="-972820" y="4025265"/>
            <a:ext cx="2830195" cy="29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5241" y="-1799564"/>
            <a:ext cx="12705347" cy="8219580"/>
            <a:chOff x="-15241" y="-1814804"/>
            <a:chExt cx="12705347" cy="8219580"/>
          </a:xfrm>
        </p:grpSpPr>
        <p:pic>
          <p:nvPicPr>
            <p:cNvPr id="2" name="Picture 2" descr="C:\Users\Administrator\Desktop\berger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t="-1953"/>
            <a:stretch>
              <a:fillRect/>
            </a:stretch>
          </p:blipFill>
          <p:spPr bwMode="auto">
            <a:xfrm flipH="1">
              <a:off x="-15241" y="-1814804"/>
              <a:ext cx="12705347" cy="821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5" descr="C:\Users\Administrator\Desktop\新建文件夹\500988042.jpg5009880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08279">
              <a:off x="567942" y="2048294"/>
              <a:ext cx="2792082" cy="18619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5" descr="C:\Users\Administrator\Desktop\新建文件夹\500814156.jpg50081415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613953">
              <a:off x="4571620" y="3011362"/>
              <a:ext cx="2792082" cy="18619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5" name="Picture 10" descr="C:\Users\Administrator\Desktop\新建文件夹\8a9ad63ccaa31ed934f1a2189271bca3.jpg8a9ad63ccaa31ed934f1a2189271bca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667177">
              <a:off x="8618957" y="3143490"/>
              <a:ext cx="2174858" cy="1850463"/>
            </a:xfrm>
            <a:prstGeom prst="rect">
              <a:avLst/>
            </a:prstGeom>
            <a:noFill/>
            <a:ln w="158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5372" y="4833806"/>
            <a:ext cx="2745094" cy="14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349db9329c8072994aaaab47277d7d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60915" y="953770"/>
            <a:ext cx="1997075" cy="1997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60933" y="275208"/>
            <a:ext cx="1399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AACDCA"/>
                </a:solidFill>
              </a:rPr>
              <a:t>https://www.ypppt.com/</a:t>
            </a:r>
            <a:endParaRPr lang="zh-CN" altLang="en-US" sz="900" dirty="0">
              <a:solidFill>
                <a:srgbClr val="AACDC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551110" y="1984531"/>
            <a:ext cx="5483345" cy="4374934"/>
            <a:chOff x="7535235" y="1984531"/>
            <a:chExt cx="5483345" cy="4374934"/>
          </a:xfrm>
        </p:grpSpPr>
        <p:sp>
          <p:nvSpPr>
            <p:cNvPr id="9" name="矩形 8"/>
            <p:cNvSpPr/>
            <p:nvPr/>
          </p:nvSpPr>
          <p:spPr>
            <a:xfrm rot="1800000">
              <a:off x="7535235" y="1984531"/>
              <a:ext cx="5373062" cy="4374934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21" name="图片 20" descr="C:\Users\Administrator\Desktop\新建文件夹\500813534.jpg50081353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803999">
              <a:off x="7781539" y="2672528"/>
              <a:ext cx="5237041" cy="348917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790550" y="20320"/>
            <a:ext cx="5373062" cy="3600400"/>
            <a:chOff x="5859130" y="-774534"/>
            <a:chExt cx="5373062" cy="4374934"/>
          </a:xfrm>
        </p:grpSpPr>
        <p:sp>
          <p:nvSpPr>
            <p:cNvPr id="6" name="矩形 5"/>
            <p:cNvSpPr/>
            <p:nvPr/>
          </p:nvSpPr>
          <p:spPr>
            <a:xfrm>
              <a:off x="5859130" y="-774534"/>
              <a:ext cx="5373062" cy="4374934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15" name="图片 14" descr="C:\Users\Administrator\Desktop\新建文件夹\501088779.jpg50108877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238012" y="-511377"/>
              <a:ext cx="4782095" cy="386717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434632" y="4409274"/>
            <a:ext cx="5373062" cy="4374934"/>
            <a:chOff x="4434632" y="4409274"/>
            <a:chExt cx="5373062" cy="4374934"/>
          </a:xfrm>
        </p:grpSpPr>
        <p:sp>
          <p:nvSpPr>
            <p:cNvPr id="12" name="矩形 11"/>
            <p:cNvSpPr/>
            <p:nvPr/>
          </p:nvSpPr>
          <p:spPr>
            <a:xfrm rot="20700000">
              <a:off x="4434632" y="4409274"/>
              <a:ext cx="5373062" cy="4374934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18" name="图片 17" descr="C:\Users\Administrator\Desktop\新建文件夹\84f721744768c9ad942821d6eac8fdea.jpg84f721744768c9ad942821d6eac8fdea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651271">
              <a:off x="4695595" y="4737762"/>
              <a:ext cx="4851135" cy="3235101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094260" y="4206824"/>
            <a:ext cx="4696614" cy="96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牵起你那纤细的小手，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瞬间融化了我那颗跳动的心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</p:txBody>
      </p:sp>
      <p:sp>
        <p:nvSpPr>
          <p:cNvPr id="24" name="圆角矩形 14"/>
          <p:cNvSpPr/>
          <p:nvPr/>
        </p:nvSpPr>
        <p:spPr>
          <a:xfrm rot="20700000">
            <a:off x="311604" y="1659522"/>
            <a:ext cx="1714175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25" name="文本框 24"/>
          <p:cNvSpPr txBox="1"/>
          <p:nvPr/>
        </p:nvSpPr>
        <p:spPr>
          <a:xfrm rot="20700000">
            <a:off x="1949333" y="1221388"/>
            <a:ext cx="254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那一刻，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174225" y="3809031"/>
            <a:ext cx="3910957" cy="0"/>
          </a:xfrm>
          <a:prstGeom prst="line">
            <a:avLst/>
          </a:prstGeom>
          <a:ln>
            <a:solidFill>
              <a:srgbClr val="5848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 rot="20135992">
            <a:off x="3935795" y="2963124"/>
            <a:ext cx="598264" cy="734953"/>
            <a:chOff x="4683967" y="-526751"/>
            <a:chExt cx="4665306" cy="5731220"/>
          </a:xfrm>
        </p:grpSpPr>
        <p:sp>
          <p:nvSpPr>
            <p:cNvPr id="28" name="任意多边形 21"/>
            <p:cNvSpPr/>
            <p:nvPr/>
          </p:nvSpPr>
          <p:spPr>
            <a:xfrm>
              <a:off x="6284168" y="1940767"/>
              <a:ext cx="3065105" cy="3263702"/>
            </a:xfrm>
            <a:custGeom>
              <a:avLst/>
              <a:gdLst>
                <a:gd name="connsiteX0" fmla="*/ 713791 w 3065105"/>
                <a:gd name="connsiteY0" fmla="*/ 1866123 h 3263702"/>
                <a:gd name="connsiteX1" fmla="*/ 975048 w 3065105"/>
                <a:gd name="connsiteY1" fmla="*/ 1511560 h 3263702"/>
                <a:gd name="connsiteX2" fmla="*/ 1142999 w 3065105"/>
                <a:gd name="connsiteY2" fmla="*/ 1119674 h 3263702"/>
                <a:gd name="connsiteX3" fmla="*/ 1292289 w 3065105"/>
                <a:gd name="connsiteY3" fmla="*/ 671804 h 3263702"/>
                <a:gd name="connsiteX4" fmla="*/ 1329612 w 3065105"/>
                <a:gd name="connsiteY4" fmla="*/ 354564 h 3263702"/>
                <a:gd name="connsiteX5" fmla="*/ 1254967 w 3065105"/>
                <a:gd name="connsiteY5" fmla="*/ 242596 h 3263702"/>
                <a:gd name="connsiteX6" fmla="*/ 1198983 w 3065105"/>
                <a:gd name="connsiteY6" fmla="*/ 186613 h 3263702"/>
                <a:gd name="connsiteX7" fmla="*/ 993710 w 3065105"/>
                <a:gd name="connsiteY7" fmla="*/ 149290 h 3263702"/>
                <a:gd name="connsiteX8" fmla="*/ 732452 w 3065105"/>
                <a:gd name="connsiteY8" fmla="*/ 298580 h 3263702"/>
                <a:gd name="connsiteX9" fmla="*/ 452534 w 3065105"/>
                <a:gd name="connsiteY9" fmla="*/ 615821 h 3263702"/>
                <a:gd name="connsiteX10" fmla="*/ 228599 w 3065105"/>
                <a:gd name="connsiteY10" fmla="*/ 1082351 h 3263702"/>
                <a:gd name="connsiteX11" fmla="*/ 41987 w 3065105"/>
                <a:gd name="connsiteY11" fmla="*/ 1847462 h 3263702"/>
                <a:gd name="connsiteX12" fmla="*/ 4665 w 3065105"/>
                <a:gd name="connsiteY12" fmla="*/ 2313992 h 3263702"/>
                <a:gd name="connsiteX13" fmla="*/ 116632 w 3065105"/>
                <a:gd name="connsiteY13" fmla="*/ 2724539 h 3263702"/>
                <a:gd name="connsiteX14" fmla="*/ 247261 w 3065105"/>
                <a:gd name="connsiteY14" fmla="*/ 2985796 h 3263702"/>
                <a:gd name="connsiteX15" fmla="*/ 471195 w 3065105"/>
                <a:gd name="connsiteY15" fmla="*/ 3153747 h 3263702"/>
                <a:gd name="connsiteX16" fmla="*/ 751114 w 3065105"/>
                <a:gd name="connsiteY16" fmla="*/ 3247053 h 3263702"/>
                <a:gd name="connsiteX17" fmla="*/ 1012371 w 3065105"/>
                <a:gd name="connsiteY17" fmla="*/ 3247053 h 3263702"/>
                <a:gd name="connsiteX18" fmla="*/ 1404256 w 3065105"/>
                <a:gd name="connsiteY18" fmla="*/ 3079102 h 3263702"/>
                <a:gd name="connsiteX19" fmla="*/ 1646852 w 3065105"/>
                <a:gd name="connsiteY19" fmla="*/ 2836506 h 3263702"/>
                <a:gd name="connsiteX20" fmla="*/ 2001416 w 3065105"/>
                <a:gd name="connsiteY20" fmla="*/ 2388637 h 3263702"/>
                <a:gd name="connsiteX21" fmla="*/ 2411963 w 3065105"/>
                <a:gd name="connsiteY21" fmla="*/ 1698172 h 3263702"/>
                <a:gd name="connsiteX22" fmla="*/ 2766526 w 3065105"/>
                <a:gd name="connsiteY22" fmla="*/ 970384 h 3263702"/>
                <a:gd name="connsiteX23" fmla="*/ 2971799 w 3065105"/>
                <a:gd name="connsiteY23" fmla="*/ 391886 h 3263702"/>
                <a:gd name="connsiteX24" fmla="*/ 3065105 w 3065105"/>
                <a:gd name="connsiteY24" fmla="*/ 0 h 326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5105" h="3263702">
                  <a:moveTo>
                    <a:pt x="713791" y="1866123"/>
                  </a:moveTo>
                  <a:cubicBezTo>
                    <a:pt x="808652" y="1751045"/>
                    <a:pt x="903513" y="1635968"/>
                    <a:pt x="975048" y="1511560"/>
                  </a:cubicBezTo>
                  <a:cubicBezTo>
                    <a:pt x="1046583" y="1387152"/>
                    <a:pt x="1090126" y="1259633"/>
                    <a:pt x="1142999" y="1119674"/>
                  </a:cubicBezTo>
                  <a:cubicBezTo>
                    <a:pt x="1195872" y="979715"/>
                    <a:pt x="1261187" y="799322"/>
                    <a:pt x="1292289" y="671804"/>
                  </a:cubicBezTo>
                  <a:cubicBezTo>
                    <a:pt x="1323391" y="544286"/>
                    <a:pt x="1335832" y="426099"/>
                    <a:pt x="1329612" y="354564"/>
                  </a:cubicBezTo>
                  <a:cubicBezTo>
                    <a:pt x="1323392" y="283029"/>
                    <a:pt x="1276738" y="270588"/>
                    <a:pt x="1254967" y="242596"/>
                  </a:cubicBezTo>
                  <a:cubicBezTo>
                    <a:pt x="1233196" y="214604"/>
                    <a:pt x="1242526" y="202164"/>
                    <a:pt x="1198983" y="186613"/>
                  </a:cubicBezTo>
                  <a:cubicBezTo>
                    <a:pt x="1155440" y="171062"/>
                    <a:pt x="1071465" y="130629"/>
                    <a:pt x="993710" y="149290"/>
                  </a:cubicBezTo>
                  <a:cubicBezTo>
                    <a:pt x="915955" y="167951"/>
                    <a:pt x="822648" y="220825"/>
                    <a:pt x="732452" y="298580"/>
                  </a:cubicBezTo>
                  <a:cubicBezTo>
                    <a:pt x="642256" y="376335"/>
                    <a:pt x="536509" y="485192"/>
                    <a:pt x="452534" y="615821"/>
                  </a:cubicBezTo>
                  <a:cubicBezTo>
                    <a:pt x="368558" y="746449"/>
                    <a:pt x="297023" y="877078"/>
                    <a:pt x="228599" y="1082351"/>
                  </a:cubicBezTo>
                  <a:cubicBezTo>
                    <a:pt x="160175" y="1287624"/>
                    <a:pt x="79309" y="1642189"/>
                    <a:pt x="41987" y="1847462"/>
                  </a:cubicBezTo>
                  <a:cubicBezTo>
                    <a:pt x="4665" y="2052735"/>
                    <a:pt x="-7776" y="2167813"/>
                    <a:pt x="4665" y="2313992"/>
                  </a:cubicBezTo>
                  <a:cubicBezTo>
                    <a:pt x="17106" y="2460171"/>
                    <a:pt x="76199" y="2612572"/>
                    <a:pt x="116632" y="2724539"/>
                  </a:cubicBezTo>
                  <a:cubicBezTo>
                    <a:pt x="157065" y="2836506"/>
                    <a:pt x="188167" y="2914261"/>
                    <a:pt x="247261" y="2985796"/>
                  </a:cubicBezTo>
                  <a:cubicBezTo>
                    <a:pt x="306355" y="3057331"/>
                    <a:pt x="387220" y="3110204"/>
                    <a:pt x="471195" y="3153747"/>
                  </a:cubicBezTo>
                  <a:cubicBezTo>
                    <a:pt x="555170" y="3197290"/>
                    <a:pt x="660918" y="3231502"/>
                    <a:pt x="751114" y="3247053"/>
                  </a:cubicBezTo>
                  <a:cubicBezTo>
                    <a:pt x="841310" y="3262604"/>
                    <a:pt x="903514" y="3275045"/>
                    <a:pt x="1012371" y="3247053"/>
                  </a:cubicBezTo>
                  <a:cubicBezTo>
                    <a:pt x="1121228" y="3219061"/>
                    <a:pt x="1298509" y="3147527"/>
                    <a:pt x="1404256" y="3079102"/>
                  </a:cubicBezTo>
                  <a:cubicBezTo>
                    <a:pt x="1510003" y="3010677"/>
                    <a:pt x="1547325" y="2951583"/>
                    <a:pt x="1646852" y="2836506"/>
                  </a:cubicBezTo>
                  <a:cubicBezTo>
                    <a:pt x="1746379" y="2721429"/>
                    <a:pt x="1873898" y="2578359"/>
                    <a:pt x="2001416" y="2388637"/>
                  </a:cubicBezTo>
                  <a:cubicBezTo>
                    <a:pt x="2128934" y="2198915"/>
                    <a:pt x="2284445" y="1934548"/>
                    <a:pt x="2411963" y="1698172"/>
                  </a:cubicBezTo>
                  <a:cubicBezTo>
                    <a:pt x="2539481" y="1461796"/>
                    <a:pt x="2673220" y="1188098"/>
                    <a:pt x="2766526" y="970384"/>
                  </a:cubicBezTo>
                  <a:cubicBezTo>
                    <a:pt x="2859832" y="752670"/>
                    <a:pt x="2922036" y="553617"/>
                    <a:pt x="2971799" y="391886"/>
                  </a:cubicBezTo>
                  <a:cubicBezTo>
                    <a:pt x="3021562" y="230155"/>
                    <a:pt x="3043333" y="115077"/>
                    <a:pt x="3065105" y="0"/>
                  </a:cubicBezTo>
                </a:path>
              </a:pathLst>
            </a:custGeom>
            <a:noFill/>
            <a:ln w="57150">
              <a:solidFill>
                <a:srgbClr val="584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sp>
          <p:nvSpPr>
            <p:cNvPr id="29" name="任意多边形 24"/>
            <p:cNvSpPr/>
            <p:nvPr/>
          </p:nvSpPr>
          <p:spPr>
            <a:xfrm>
              <a:off x="4683967" y="1978090"/>
              <a:ext cx="1244598" cy="1791456"/>
            </a:xfrm>
            <a:custGeom>
              <a:avLst/>
              <a:gdLst>
                <a:gd name="connsiteX0" fmla="*/ 0 w 1244598"/>
                <a:gd name="connsiteY0" fmla="*/ 0 h 1791456"/>
                <a:gd name="connsiteX1" fmla="*/ 671804 w 1244598"/>
                <a:gd name="connsiteY1" fmla="*/ 1007706 h 1791456"/>
                <a:gd name="connsiteX2" fmla="*/ 1194319 w 1244598"/>
                <a:gd name="connsiteY2" fmla="*/ 1716832 h 1791456"/>
                <a:gd name="connsiteX3" fmla="*/ 1194319 w 1244598"/>
                <a:gd name="connsiteY3" fmla="*/ 1735494 h 17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598" h="1791456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w="57150">
              <a:solidFill>
                <a:srgbClr val="584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sp>
          <p:nvSpPr>
            <p:cNvPr id="30" name="任意多边形 28"/>
            <p:cNvSpPr/>
            <p:nvPr/>
          </p:nvSpPr>
          <p:spPr>
            <a:xfrm rot="272178">
              <a:off x="5098695" y="749871"/>
              <a:ext cx="1244598" cy="1791456"/>
            </a:xfrm>
            <a:custGeom>
              <a:avLst/>
              <a:gdLst>
                <a:gd name="connsiteX0" fmla="*/ 0 w 1244598"/>
                <a:gd name="connsiteY0" fmla="*/ 0 h 1791456"/>
                <a:gd name="connsiteX1" fmla="*/ 671804 w 1244598"/>
                <a:gd name="connsiteY1" fmla="*/ 1007706 h 1791456"/>
                <a:gd name="connsiteX2" fmla="*/ 1194319 w 1244598"/>
                <a:gd name="connsiteY2" fmla="*/ 1716832 h 1791456"/>
                <a:gd name="connsiteX3" fmla="*/ 1194319 w 1244598"/>
                <a:gd name="connsiteY3" fmla="*/ 1735494 h 17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598" h="1791456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w="57150">
              <a:solidFill>
                <a:srgbClr val="584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sp>
          <p:nvSpPr>
            <p:cNvPr id="31" name="任意多边形 33"/>
            <p:cNvSpPr/>
            <p:nvPr/>
          </p:nvSpPr>
          <p:spPr>
            <a:xfrm rot="923986">
              <a:off x="5817906" y="-277203"/>
              <a:ext cx="1221583" cy="1954707"/>
            </a:xfrm>
            <a:custGeom>
              <a:avLst/>
              <a:gdLst>
                <a:gd name="connsiteX0" fmla="*/ 0 w 1244598"/>
                <a:gd name="connsiteY0" fmla="*/ 0 h 1791456"/>
                <a:gd name="connsiteX1" fmla="*/ 671804 w 1244598"/>
                <a:gd name="connsiteY1" fmla="*/ 1007706 h 1791456"/>
                <a:gd name="connsiteX2" fmla="*/ 1194319 w 1244598"/>
                <a:gd name="connsiteY2" fmla="*/ 1716832 h 1791456"/>
                <a:gd name="connsiteX3" fmla="*/ 1194319 w 1244598"/>
                <a:gd name="connsiteY3" fmla="*/ 1735494 h 17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598" h="1791456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w="57150">
              <a:solidFill>
                <a:srgbClr val="584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sp>
          <p:nvSpPr>
            <p:cNvPr id="32" name="任意多边形 34"/>
            <p:cNvSpPr/>
            <p:nvPr/>
          </p:nvSpPr>
          <p:spPr>
            <a:xfrm rot="2001743">
              <a:off x="6917010" y="-526751"/>
              <a:ext cx="1221583" cy="1954707"/>
            </a:xfrm>
            <a:custGeom>
              <a:avLst/>
              <a:gdLst>
                <a:gd name="connsiteX0" fmla="*/ 0 w 1244598"/>
                <a:gd name="connsiteY0" fmla="*/ 0 h 1791456"/>
                <a:gd name="connsiteX1" fmla="*/ 671804 w 1244598"/>
                <a:gd name="connsiteY1" fmla="*/ 1007706 h 1791456"/>
                <a:gd name="connsiteX2" fmla="*/ 1194319 w 1244598"/>
                <a:gd name="connsiteY2" fmla="*/ 1716832 h 1791456"/>
                <a:gd name="connsiteX3" fmla="*/ 1194319 w 1244598"/>
                <a:gd name="connsiteY3" fmla="*/ 1735494 h 17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598" h="1791456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w="57150">
              <a:solidFill>
                <a:srgbClr val="584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 rot="20700000">
            <a:off x="399174" y="1997020"/>
            <a:ext cx="587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我再次确信了一生与你携手</a:t>
            </a:r>
          </a:p>
        </p:txBody>
      </p:sp>
      <p:pic>
        <p:nvPicPr>
          <p:cNvPr id="3" name="图片 2" descr="349db9329c8072994aaaab47277d7d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32555" y="350520"/>
            <a:ext cx="1997075" cy="199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ldLvl="0" animBg="1"/>
      <p:bldP spid="25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4748463" y="1018329"/>
            <a:ext cx="7443537" cy="4821342"/>
            <a:chOff x="4748463" y="1018329"/>
            <a:chExt cx="7443537" cy="4821342"/>
          </a:xfrm>
        </p:grpSpPr>
        <p:pic>
          <p:nvPicPr>
            <p:cNvPr id="6" name="Picture 3" descr="C:\Users\Administrator\Desktop\相框边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8463" y="1018329"/>
              <a:ext cx="7443537" cy="482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 descr="C:\Users\Administrator\Desktop\新建文件夹\edd80782772051c07886857e2727b85a.jpgedd80782772051c07886857e2727b85a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839938" y="1674923"/>
              <a:ext cx="5260586" cy="350815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603162" y="935392"/>
            <a:ext cx="4696614" cy="96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感谢那一次的邂逅，让两条欢乐的生命线终于交汇在了一起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04209" y="2629820"/>
            <a:ext cx="1972977" cy="335902"/>
          </a:xfrm>
          <a:prstGeom prst="line">
            <a:avLst/>
          </a:prstGeom>
          <a:ln>
            <a:solidFill>
              <a:srgbClr val="5848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004209" y="2962221"/>
            <a:ext cx="1950311" cy="335901"/>
          </a:xfrm>
          <a:prstGeom prst="line">
            <a:avLst/>
          </a:prstGeom>
          <a:ln>
            <a:solidFill>
              <a:srgbClr val="5848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73181" y="2962221"/>
            <a:ext cx="523516" cy="0"/>
          </a:xfrm>
          <a:prstGeom prst="line">
            <a:avLst/>
          </a:prstGeom>
          <a:ln>
            <a:solidFill>
              <a:srgbClr val="584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827054" y="2894070"/>
            <a:ext cx="146127" cy="146127"/>
          </a:xfrm>
          <a:prstGeom prst="ellipse">
            <a:avLst/>
          </a:prstGeom>
          <a:solidFill>
            <a:srgbClr val="584849"/>
          </a:solidFill>
          <a:ln>
            <a:solidFill>
              <a:srgbClr val="5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sp>
        <p:nvSpPr>
          <p:cNvPr id="14" name="心形 13"/>
          <p:cNvSpPr/>
          <p:nvPr/>
        </p:nvSpPr>
        <p:spPr>
          <a:xfrm flipH="1">
            <a:off x="3530955" y="2848057"/>
            <a:ext cx="288000" cy="288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sp>
        <p:nvSpPr>
          <p:cNvPr id="15" name="圆角矩形 25"/>
          <p:cNvSpPr/>
          <p:nvPr/>
        </p:nvSpPr>
        <p:spPr>
          <a:xfrm>
            <a:off x="669698" y="4077890"/>
            <a:ext cx="1783216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8481" y="4842298"/>
            <a:ext cx="3240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那一年，</a:t>
            </a:r>
            <a:endParaRPr lang="en-US" altLang="zh-CN" sz="32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我们十八岁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787189" y="4170433"/>
            <a:ext cx="659350" cy="671865"/>
            <a:chOff x="8732438" y="2079130"/>
            <a:chExt cx="914046" cy="931396"/>
          </a:xfrm>
        </p:grpSpPr>
        <p:grpSp>
          <p:nvGrpSpPr>
            <p:cNvPr id="21" name="组合 20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23" name="对角圆角矩形 140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4" name="对角圆角矩形 141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5" name="对角圆角矩形 142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6" name="对角圆角矩形 143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pic>
        <p:nvPicPr>
          <p:cNvPr id="18" name="图片 17" descr="349db9329c8072994aaaab47277d7d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38360" y="4987925"/>
            <a:ext cx="1997075" cy="199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bldLvl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346" y="400050"/>
            <a:ext cx="4359624" cy="6051550"/>
            <a:chOff x="339376" y="400050"/>
            <a:chExt cx="4359624" cy="6051550"/>
          </a:xfrm>
        </p:grpSpPr>
        <p:sp>
          <p:nvSpPr>
            <p:cNvPr id="3" name="矩形 2"/>
            <p:cNvSpPr/>
            <p:nvPr/>
          </p:nvSpPr>
          <p:spPr>
            <a:xfrm>
              <a:off x="339376" y="400050"/>
              <a:ext cx="4359624" cy="6051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4" name="图片 3" descr="C:\Users\Administrator\Desktop\新建文件夹\501128480.jpg501128480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85588" y="577515"/>
              <a:ext cx="4267200" cy="5743073"/>
            </a:xfrm>
            <a:prstGeom prst="rect">
              <a:avLst/>
            </a:prstGeom>
            <a:ln>
              <a:noFill/>
            </a:ln>
            <a:effectLst>
              <a:outerShdw sx="102000" sy="102000" algn="ctr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grpSp>
        <p:nvGrpSpPr>
          <p:cNvPr id="5" name="组合 4"/>
          <p:cNvGrpSpPr/>
          <p:nvPr/>
        </p:nvGrpSpPr>
        <p:grpSpPr>
          <a:xfrm>
            <a:off x="4932188" y="974832"/>
            <a:ext cx="3602212" cy="4105168"/>
            <a:chOff x="4932188" y="974832"/>
            <a:chExt cx="3602212" cy="4105168"/>
          </a:xfrm>
        </p:grpSpPr>
        <p:sp>
          <p:nvSpPr>
            <p:cNvPr id="6" name="矩形 5"/>
            <p:cNvSpPr/>
            <p:nvPr/>
          </p:nvSpPr>
          <p:spPr>
            <a:xfrm>
              <a:off x="4932188" y="974832"/>
              <a:ext cx="3602212" cy="4105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7" name="图片 6" descr="C:\Users\Administrator\Desktop\新建文件夹\501127617.jpg50112761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176255" y="1012932"/>
              <a:ext cx="3121492" cy="3904238"/>
            </a:xfrm>
            <a:prstGeom prst="rect">
              <a:avLst/>
            </a:prstGeom>
            <a:ln>
              <a:noFill/>
            </a:ln>
            <a:effectLst>
              <a:outerShdw blurRad="25400" dist="177800" dir="5400000" algn="t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6420160" y="2637992"/>
            <a:ext cx="4786434" cy="3976028"/>
            <a:chOff x="6326180" y="2637992"/>
            <a:chExt cx="4786434" cy="3976028"/>
          </a:xfrm>
        </p:grpSpPr>
        <p:sp>
          <p:nvSpPr>
            <p:cNvPr id="9" name="矩形 8"/>
            <p:cNvSpPr/>
            <p:nvPr/>
          </p:nvSpPr>
          <p:spPr>
            <a:xfrm rot="4566020">
              <a:off x="6731383" y="2232789"/>
              <a:ext cx="3976028" cy="4786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  <p:pic>
          <p:nvPicPr>
            <p:cNvPr id="10" name="图片 9" descr="C:\Users\Administrator\Desktop\新建文件夹\8a9ad63ccaa31ed934f1a2189271bca3.jpg8a9ad63ccaa31ed934f1a2189271bca3"/>
            <p:cNvPicPr>
              <a:picLocks noChangeAspect="1"/>
            </p:cNvPicPr>
            <p:nvPr/>
          </p:nvPicPr>
          <p:blipFill>
            <a:blip r:embed="rId5" cstate="screen"/>
            <a:srcRect t="-103"/>
            <a:stretch>
              <a:fillRect/>
            </a:stretch>
          </p:blipFill>
          <p:spPr>
            <a:xfrm rot="20772326">
              <a:off x="6695063" y="2694577"/>
              <a:ext cx="4283138" cy="3682281"/>
            </a:xfrm>
            <a:prstGeom prst="rect">
              <a:avLst/>
            </a:prstGeom>
            <a:ln>
              <a:noFill/>
            </a:ln>
            <a:effectLst>
              <a:outerShdw blurRad="50800" dist="139700" dir="10800000" algn="r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grpSp>
        <p:nvGrpSpPr>
          <p:cNvPr id="23" name="组合 22"/>
          <p:cNvGrpSpPr/>
          <p:nvPr/>
        </p:nvGrpSpPr>
        <p:grpSpPr>
          <a:xfrm>
            <a:off x="4585925" y="306077"/>
            <a:ext cx="481947" cy="491095"/>
            <a:chOff x="8732438" y="2079130"/>
            <a:chExt cx="914046" cy="931396"/>
          </a:xfrm>
        </p:grpSpPr>
        <p:grpSp>
          <p:nvGrpSpPr>
            <p:cNvPr id="24" name="组合 23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26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7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8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9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pic>
        <p:nvPicPr>
          <p:cNvPr id="30" name="图片 29" descr="5ef7aff663abd15727a962d4b5228f4c"/>
          <p:cNvPicPr>
            <a:picLocks noChangeAspect="1"/>
          </p:cNvPicPr>
          <p:nvPr/>
        </p:nvPicPr>
        <p:blipFill>
          <a:blip r:embed="rId6" cstate="screen">
            <a:lum bright="6000"/>
          </a:blip>
          <a:stretch>
            <a:fillRect/>
          </a:stretch>
        </p:blipFill>
        <p:spPr>
          <a:xfrm rot="1920000">
            <a:off x="8274685" y="-159385"/>
            <a:ext cx="3533775" cy="3577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新建文件夹\501127617.jpg5011276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407373">
            <a:off x="7857124" y="4427650"/>
            <a:ext cx="3318305" cy="2214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Administrator\Desktop\新建文件夹\500817583.jpg50081758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2772" y="3238191"/>
            <a:ext cx="3293803" cy="219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Administrator\Desktop\新建文件夹\500817615.jpg5008176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79803">
            <a:off x="7808740" y="1168554"/>
            <a:ext cx="3415073" cy="227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Administrator\Desktop\新建文件夹\500540587.jpg50054058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01531">
            <a:off x="4962201" y="429487"/>
            <a:ext cx="3297360" cy="220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圆角矩形 10"/>
          <p:cNvSpPr/>
          <p:nvPr/>
        </p:nvSpPr>
        <p:spPr>
          <a:xfrm>
            <a:off x="569943" y="1087631"/>
            <a:ext cx="1706742" cy="718215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23205" y="6347553"/>
            <a:ext cx="3910957" cy="0"/>
          </a:xfrm>
          <a:prstGeom prst="line">
            <a:avLst/>
          </a:prstGeom>
          <a:ln>
            <a:solidFill>
              <a:srgbClr val="5848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7973" y="1979978"/>
            <a:ext cx="4821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那一束，</a:t>
            </a:r>
            <a:endParaRPr lang="en-US" altLang="zh-CN" sz="32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绽放我们永远的美好回忆</a:t>
            </a:r>
          </a:p>
        </p:txBody>
      </p:sp>
      <p:grpSp>
        <p:nvGrpSpPr>
          <p:cNvPr id="8" name="组合 7"/>
          <p:cNvGrpSpPr/>
          <p:nvPr/>
        </p:nvGrpSpPr>
        <p:grpSpPr>
          <a:xfrm rot="20700000">
            <a:off x="765543" y="3837833"/>
            <a:ext cx="3108362" cy="1756790"/>
            <a:chOff x="339979" y="3373025"/>
            <a:chExt cx="4182916" cy="1756790"/>
          </a:xfrm>
        </p:grpSpPr>
        <p:sp>
          <p:nvSpPr>
            <p:cNvPr id="9" name="文本框 8"/>
            <p:cNvSpPr txBox="1"/>
            <p:nvPr/>
          </p:nvSpPr>
          <p:spPr>
            <a:xfrm>
              <a:off x="339979" y="3373025"/>
              <a:ext cx="4062995" cy="1756790"/>
            </a:xfrm>
            <a:prstGeom prst="rect">
              <a:avLst/>
            </a:prstGeom>
            <a:gradFill>
              <a:gsLst>
                <a:gs pos="0">
                  <a:srgbClr val="EADBC8"/>
                </a:gs>
                <a:gs pos="64000">
                  <a:srgbClr val="E4CCAE">
                    <a:alpha val="100000"/>
                  </a:srgbClr>
                </a:gs>
                <a:gs pos="100000">
                  <a:srgbClr val="DEBC93"/>
                </a:gs>
              </a:gsLst>
              <a:lin ang="18600000" scaled="0"/>
            </a:gradFill>
            <a:ln w="76200">
              <a:solidFill>
                <a:schemeClr val="bg1"/>
              </a:solidFill>
            </a:ln>
            <a:effectLst>
              <a:outerShdw blurRad="317500" sx="105000" sy="105000" algn="ctr" rotWithShape="0">
                <a:prstClr val="black">
                  <a:alpha val="38000"/>
                </a:prstClr>
              </a:outerShdw>
            </a:effectLst>
          </p:spPr>
          <p:txBody>
            <a:bodyPr wrap="none" rtlCol="0" anchor="ctr" anchorCtr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Arial"/>
                  <a:ea typeface="方正中倩简体"/>
                  <a:sym typeface="Arial"/>
                </a:rPr>
                <a:t>当你手捧的那束玫瑰，</a:t>
              </a:r>
              <a:endParaRPr lang="en-US" altLang="zh-CN" sz="2000" dirty="0">
                <a:solidFill>
                  <a:schemeClr val="bg1"/>
                </a:solidFill>
                <a:latin typeface="Arial"/>
                <a:ea typeface="方正中倩简体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Arial"/>
                  <a:ea typeface="方正中倩简体"/>
                  <a:sym typeface="Arial"/>
                </a:rPr>
                <a:t>我知道，</a:t>
              </a:r>
              <a:endParaRPr lang="en-US" altLang="zh-CN" sz="2000" dirty="0">
                <a:solidFill>
                  <a:schemeClr val="bg1"/>
                </a:solidFill>
                <a:latin typeface="Arial"/>
                <a:ea typeface="方正中倩简体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Arial"/>
                  <a:ea typeface="方正中倩简体"/>
                  <a:sym typeface="Arial"/>
                </a:rPr>
                <a:t>我是世界上最幸福的人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292082" y="3632060"/>
              <a:ext cx="230813" cy="23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sp>
        <p:nvSpPr>
          <p:cNvPr id="12" name="对角圆角矩形 144"/>
          <p:cNvSpPr/>
          <p:nvPr/>
        </p:nvSpPr>
        <p:spPr>
          <a:xfrm rot="4602384">
            <a:off x="6180926" y="5915568"/>
            <a:ext cx="383322" cy="39914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46000">
                <a:srgbClr val="FEFEFE"/>
              </a:gs>
              <a:gs pos="0">
                <a:schemeClr val="bg1"/>
              </a:gs>
              <a:gs pos="65000">
                <a:srgbClr val="FBFBFB"/>
              </a:gs>
              <a:gs pos="90000">
                <a:srgbClr val="E6E6E6"/>
              </a:gs>
            </a:gsLst>
            <a:lin ang="18600000" scaled="0"/>
          </a:gradFill>
          <a:ln>
            <a:noFill/>
          </a:ln>
          <a:effectLst>
            <a:outerShdw blurRad="12700" dist="127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85925" y="306077"/>
            <a:ext cx="481947" cy="491095"/>
            <a:chOff x="8732438" y="2079130"/>
            <a:chExt cx="914046" cy="931396"/>
          </a:xfrm>
        </p:grpSpPr>
        <p:grpSp>
          <p:nvGrpSpPr>
            <p:cNvPr id="14" name="组合 13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16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7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8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19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  <p:sp>
        <p:nvSpPr>
          <p:cNvPr id="20" name="对角圆角矩形 144"/>
          <p:cNvSpPr/>
          <p:nvPr/>
        </p:nvSpPr>
        <p:spPr>
          <a:xfrm rot="13518204">
            <a:off x="9919747" y="3868610"/>
            <a:ext cx="383322" cy="39914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46000">
                <a:srgbClr val="FEFEFE"/>
              </a:gs>
              <a:gs pos="0">
                <a:schemeClr val="bg1"/>
              </a:gs>
              <a:gs pos="65000">
                <a:srgbClr val="FBFBFB"/>
              </a:gs>
              <a:gs pos="90000">
                <a:srgbClr val="E6E6E6"/>
              </a:gs>
            </a:gsLst>
            <a:lin ang="18600000" scaled="0"/>
          </a:gradFill>
          <a:ln>
            <a:noFill/>
          </a:ln>
          <a:effectLst>
            <a:outerShdw blurRad="12700" dist="127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867966" y="985286"/>
            <a:ext cx="481947" cy="491095"/>
            <a:chOff x="8732438" y="2079130"/>
            <a:chExt cx="914046" cy="931396"/>
          </a:xfrm>
        </p:grpSpPr>
        <p:grpSp>
          <p:nvGrpSpPr>
            <p:cNvPr id="22" name="组合 21"/>
            <p:cNvGrpSpPr/>
            <p:nvPr/>
          </p:nvGrpSpPr>
          <p:grpSpPr>
            <a:xfrm>
              <a:off x="8732438" y="2079130"/>
              <a:ext cx="914046" cy="931396"/>
              <a:chOff x="7267929" y="2566455"/>
              <a:chExt cx="161844" cy="164916"/>
            </a:xfrm>
          </p:grpSpPr>
          <p:sp>
            <p:nvSpPr>
              <p:cNvPr id="24" name="对角圆角矩形 185"/>
              <p:cNvSpPr/>
              <p:nvPr/>
            </p:nvSpPr>
            <p:spPr>
              <a:xfrm rot="1556602">
                <a:off x="7361036" y="2598001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5" name="对角圆角矩形 186"/>
              <p:cNvSpPr/>
              <p:nvPr/>
            </p:nvSpPr>
            <p:spPr>
              <a:xfrm rot="13147857">
                <a:off x="7267929" y="262087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6" name="对角圆角矩形 187"/>
              <p:cNvSpPr/>
              <p:nvPr/>
            </p:nvSpPr>
            <p:spPr>
              <a:xfrm rot="7432321">
                <a:off x="7326909" y="2661216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st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  <p:sp>
            <p:nvSpPr>
              <p:cNvPr id="27" name="对角圆角矩形 188"/>
              <p:cNvSpPr/>
              <p:nvPr/>
            </p:nvSpPr>
            <p:spPr>
              <a:xfrm rot="18547032">
                <a:off x="7310210" y="2565037"/>
                <a:ext cx="68737" cy="7157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46000">
                    <a:srgbClr val="FEFEFE"/>
                  </a:gs>
                  <a:gs pos="0">
                    <a:schemeClr val="bg1"/>
                  </a:gs>
                  <a:gs pos="65000">
                    <a:srgbClr val="FBFBFB"/>
                  </a:gs>
                  <a:gs pos="90000">
                    <a:srgbClr val="E6E6E6"/>
                  </a:gs>
                </a:gsLst>
                <a:lin ang="18600000" scaled="0"/>
              </a:gradFill>
              <a:ln>
                <a:noFill/>
              </a:ln>
              <a:effectLst>
                <a:outerShdw blurRad="12700" dir="54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方正中倩简体"/>
                  <a:sym typeface="Arial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152005" y="2492914"/>
              <a:ext cx="105312" cy="994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方正中倩简体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Desktop\新建文件夹\84f721744768c9ad942821d6eac8fdea.jpg84f721744768c9ad942821d6eac8fde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8214" y="3429000"/>
            <a:ext cx="2931837" cy="229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0" descr="C:\Users\Administrator\Desktop\新建文件夹\501088779.jpg50108877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58635" y="1129273"/>
            <a:ext cx="6155152" cy="4599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1" descr="C:\Users\Administrator\Desktop\新建文件夹\500988042.jpg50098804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8215" y="1129273"/>
            <a:ext cx="2931837" cy="1955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1499139" y="6059142"/>
            <a:ext cx="10102763" cy="50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初吻的味道，像柠檬般的清新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,</a:t>
            </a: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那瞬间，仿佛世界都因为你我而停止了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439082" y="-676615"/>
            <a:ext cx="11300389" cy="5666870"/>
            <a:chOff x="-423842" y="-676615"/>
            <a:chExt cx="11300389" cy="5666870"/>
          </a:xfrm>
        </p:grpSpPr>
        <p:pic>
          <p:nvPicPr>
            <p:cNvPr id="2" name="Picture 2" descr="C:\Users\Administrator\Desktop\berge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23842" y="-676615"/>
              <a:ext cx="11300389" cy="5666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 descr="C:\Users\Administrator\Desktop\新建文件夹\500813534.jpg50081353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1120951">
              <a:off x="8671098" y="1077580"/>
              <a:ext cx="1421901" cy="1474418"/>
            </a:xfrm>
            <a:prstGeom prst="rect">
              <a:avLst/>
            </a:prstGeom>
          </p:spPr>
        </p:pic>
        <p:pic>
          <p:nvPicPr>
            <p:cNvPr id="6" name="图片 5" descr="C:\Users\Administrator\Desktop\新建文件夹\84f721744768c9ad942821d6eac8fdea.jpg84f721744768c9ad942821d6eac8fdea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20715294">
              <a:off x="5995737" y="1816770"/>
              <a:ext cx="2029799" cy="1353622"/>
            </a:xfrm>
            <a:prstGeom prst="rect">
              <a:avLst/>
            </a:prstGeom>
          </p:spPr>
        </p:pic>
        <p:pic>
          <p:nvPicPr>
            <p:cNvPr id="8" name="图片 7" descr="C:\Users\Administrator\Desktop\新建文件夹\84f721744768c9ad942821d6eac8fdea.jpg84f721744768c9ad942821d6eac8fdea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21057052">
              <a:off x="3301350" y="2410901"/>
              <a:ext cx="1873365" cy="1525969"/>
            </a:xfrm>
            <a:prstGeom prst="rect">
              <a:avLst/>
            </a:prstGeom>
          </p:spPr>
        </p:pic>
        <p:pic>
          <p:nvPicPr>
            <p:cNvPr id="10" name="图片 9" descr="C:\Users\Administrator\Desktop\新建文件夹\f217126a99c714653842ccd76ab6d5a6.jpgf217126a99c714653842ccd76ab6d5a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20975197">
              <a:off x="907233" y="2587682"/>
              <a:ext cx="1430666" cy="1368992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656896" y="4477076"/>
            <a:ext cx="3233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你第一次因为我而流泪，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不是因为生气，</a:t>
            </a:r>
            <a:endParaRPr lang="en-US" altLang="zh-CN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而是心疼我的苦和累</a:t>
            </a:r>
            <a:r>
              <a:rPr lang="en-US" altLang="zh-CN" sz="20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……</a:t>
            </a:r>
            <a:endParaRPr lang="zh-CN" altLang="en-US" sz="2000" dirty="0">
              <a:solidFill>
                <a:srgbClr val="584849"/>
              </a:solidFill>
              <a:latin typeface="Arial"/>
              <a:ea typeface="方正中倩简体"/>
              <a:sym typeface="Arial"/>
            </a:endParaRPr>
          </a:p>
        </p:txBody>
      </p:sp>
      <p:sp>
        <p:nvSpPr>
          <p:cNvPr id="28" name="圆角矩形 13"/>
          <p:cNvSpPr/>
          <p:nvPr/>
        </p:nvSpPr>
        <p:spPr>
          <a:xfrm>
            <a:off x="5587974" y="4449446"/>
            <a:ext cx="1858593" cy="665718"/>
          </a:xfrm>
          <a:prstGeom prst="roundRect">
            <a:avLst>
              <a:gd name="adj" fmla="val 10782"/>
            </a:avLst>
          </a:prstGeom>
          <a:gradFill>
            <a:gsLst>
              <a:gs pos="6000">
                <a:srgbClr val="EADBC8"/>
              </a:gs>
              <a:gs pos="68000">
                <a:srgbClr val="DEBC93"/>
              </a:gs>
              <a:gs pos="100000">
                <a:srgbClr val="DEBC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"/>
                <a:ea typeface="方正中倩简体"/>
                <a:sym typeface="Arial"/>
              </a:rPr>
              <a:t>20XX</a:t>
            </a:r>
            <a:r>
              <a:rPr lang="zh-CN" altLang="en-US" sz="3200" dirty="0">
                <a:latin typeface="Arial"/>
                <a:ea typeface="方正中倩简体"/>
                <a:sym typeface="Arial"/>
              </a:rPr>
              <a:t>年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587974" y="5578021"/>
            <a:ext cx="583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我发誓不再让你为我而伤心</a:t>
            </a:r>
          </a:p>
        </p:txBody>
      </p:sp>
      <p:sp>
        <p:nvSpPr>
          <p:cNvPr id="32" name="泪滴形 31"/>
          <p:cNvSpPr/>
          <p:nvPr/>
        </p:nvSpPr>
        <p:spPr>
          <a:xfrm rot="18900000">
            <a:off x="3641053" y="5452313"/>
            <a:ext cx="223114" cy="209972"/>
          </a:xfrm>
          <a:prstGeom prst="teardrop">
            <a:avLst>
              <a:gd name="adj" fmla="val 119891"/>
            </a:avLst>
          </a:prstGeom>
          <a:solidFill>
            <a:srgbClr val="584849"/>
          </a:solidFill>
          <a:ln>
            <a:solidFill>
              <a:srgbClr val="5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sp>
        <p:nvSpPr>
          <p:cNvPr id="33" name="泪滴形 32"/>
          <p:cNvSpPr/>
          <p:nvPr/>
        </p:nvSpPr>
        <p:spPr>
          <a:xfrm rot="18900000">
            <a:off x="3975025" y="5807552"/>
            <a:ext cx="223114" cy="209972"/>
          </a:xfrm>
          <a:prstGeom prst="teardrop">
            <a:avLst>
              <a:gd name="adj" fmla="val 119891"/>
            </a:avLst>
          </a:prstGeom>
          <a:solidFill>
            <a:srgbClr val="584849"/>
          </a:solidFill>
          <a:ln>
            <a:solidFill>
              <a:srgbClr val="584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方正中倩简体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46566" y="4506133"/>
            <a:ext cx="158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84849"/>
                </a:solidFill>
                <a:latin typeface="Arial"/>
                <a:ea typeface="方正中倩简体"/>
                <a:sym typeface="Arial"/>
              </a:rPr>
              <a:t>那一刻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ldLvl="0" animBg="1"/>
      <p:bldP spid="29" grpId="0"/>
      <p:bldP spid="32" grpId="0" animBg="1"/>
      <p:bldP spid="33" grpId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结婚相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kme2go0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453</Words>
  <Application>Microsoft Office PowerPoint</Application>
  <PresentationFormat>宽屏</PresentationFormat>
  <Paragraphs>64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Meiryo</vt:lpstr>
      <vt:lpstr>等线</vt:lpstr>
      <vt:lpstr>等线 Light</vt:lpstr>
      <vt:lpstr>方正中倩简体</vt:lpstr>
      <vt:lpstr>宋体</vt:lpstr>
      <vt:lpstr>微软雅黑</vt:lpstr>
      <vt:lpstr>字魂17号-萌趣果冻体</vt:lpstr>
      <vt:lpstr>字魂36号-正文宋楷</vt:lpstr>
      <vt:lpstr>Arial</vt:lpstr>
      <vt:lpstr>Calibri</vt:lpstr>
      <vt:lpstr>Calibri Light</vt:lpstr>
      <vt:lpstr>第一PPT，www.1ppt.com</vt:lpstr>
      <vt:lpstr>Office Theme</vt:lpstr>
      <vt:lpstr>自定义设计方案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47</cp:revision>
  <dcterms:created xsi:type="dcterms:W3CDTF">2018-09-17T02:20:00Z</dcterms:created>
  <dcterms:modified xsi:type="dcterms:W3CDTF">2024-09-26T10:02:45Z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FD21CA634DCD419C96D2219A46E431AE_12</vt:lpwstr>
  </property>
  <property fmtid="{D5CDD505-2E9C-101B-9397-08002B2CF9AE}" pid="3" name="KSOProductBuildVer">
    <vt:lpwstr>2052-12.1.0.15712</vt:lpwstr>
  </property>
</Properties>
</file>