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760" r:id="rId2"/>
    <p:sldMasterId id="2147483764" r:id="rId3"/>
  </p:sldMasterIdLst>
  <p:notesMasterIdLst>
    <p:notesMasterId r:id="rId40"/>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5E9D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ECC4E1A-C54F-4E11-BADF-BC7D3D62C48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1"/>
    <p:restoredTop sz="96314" autoAdjust="0"/>
  </p:normalViewPr>
  <p:slideViewPr>
    <p:cSldViewPr snapToGrid="0" snapToObjects="1">
      <p:cViewPr varScale="1">
        <p:scale>
          <a:sx n="140" d="100"/>
          <a:sy n="140" d="100"/>
        </p:scale>
        <p:origin x="774" y="12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viewProps" Target="view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notesMaster" Target="notesMasters/notesMaster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theme" Target="theme/theme1.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4166923480"/>
      </p:ext>
    </p:extLst>
  </p:cSld>
  <p:clrMap bg1="lt1" tx1="dk1" bg2="dk2" tx2="lt2" accent1="accent1" accent2="accent2" accent3="accent3" accent4="accent4" accent5="accent5" accent6="accent6" hlink="hlink" folHlink="folHlink"/>
  <p:hf sldNum="0" hdr="0" ftr="0" dt="0"/>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20"/>
        <p:cNvGrpSpPr/>
        <p:nvPr/>
      </p:nvGrpSpPr>
      <p:grpSpPr>
        <a:xfrm>
          <a:off x="0" y="0"/>
          <a:ext cx="0" cy="0"/>
          <a:chOff x="0" y="0"/>
          <a:chExt cx="0" cy="0"/>
        </a:xfrm>
      </p:grpSpPr>
      <p:sp>
        <p:nvSpPr>
          <p:cNvPr id="20721" name="Google Shape;20721;g10a477db0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22" name="Google Shape;20722;g10a477db0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841290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60"/>
        <p:cNvGrpSpPr/>
        <p:nvPr/>
      </p:nvGrpSpPr>
      <p:grpSpPr>
        <a:xfrm>
          <a:off x="0" y="0"/>
          <a:ext cx="0" cy="0"/>
          <a:chOff x="0" y="0"/>
          <a:chExt cx="0" cy="0"/>
        </a:xfrm>
      </p:grpSpPr>
      <p:sp>
        <p:nvSpPr>
          <p:cNvPr id="20861" name="Google Shape;20861;g109c5e417d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62" name="Google Shape;20862;g109c5e417d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369540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66"/>
        <p:cNvGrpSpPr/>
        <p:nvPr/>
      </p:nvGrpSpPr>
      <p:grpSpPr>
        <a:xfrm>
          <a:off x="0" y="0"/>
          <a:ext cx="0" cy="0"/>
          <a:chOff x="0" y="0"/>
          <a:chExt cx="0" cy="0"/>
        </a:xfrm>
      </p:grpSpPr>
      <p:sp>
        <p:nvSpPr>
          <p:cNvPr id="20867" name="Google Shape;20867;g109c5e417dd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68" name="Google Shape;20868;g109c5e417dd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546250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46"/>
        <p:cNvGrpSpPr/>
        <p:nvPr/>
      </p:nvGrpSpPr>
      <p:grpSpPr>
        <a:xfrm>
          <a:off x="0" y="0"/>
          <a:ext cx="0" cy="0"/>
          <a:chOff x="0" y="0"/>
          <a:chExt cx="0" cy="0"/>
        </a:xfrm>
      </p:grpSpPr>
      <p:sp>
        <p:nvSpPr>
          <p:cNvPr id="20947" name="Google Shape;20947;g1082ae3416b_0_3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48" name="Google Shape;20948;g1082ae3416b_0_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179416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51"/>
        <p:cNvGrpSpPr/>
        <p:nvPr/>
      </p:nvGrpSpPr>
      <p:grpSpPr>
        <a:xfrm>
          <a:off x="0" y="0"/>
          <a:ext cx="0" cy="0"/>
          <a:chOff x="0" y="0"/>
          <a:chExt cx="0" cy="0"/>
        </a:xfrm>
      </p:grpSpPr>
      <p:sp>
        <p:nvSpPr>
          <p:cNvPr id="20952" name="Google Shape;20952;g109c5e417dd_0_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53" name="Google Shape;20953;g109c5e417dd_0_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927342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87"/>
        <p:cNvGrpSpPr/>
        <p:nvPr/>
      </p:nvGrpSpPr>
      <p:grpSpPr>
        <a:xfrm>
          <a:off x="0" y="0"/>
          <a:ext cx="0" cy="0"/>
          <a:chOff x="0" y="0"/>
          <a:chExt cx="0" cy="0"/>
        </a:xfrm>
      </p:grpSpPr>
      <p:sp>
        <p:nvSpPr>
          <p:cNvPr id="20988" name="Google Shape;20988;g109f57d6afa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9" name="Google Shape;20989;g109f57d6afa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4616048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02"/>
        <p:cNvGrpSpPr/>
        <p:nvPr/>
      </p:nvGrpSpPr>
      <p:grpSpPr>
        <a:xfrm>
          <a:off x="0" y="0"/>
          <a:ext cx="0" cy="0"/>
          <a:chOff x="0" y="0"/>
          <a:chExt cx="0" cy="0"/>
        </a:xfrm>
      </p:grpSpPr>
      <p:sp>
        <p:nvSpPr>
          <p:cNvPr id="21003" name="Google Shape;21003;g1082ae3416b_0_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04" name="Google Shape;21004;g1082ae3416b_0_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3560509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42"/>
        <p:cNvGrpSpPr/>
        <p:nvPr/>
      </p:nvGrpSpPr>
      <p:grpSpPr>
        <a:xfrm>
          <a:off x="0" y="0"/>
          <a:ext cx="0" cy="0"/>
          <a:chOff x="0" y="0"/>
          <a:chExt cx="0" cy="0"/>
        </a:xfrm>
      </p:grpSpPr>
      <p:sp>
        <p:nvSpPr>
          <p:cNvPr id="21043" name="Google Shape;21043;g109f57d6afa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44" name="Google Shape;21044;g109f57d6afa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84673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64"/>
        <p:cNvGrpSpPr/>
        <p:nvPr/>
      </p:nvGrpSpPr>
      <p:grpSpPr>
        <a:xfrm>
          <a:off x="0" y="0"/>
          <a:ext cx="0" cy="0"/>
          <a:chOff x="0" y="0"/>
          <a:chExt cx="0" cy="0"/>
        </a:xfrm>
      </p:grpSpPr>
      <p:sp>
        <p:nvSpPr>
          <p:cNvPr id="21065" name="Google Shape;21065;g1082ae3416b_0_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66" name="Google Shape;21066;g1082ae3416b_0_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https://www.ypppt.com/</a:t>
            </a:r>
            <a:endParaRPr dirty="0"/>
          </a:p>
        </p:txBody>
      </p:sp>
    </p:spTree>
    <p:extLst>
      <p:ext uri="{BB962C8B-B14F-4D97-AF65-F5344CB8AC3E}">
        <p14:creationId xmlns:p14="http://schemas.microsoft.com/office/powerpoint/2010/main" val="127802246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75"/>
        <p:cNvGrpSpPr/>
        <p:nvPr/>
      </p:nvGrpSpPr>
      <p:grpSpPr>
        <a:xfrm>
          <a:off x="0" y="0"/>
          <a:ext cx="0" cy="0"/>
          <a:chOff x="0" y="0"/>
          <a:chExt cx="0" cy="0"/>
        </a:xfrm>
      </p:grpSpPr>
      <p:sp>
        <p:nvSpPr>
          <p:cNvPr id="21076" name="Google Shape;21076;g1082ae3416b_0_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77" name="Google Shape;21077;g1082ae3416b_0_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04792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81"/>
        <p:cNvGrpSpPr/>
        <p:nvPr/>
      </p:nvGrpSpPr>
      <p:grpSpPr>
        <a:xfrm>
          <a:off x="0" y="0"/>
          <a:ext cx="0" cy="0"/>
          <a:chOff x="0" y="0"/>
          <a:chExt cx="0" cy="0"/>
        </a:xfrm>
      </p:grpSpPr>
      <p:sp>
        <p:nvSpPr>
          <p:cNvPr id="21082" name="Google Shape;21082;g1082ae3416b_0_3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83" name="Google Shape;21083;g1082ae3416b_0_3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42387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45"/>
        <p:cNvGrpSpPr/>
        <p:nvPr/>
      </p:nvGrpSpPr>
      <p:grpSpPr>
        <a:xfrm>
          <a:off x="0" y="0"/>
          <a:ext cx="0" cy="0"/>
          <a:chOff x="0" y="0"/>
          <a:chExt cx="0" cy="0"/>
        </a:xfrm>
      </p:grpSpPr>
      <p:sp>
        <p:nvSpPr>
          <p:cNvPr id="20746" name="Google Shape;20746;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47" name="Google Shape;20747;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4968055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97"/>
        <p:cNvGrpSpPr/>
        <p:nvPr/>
      </p:nvGrpSpPr>
      <p:grpSpPr>
        <a:xfrm>
          <a:off x="0" y="0"/>
          <a:ext cx="0" cy="0"/>
          <a:chOff x="0" y="0"/>
          <a:chExt cx="0" cy="0"/>
        </a:xfrm>
      </p:grpSpPr>
      <p:sp>
        <p:nvSpPr>
          <p:cNvPr id="21098" name="Google Shape;21098;g109f57d6afa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99" name="Google Shape;21099;g109f57d6afa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83918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05"/>
        <p:cNvGrpSpPr/>
        <p:nvPr/>
      </p:nvGrpSpPr>
      <p:grpSpPr>
        <a:xfrm>
          <a:off x="0" y="0"/>
          <a:ext cx="0" cy="0"/>
          <a:chOff x="0" y="0"/>
          <a:chExt cx="0" cy="0"/>
        </a:xfrm>
      </p:grpSpPr>
      <p:sp>
        <p:nvSpPr>
          <p:cNvPr id="21106" name="Google Shape;21106;g109f57d6afa_0_3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07" name="Google Shape;21107;g109f57d6afa_0_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90201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12"/>
        <p:cNvGrpSpPr/>
        <p:nvPr/>
      </p:nvGrpSpPr>
      <p:grpSpPr>
        <a:xfrm>
          <a:off x="0" y="0"/>
          <a:ext cx="0" cy="0"/>
          <a:chOff x="0" y="0"/>
          <a:chExt cx="0" cy="0"/>
        </a:xfrm>
      </p:grpSpPr>
      <p:sp>
        <p:nvSpPr>
          <p:cNvPr id="21113" name="Google Shape;21113;g109f57d6afa_0_3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14" name="Google Shape;21114;g109f57d6afa_0_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4632581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81"/>
        <p:cNvGrpSpPr/>
        <p:nvPr/>
      </p:nvGrpSpPr>
      <p:grpSpPr>
        <a:xfrm>
          <a:off x="0" y="0"/>
          <a:ext cx="0" cy="0"/>
          <a:chOff x="0" y="0"/>
          <a:chExt cx="0" cy="0"/>
        </a:xfrm>
      </p:grpSpPr>
      <p:sp>
        <p:nvSpPr>
          <p:cNvPr id="21182" name="Google Shape;21182;g1082ae3416b_0_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83" name="Google Shape;21183;g1082ae3416b_0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575435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91"/>
        <p:cNvGrpSpPr/>
        <p:nvPr/>
      </p:nvGrpSpPr>
      <p:grpSpPr>
        <a:xfrm>
          <a:off x="0" y="0"/>
          <a:ext cx="0" cy="0"/>
          <a:chOff x="0" y="0"/>
          <a:chExt cx="0" cy="0"/>
        </a:xfrm>
      </p:grpSpPr>
      <p:sp>
        <p:nvSpPr>
          <p:cNvPr id="21192" name="Google Shape;21192;g109f57d6afa_0_3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93" name="Google Shape;21193;g109f57d6afa_0_3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548494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06"/>
        <p:cNvGrpSpPr/>
        <p:nvPr/>
      </p:nvGrpSpPr>
      <p:grpSpPr>
        <a:xfrm>
          <a:off x="0" y="0"/>
          <a:ext cx="0" cy="0"/>
          <a:chOff x="0" y="0"/>
          <a:chExt cx="0" cy="0"/>
        </a:xfrm>
      </p:grpSpPr>
      <p:sp>
        <p:nvSpPr>
          <p:cNvPr id="21207" name="Google Shape;21207;g1082ae3416b_0_2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08" name="Google Shape;21208;g1082ae3416b_0_2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136612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19"/>
        <p:cNvGrpSpPr/>
        <p:nvPr/>
      </p:nvGrpSpPr>
      <p:grpSpPr>
        <a:xfrm>
          <a:off x="0" y="0"/>
          <a:ext cx="0" cy="0"/>
          <a:chOff x="0" y="0"/>
          <a:chExt cx="0" cy="0"/>
        </a:xfrm>
      </p:grpSpPr>
      <p:sp>
        <p:nvSpPr>
          <p:cNvPr id="21220" name="Google Shape;21220;g10a35316b12_0_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21" name="Google Shape;21221;g10a35316b12_0_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83447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29"/>
        <p:cNvGrpSpPr/>
        <p:nvPr/>
      </p:nvGrpSpPr>
      <p:grpSpPr>
        <a:xfrm>
          <a:off x="0" y="0"/>
          <a:ext cx="0" cy="0"/>
          <a:chOff x="0" y="0"/>
          <a:chExt cx="0" cy="0"/>
        </a:xfrm>
      </p:grpSpPr>
      <p:sp>
        <p:nvSpPr>
          <p:cNvPr id="21230" name="Google Shape;21230;g10a35316b12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31" name="Google Shape;21231;g10a35316b12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1327090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41"/>
        <p:cNvGrpSpPr/>
        <p:nvPr/>
      </p:nvGrpSpPr>
      <p:grpSpPr>
        <a:xfrm>
          <a:off x="0" y="0"/>
          <a:ext cx="0" cy="0"/>
          <a:chOff x="0" y="0"/>
          <a:chExt cx="0" cy="0"/>
        </a:xfrm>
      </p:grpSpPr>
      <p:sp>
        <p:nvSpPr>
          <p:cNvPr id="21242" name="Google Shape;21242;g1082ae3416b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43" name="Google Shape;21243;g1082ae3416b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964885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58"/>
        <p:cNvGrpSpPr/>
        <p:nvPr/>
      </p:nvGrpSpPr>
      <p:grpSpPr>
        <a:xfrm>
          <a:off x="0" y="0"/>
          <a:ext cx="0" cy="0"/>
          <a:chOff x="0" y="0"/>
          <a:chExt cx="0" cy="0"/>
        </a:xfrm>
      </p:grpSpPr>
      <p:sp>
        <p:nvSpPr>
          <p:cNvPr id="21259" name="Google Shape;21259;g1082ae3416b_0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60" name="Google Shape;21260;g1082ae3416b_0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282256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51"/>
        <p:cNvGrpSpPr/>
        <p:nvPr/>
      </p:nvGrpSpPr>
      <p:grpSpPr>
        <a:xfrm>
          <a:off x="0" y="0"/>
          <a:ext cx="0" cy="0"/>
          <a:chOff x="0" y="0"/>
          <a:chExt cx="0" cy="0"/>
        </a:xfrm>
      </p:grpSpPr>
      <p:sp>
        <p:nvSpPr>
          <p:cNvPr id="20752" name="Google Shape;20752;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53" name="Google Shape;20753;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9434728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69"/>
        <p:cNvGrpSpPr/>
        <p:nvPr/>
      </p:nvGrpSpPr>
      <p:grpSpPr>
        <a:xfrm>
          <a:off x="0" y="0"/>
          <a:ext cx="0" cy="0"/>
          <a:chOff x="0" y="0"/>
          <a:chExt cx="0" cy="0"/>
        </a:xfrm>
      </p:grpSpPr>
      <p:sp>
        <p:nvSpPr>
          <p:cNvPr id="21270" name="Google Shape;21270;g1082ae3416b_0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71" name="Google Shape;21271;g1082ae3416b_0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594887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1"/>
        <p:cNvGrpSpPr/>
        <p:nvPr/>
      </p:nvGrpSpPr>
      <p:grpSpPr>
        <a:xfrm>
          <a:off x="0" y="0"/>
          <a:ext cx="0" cy="0"/>
          <a:chOff x="0" y="0"/>
          <a:chExt cx="0" cy="0"/>
        </a:xfrm>
      </p:grpSpPr>
      <p:sp>
        <p:nvSpPr>
          <p:cNvPr id="21282" name="Google Shape;21282;g10a41b99c0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83" name="Google Shape;21283;g10a41b99c0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098416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92"/>
        <p:cNvGrpSpPr/>
        <p:nvPr/>
      </p:nvGrpSpPr>
      <p:grpSpPr>
        <a:xfrm>
          <a:off x="0" y="0"/>
          <a:ext cx="0" cy="0"/>
          <a:chOff x="0" y="0"/>
          <a:chExt cx="0" cy="0"/>
        </a:xfrm>
      </p:grpSpPr>
      <p:sp>
        <p:nvSpPr>
          <p:cNvPr id="21293" name="Google Shape;21293;g10a41b99c0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94" name="Google Shape;21294;g10a41b99c0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005977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00"/>
        <p:cNvGrpSpPr/>
        <p:nvPr/>
      </p:nvGrpSpPr>
      <p:grpSpPr>
        <a:xfrm>
          <a:off x="0" y="0"/>
          <a:ext cx="0" cy="0"/>
          <a:chOff x="0" y="0"/>
          <a:chExt cx="0" cy="0"/>
        </a:xfrm>
      </p:grpSpPr>
      <p:sp>
        <p:nvSpPr>
          <p:cNvPr id="21301" name="Google Shape;21301;g10a41b99c02_0_14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02" name="Google Shape;21302;g10a41b99c02_0_14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0933903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17"/>
        <p:cNvGrpSpPr/>
        <p:nvPr/>
      </p:nvGrpSpPr>
      <p:grpSpPr>
        <a:xfrm>
          <a:off x="0" y="0"/>
          <a:ext cx="0" cy="0"/>
          <a:chOff x="0" y="0"/>
          <a:chExt cx="0" cy="0"/>
        </a:xfrm>
      </p:grpSpPr>
      <p:sp>
        <p:nvSpPr>
          <p:cNvPr id="21318" name="Google Shape;21318;g1082ae3416b_0_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19" name="Google Shape;21319;g1082ae3416b_0_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893374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53"/>
        <p:cNvGrpSpPr/>
        <p:nvPr/>
      </p:nvGrpSpPr>
      <p:grpSpPr>
        <a:xfrm>
          <a:off x="0" y="0"/>
          <a:ext cx="0" cy="0"/>
          <a:chOff x="0" y="0"/>
          <a:chExt cx="0" cy="0"/>
        </a:xfrm>
      </p:grpSpPr>
      <p:sp>
        <p:nvSpPr>
          <p:cNvPr id="21354" name="Google Shape;21354;g1082ae3416b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55" name="Google Shape;21355;g1082ae3416b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2006621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优品</a:t>
            </a:r>
            <a:r>
              <a:rPr lang="en-US" altLang="zh-CN" dirty="0" smtClean="0"/>
              <a:t>PPT</a:t>
            </a:r>
            <a:r>
              <a:rPr lang="zh-CN" altLang="en-US" dirty="0" smtClean="0"/>
              <a:t> </a:t>
            </a:r>
            <a:r>
              <a:rPr lang="en-US" altLang="zh-CN" smtClean="0"/>
              <a:t>https://www.ypppt.com/</a:t>
            </a:r>
            <a:endParaRPr lang="zh-CN" altLang="en-US" dirty="0" smtClean="0"/>
          </a:p>
        </p:txBody>
      </p:sp>
      <p:sp>
        <p:nvSpPr>
          <p:cNvPr id="6148" name="灯片编号占位符 3"/>
          <p:cNvSpPr>
            <a:spLocks noGrp="1"/>
          </p:cNvSpPr>
          <p:nvPr>
            <p:ph type="sldNum" sz="quarter" idx="5"/>
          </p:nvPr>
        </p:nvSpPr>
        <p:spPr bwMode="auto">
          <a:xfrm>
            <a:off x="3884613" y="8685213"/>
            <a:ext cx="2971800" cy="4587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36</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533149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81"/>
        <p:cNvGrpSpPr/>
        <p:nvPr/>
      </p:nvGrpSpPr>
      <p:grpSpPr>
        <a:xfrm>
          <a:off x="0" y="0"/>
          <a:ext cx="0" cy="0"/>
          <a:chOff x="0" y="0"/>
          <a:chExt cx="0" cy="0"/>
        </a:xfrm>
      </p:grpSpPr>
      <p:sp>
        <p:nvSpPr>
          <p:cNvPr id="20782" name="Google Shape;20782;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83" name="Google Shape;20783;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54332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95"/>
        <p:cNvGrpSpPr/>
        <p:nvPr/>
      </p:nvGrpSpPr>
      <p:grpSpPr>
        <a:xfrm>
          <a:off x="0" y="0"/>
          <a:ext cx="0" cy="0"/>
          <a:chOff x="0" y="0"/>
          <a:chExt cx="0" cy="0"/>
        </a:xfrm>
      </p:grpSpPr>
      <p:sp>
        <p:nvSpPr>
          <p:cNvPr id="20796" name="Google Shape;20796;g1082ae3416b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97" name="Google Shape;20797;g1082ae3416b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44424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01"/>
        <p:cNvGrpSpPr/>
        <p:nvPr/>
      </p:nvGrpSpPr>
      <p:grpSpPr>
        <a:xfrm>
          <a:off x="0" y="0"/>
          <a:ext cx="0" cy="0"/>
          <a:chOff x="0" y="0"/>
          <a:chExt cx="0" cy="0"/>
        </a:xfrm>
      </p:grpSpPr>
      <p:sp>
        <p:nvSpPr>
          <p:cNvPr id="20802" name="Google Shape;20802;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3" name="Google Shape;20803;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87709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27"/>
        <p:cNvGrpSpPr/>
        <p:nvPr/>
      </p:nvGrpSpPr>
      <p:grpSpPr>
        <a:xfrm>
          <a:off x="0" y="0"/>
          <a:ext cx="0" cy="0"/>
          <a:chOff x="0" y="0"/>
          <a:chExt cx="0" cy="0"/>
        </a:xfrm>
      </p:grpSpPr>
      <p:sp>
        <p:nvSpPr>
          <p:cNvPr id="20828" name="Google Shape;20828;g1082ae3416b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29" name="Google Shape;20829;g1082ae3416b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08529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38"/>
        <p:cNvGrpSpPr/>
        <p:nvPr/>
      </p:nvGrpSpPr>
      <p:grpSpPr>
        <a:xfrm>
          <a:off x="0" y="0"/>
          <a:ext cx="0" cy="0"/>
          <a:chOff x="0" y="0"/>
          <a:chExt cx="0" cy="0"/>
        </a:xfrm>
      </p:grpSpPr>
      <p:sp>
        <p:nvSpPr>
          <p:cNvPr id="20839" name="Google Shape;20839;g1082ae3416b_0_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40" name="Google Shape;20840;g1082ae3416b_0_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94468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45"/>
        <p:cNvGrpSpPr/>
        <p:nvPr/>
      </p:nvGrpSpPr>
      <p:grpSpPr>
        <a:xfrm>
          <a:off x="0" y="0"/>
          <a:ext cx="0" cy="0"/>
          <a:chOff x="0" y="0"/>
          <a:chExt cx="0" cy="0"/>
        </a:xfrm>
      </p:grpSpPr>
      <p:sp>
        <p:nvSpPr>
          <p:cNvPr id="20846" name="Google Shape;20846;g1082ae3416b_0_7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47" name="Google Shape;20847;g1082ae3416b_0_7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34252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hyperlink" Target="http://www.1ppt.com/hangye/" TargetMode="External"/><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1717324">
            <a:off x="-2783437" y="-920824"/>
            <a:ext cx="6993087" cy="4532995"/>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rgbClr val="B5887C"/>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534625" y="1182550"/>
            <a:ext cx="5084561" cy="3638604"/>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254951" y="1013053"/>
            <a:ext cx="993627" cy="65696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4092579" flipH="1">
            <a:off x="4792393" y="3982063"/>
            <a:ext cx="993609" cy="65694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6094757" y="-813718"/>
            <a:ext cx="2528672" cy="2220981"/>
            <a:chOff x="5106844" y="-813718"/>
            <a:chExt cx="2528672" cy="2220981"/>
          </a:xfrm>
        </p:grpSpPr>
        <p:sp>
          <p:nvSpPr>
            <p:cNvPr id="14" name="Google Shape;14;p2"/>
            <p:cNvSpPr/>
            <p:nvPr/>
          </p:nvSpPr>
          <p:spPr>
            <a:xfrm rot="10800000">
              <a:off x="5106844" y="-81371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oogle Shape;15;p2"/>
            <p:cNvGrpSpPr/>
            <p:nvPr/>
          </p:nvGrpSpPr>
          <p:grpSpPr>
            <a:xfrm>
              <a:off x="5131847" y="-811801"/>
              <a:ext cx="2503670" cy="2105639"/>
              <a:chOff x="5131847" y="-811801"/>
              <a:chExt cx="2503670" cy="2105639"/>
            </a:xfrm>
          </p:grpSpPr>
          <p:sp>
            <p:nvSpPr>
              <p:cNvPr id="16" name="Google Shape;16;p2"/>
              <p:cNvSpPr/>
              <p:nvPr/>
            </p:nvSpPr>
            <p:spPr>
              <a:xfrm rot="10800000">
                <a:off x="5138558" y="688370"/>
                <a:ext cx="1656957" cy="605468"/>
              </a:xfrm>
              <a:custGeom>
                <a:avLst/>
                <a:gdLst/>
                <a:ahLst/>
                <a:cxnLst/>
                <a:rect l="l" t="t" r="r" b="b"/>
                <a:pathLst>
                  <a:path w="43209" h="15790" extrusionOk="0">
                    <a:moveTo>
                      <a:pt x="351" y="0"/>
                    </a:moveTo>
                    <a:cubicBezTo>
                      <a:pt x="251" y="75"/>
                      <a:pt x="151" y="150"/>
                      <a:pt x="75" y="251"/>
                    </a:cubicBezTo>
                    <a:cubicBezTo>
                      <a:pt x="50" y="276"/>
                      <a:pt x="25" y="301"/>
                      <a:pt x="0" y="326"/>
                    </a:cubicBezTo>
                    <a:lnTo>
                      <a:pt x="43058" y="15790"/>
                    </a:lnTo>
                    <a:cubicBezTo>
                      <a:pt x="43133" y="15664"/>
                      <a:pt x="43183" y="15539"/>
                      <a:pt x="43208" y="15414"/>
                    </a:cubicBezTo>
                    <a:lnTo>
                      <a:pt x="3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10800000">
                <a:off x="5142392" y="535566"/>
                <a:ext cx="1761722" cy="647762"/>
              </a:xfrm>
              <a:custGeom>
                <a:avLst/>
                <a:gdLst/>
                <a:ahLst/>
                <a:cxnLst/>
                <a:rect l="l" t="t" r="r" b="b"/>
                <a:pathLst>
                  <a:path w="45941" h="16893" extrusionOk="0">
                    <a:moveTo>
                      <a:pt x="125" y="0"/>
                    </a:moveTo>
                    <a:lnTo>
                      <a:pt x="0" y="376"/>
                    </a:lnTo>
                    <a:lnTo>
                      <a:pt x="45865" y="16893"/>
                    </a:lnTo>
                    <a:cubicBezTo>
                      <a:pt x="45915" y="16742"/>
                      <a:pt x="45915" y="16617"/>
                      <a:pt x="45940" y="16467"/>
                    </a:cubicBezTo>
                    <a:lnTo>
                      <a:pt x="1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10800000">
                <a:off x="5473025" y="-408182"/>
                <a:ext cx="2020261" cy="739062"/>
              </a:xfrm>
              <a:custGeom>
                <a:avLst/>
                <a:gdLst/>
                <a:ahLst/>
                <a:cxnLst/>
                <a:rect l="l" t="t" r="r" b="b"/>
                <a:pathLst>
                  <a:path w="52683" h="19274" extrusionOk="0">
                    <a:moveTo>
                      <a:pt x="151" y="0"/>
                    </a:moveTo>
                    <a:lnTo>
                      <a:pt x="1" y="376"/>
                    </a:lnTo>
                    <a:lnTo>
                      <a:pt x="52532" y="19273"/>
                    </a:lnTo>
                    <a:lnTo>
                      <a:pt x="52683" y="18897"/>
                    </a:lnTo>
                    <a:lnTo>
                      <a:pt x="1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10800000">
                <a:off x="5511449" y="-547527"/>
                <a:ext cx="2029887" cy="743893"/>
              </a:xfrm>
              <a:custGeom>
                <a:avLst/>
                <a:gdLst/>
                <a:ahLst/>
                <a:cxnLst/>
                <a:rect l="l" t="t" r="r" b="b"/>
                <a:pathLst>
                  <a:path w="52934" h="19400" extrusionOk="0">
                    <a:moveTo>
                      <a:pt x="126" y="1"/>
                    </a:moveTo>
                    <a:lnTo>
                      <a:pt x="0" y="377"/>
                    </a:lnTo>
                    <a:lnTo>
                      <a:pt x="52858" y="19399"/>
                    </a:lnTo>
                    <a:cubicBezTo>
                      <a:pt x="52833" y="19324"/>
                      <a:pt x="52783" y="19224"/>
                      <a:pt x="52783" y="19124"/>
                    </a:cubicBezTo>
                    <a:cubicBezTo>
                      <a:pt x="52908" y="19074"/>
                      <a:pt x="52933" y="19023"/>
                      <a:pt x="52933" y="18973"/>
                    </a:cubicBezTo>
                    <a:lnTo>
                      <a:pt x="1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10800000">
                <a:off x="5524909" y="-693583"/>
                <a:ext cx="2065435" cy="755397"/>
              </a:xfrm>
              <a:custGeom>
                <a:avLst/>
                <a:gdLst/>
                <a:ahLst/>
                <a:cxnLst/>
                <a:rect l="l" t="t" r="r" b="b"/>
                <a:pathLst>
                  <a:path w="53861" h="19700" extrusionOk="0">
                    <a:moveTo>
                      <a:pt x="151" y="1"/>
                    </a:moveTo>
                    <a:lnTo>
                      <a:pt x="0" y="377"/>
                    </a:lnTo>
                    <a:lnTo>
                      <a:pt x="53710" y="19700"/>
                    </a:lnTo>
                    <a:cubicBezTo>
                      <a:pt x="53735" y="19650"/>
                      <a:pt x="53760" y="19600"/>
                      <a:pt x="53760" y="19550"/>
                    </a:cubicBezTo>
                    <a:cubicBezTo>
                      <a:pt x="53810" y="19449"/>
                      <a:pt x="53835" y="19374"/>
                      <a:pt x="53860" y="19324"/>
                    </a:cubicBezTo>
                    <a:lnTo>
                      <a:pt x="15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10800000">
                <a:off x="5596043" y="-811801"/>
                <a:ext cx="2039473" cy="739062"/>
              </a:xfrm>
              <a:custGeom>
                <a:avLst/>
                <a:gdLst/>
                <a:ahLst/>
                <a:cxnLst/>
                <a:rect l="l" t="t" r="r" b="b"/>
                <a:pathLst>
                  <a:path w="53184" h="19274" extrusionOk="0">
                    <a:moveTo>
                      <a:pt x="50" y="0"/>
                    </a:moveTo>
                    <a:lnTo>
                      <a:pt x="0" y="176"/>
                    </a:lnTo>
                    <a:lnTo>
                      <a:pt x="3008" y="1279"/>
                    </a:lnTo>
                    <a:lnTo>
                      <a:pt x="3384" y="1404"/>
                    </a:lnTo>
                    <a:lnTo>
                      <a:pt x="6517" y="2532"/>
                    </a:lnTo>
                    <a:lnTo>
                      <a:pt x="6893" y="2657"/>
                    </a:lnTo>
                    <a:lnTo>
                      <a:pt x="10025" y="3785"/>
                    </a:lnTo>
                    <a:lnTo>
                      <a:pt x="10025" y="3810"/>
                    </a:lnTo>
                    <a:lnTo>
                      <a:pt x="10401" y="3935"/>
                    </a:lnTo>
                    <a:lnTo>
                      <a:pt x="13534" y="5063"/>
                    </a:lnTo>
                    <a:lnTo>
                      <a:pt x="13910" y="5188"/>
                    </a:lnTo>
                    <a:lnTo>
                      <a:pt x="17043" y="6316"/>
                    </a:lnTo>
                    <a:lnTo>
                      <a:pt x="17419" y="6442"/>
                    </a:lnTo>
                    <a:lnTo>
                      <a:pt x="20552" y="7569"/>
                    </a:lnTo>
                    <a:lnTo>
                      <a:pt x="20552" y="7594"/>
                    </a:lnTo>
                    <a:lnTo>
                      <a:pt x="20928" y="7720"/>
                    </a:lnTo>
                    <a:lnTo>
                      <a:pt x="24061" y="8848"/>
                    </a:lnTo>
                    <a:lnTo>
                      <a:pt x="24437" y="8973"/>
                    </a:lnTo>
                    <a:lnTo>
                      <a:pt x="27569" y="10101"/>
                    </a:lnTo>
                    <a:lnTo>
                      <a:pt x="27945" y="10251"/>
                    </a:lnTo>
                    <a:lnTo>
                      <a:pt x="31078" y="11354"/>
                    </a:lnTo>
                    <a:lnTo>
                      <a:pt x="31078" y="11379"/>
                    </a:lnTo>
                    <a:lnTo>
                      <a:pt x="31454" y="11504"/>
                    </a:lnTo>
                    <a:lnTo>
                      <a:pt x="34587" y="12632"/>
                    </a:lnTo>
                    <a:lnTo>
                      <a:pt x="34988" y="12757"/>
                    </a:lnTo>
                    <a:lnTo>
                      <a:pt x="38096" y="13885"/>
                    </a:lnTo>
                    <a:lnTo>
                      <a:pt x="38497" y="14036"/>
                    </a:lnTo>
                    <a:lnTo>
                      <a:pt x="41605" y="15163"/>
                    </a:lnTo>
                    <a:lnTo>
                      <a:pt x="42006" y="15289"/>
                    </a:lnTo>
                    <a:lnTo>
                      <a:pt x="45113" y="16417"/>
                    </a:lnTo>
                    <a:lnTo>
                      <a:pt x="45514" y="16542"/>
                    </a:lnTo>
                    <a:lnTo>
                      <a:pt x="48622" y="17670"/>
                    </a:lnTo>
                    <a:lnTo>
                      <a:pt x="48622" y="17695"/>
                    </a:lnTo>
                    <a:lnTo>
                      <a:pt x="49023" y="17820"/>
                    </a:lnTo>
                    <a:lnTo>
                      <a:pt x="52156" y="18948"/>
                    </a:lnTo>
                    <a:lnTo>
                      <a:pt x="52131" y="18948"/>
                    </a:lnTo>
                    <a:lnTo>
                      <a:pt x="52532" y="19073"/>
                    </a:lnTo>
                    <a:lnTo>
                      <a:pt x="53058" y="19274"/>
                    </a:lnTo>
                    <a:cubicBezTo>
                      <a:pt x="53083" y="19224"/>
                      <a:pt x="53133" y="19173"/>
                      <a:pt x="53184" y="19098"/>
                    </a:cubicBezTo>
                    <a:lnTo>
                      <a:pt x="5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10800000">
                <a:off x="5131847" y="249167"/>
                <a:ext cx="126892" cy="353694"/>
              </a:xfrm>
              <a:custGeom>
                <a:avLst/>
                <a:gdLst/>
                <a:ahLst/>
                <a:cxnLst/>
                <a:rect l="l" t="t" r="r" b="b"/>
                <a:pathLst>
                  <a:path w="3309" h="9224" extrusionOk="0">
                    <a:moveTo>
                      <a:pt x="3309" y="0"/>
                    </a:moveTo>
                    <a:lnTo>
                      <a:pt x="1" y="9223"/>
                    </a:lnTo>
                    <a:cubicBezTo>
                      <a:pt x="176" y="9098"/>
                      <a:pt x="301" y="8948"/>
                      <a:pt x="452" y="8772"/>
                    </a:cubicBezTo>
                    <a:cubicBezTo>
                      <a:pt x="527" y="8647"/>
                      <a:pt x="602" y="8547"/>
                      <a:pt x="702" y="8421"/>
                    </a:cubicBezTo>
                    <a:lnTo>
                      <a:pt x="727" y="8421"/>
                    </a:lnTo>
                    <a:lnTo>
                      <a:pt x="2707" y="2857"/>
                    </a:lnTo>
                    <a:cubicBezTo>
                      <a:pt x="2607" y="2782"/>
                      <a:pt x="2482" y="2732"/>
                      <a:pt x="2432" y="2682"/>
                    </a:cubicBezTo>
                    <a:cubicBezTo>
                      <a:pt x="2732" y="2532"/>
                      <a:pt x="2883" y="2156"/>
                      <a:pt x="2958" y="1755"/>
                    </a:cubicBezTo>
                    <a:cubicBezTo>
                      <a:pt x="3008" y="1604"/>
                      <a:pt x="3008" y="1479"/>
                      <a:pt x="3033" y="1329"/>
                    </a:cubicBezTo>
                    <a:cubicBezTo>
                      <a:pt x="3083" y="1003"/>
                      <a:pt x="3133" y="702"/>
                      <a:pt x="3209" y="451"/>
                    </a:cubicBezTo>
                    <a:cubicBezTo>
                      <a:pt x="3259" y="251"/>
                      <a:pt x="3309" y="126"/>
                      <a:pt x="33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10800000">
                <a:off x="5286579" y="171326"/>
                <a:ext cx="38" cy="38"/>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10800000">
                <a:off x="5352882" y="-433144"/>
                <a:ext cx="151894" cy="390199"/>
              </a:xfrm>
              <a:custGeom>
                <a:avLst/>
                <a:gdLst/>
                <a:ahLst/>
                <a:cxnLst/>
                <a:rect l="l" t="t" r="r" b="b"/>
                <a:pathLst>
                  <a:path w="3961" h="10176" extrusionOk="0">
                    <a:moveTo>
                      <a:pt x="3660" y="0"/>
                    </a:moveTo>
                    <a:lnTo>
                      <a:pt x="1" y="10176"/>
                    </a:lnTo>
                    <a:cubicBezTo>
                      <a:pt x="101" y="10126"/>
                      <a:pt x="226" y="10101"/>
                      <a:pt x="301" y="10051"/>
                    </a:cubicBezTo>
                    <a:cubicBezTo>
                      <a:pt x="477" y="9925"/>
                      <a:pt x="427" y="10001"/>
                      <a:pt x="552" y="9775"/>
                    </a:cubicBezTo>
                    <a:cubicBezTo>
                      <a:pt x="602" y="9700"/>
                      <a:pt x="652" y="9600"/>
                      <a:pt x="677" y="9524"/>
                    </a:cubicBezTo>
                    <a:lnTo>
                      <a:pt x="828" y="9148"/>
                    </a:lnTo>
                    <a:lnTo>
                      <a:pt x="803" y="9123"/>
                    </a:lnTo>
                    <a:cubicBezTo>
                      <a:pt x="903" y="8772"/>
                      <a:pt x="978" y="8422"/>
                      <a:pt x="1178" y="8146"/>
                    </a:cubicBezTo>
                    <a:lnTo>
                      <a:pt x="3960" y="401"/>
                    </a:lnTo>
                    <a:cubicBezTo>
                      <a:pt x="3910" y="176"/>
                      <a:pt x="3810" y="76"/>
                      <a:pt x="3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10800000">
                <a:off x="5502821" y="-804132"/>
                <a:ext cx="133641" cy="351777"/>
              </a:xfrm>
              <a:custGeom>
                <a:avLst/>
                <a:gdLst/>
                <a:ahLst/>
                <a:cxnLst/>
                <a:rect l="l" t="t" r="r" b="b"/>
                <a:pathLst>
                  <a:path w="3485" h="9174" extrusionOk="0">
                    <a:moveTo>
                      <a:pt x="3259" y="0"/>
                    </a:moveTo>
                    <a:lnTo>
                      <a:pt x="1" y="9048"/>
                    </a:lnTo>
                    <a:lnTo>
                      <a:pt x="402" y="9173"/>
                    </a:lnTo>
                    <a:lnTo>
                      <a:pt x="3485" y="602"/>
                    </a:lnTo>
                    <a:cubicBezTo>
                      <a:pt x="3485" y="602"/>
                      <a:pt x="3485" y="577"/>
                      <a:pt x="3485" y="577"/>
                    </a:cubicBezTo>
                    <a:cubicBezTo>
                      <a:pt x="3435" y="426"/>
                      <a:pt x="3334" y="201"/>
                      <a:pt x="3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10800000">
                <a:off x="6879112" y="1060279"/>
                <a:ext cx="49046" cy="131715"/>
              </a:xfrm>
              <a:custGeom>
                <a:avLst/>
                <a:gdLst/>
                <a:ahLst/>
                <a:cxnLst/>
                <a:rect l="l" t="t" r="r" b="b"/>
                <a:pathLst>
                  <a:path w="1279" h="3435" extrusionOk="0">
                    <a:moveTo>
                      <a:pt x="1279" y="1"/>
                    </a:moveTo>
                    <a:lnTo>
                      <a:pt x="1279" y="1"/>
                    </a:lnTo>
                    <a:cubicBezTo>
                      <a:pt x="1204" y="51"/>
                      <a:pt x="1153" y="76"/>
                      <a:pt x="1078" y="126"/>
                    </a:cubicBezTo>
                    <a:cubicBezTo>
                      <a:pt x="1003" y="176"/>
                      <a:pt x="928" y="176"/>
                      <a:pt x="853" y="251"/>
                    </a:cubicBezTo>
                    <a:lnTo>
                      <a:pt x="752" y="226"/>
                    </a:lnTo>
                    <a:lnTo>
                      <a:pt x="627" y="602"/>
                    </a:lnTo>
                    <a:cubicBezTo>
                      <a:pt x="427" y="1053"/>
                      <a:pt x="376" y="1655"/>
                      <a:pt x="301" y="2081"/>
                    </a:cubicBezTo>
                    <a:cubicBezTo>
                      <a:pt x="251" y="2382"/>
                      <a:pt x="101" y="2607"/>
                      <a:pt x="26" y="2908"/>
                    </a:cubicBezTo>
                    <a:cubicBezTo>
                      <a:pt x="1" y="3033"/>
                      <a:pt x="26" y="3234"/>
                      <a:pt x="26" y="3434"/>
                    </a:cubicBezTo>
                    <a:lnTo>
                      <a:pt x="127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10800000">
                <a:off x="6932914" y="-174661"/>
                <a:ext cx="452731" cy="1223436"/>
              </a:xfrm>
              <a:custGeom>
                <a:avLst/>
                <a:gdLst/>
                <a:ahLst/>
                <a:cxnLst/>
                <a:rect l="l" t="t" r="r" b="b"/>
                <a:pathLst>
                  <a:path w="11806" h="31906" extrusionOk="0">
                    <a:moveTo>
                      <a:pt x="11429" y="0"/>
                    </a:moveTo>
                    <a:lnTo>
                      <a:pt x="1" y="31780"/>
                    </a:lnTo>
                    <a:lnTo>
                      <a:pt x="377" y="31905"/>
                    </a:lnTo>
                    <a:lnTo>
                      <a:pt x="11805" y="125"/>
                    </a:lnTo>
                    <a:lnTo>
                      <a:pt x="114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10800000">
                <a:off x="7152070" y="-126576"/>
                <a:ext cx="368136" cy="983166"/>
              </a:xfrm>
              <a:custGeom>
                <a:avLst/>
                <a:gdLst/>
                <a:ahLst/>
                <a:cxnLst/>
                <a:rect l="l" t="t" r="r" b="b"/>
                <a:pathLst>
                  <a:path w="9600" h="25640" extrusionOk="0">
                    <a:moveTo>
                      <a:pt x="9324" y="1"/>
                    </a:moveTo>
                    <a:cubicBezTo>
                      <a:pt x="9274" y="26"/>
                      <a:pt x="9199" y="51"/>
                      <a:pt x="9149" y="76"/>
                    </a:cubicBezTo>
                    <a:lnTo>
                      <a:pt x="1" y="25515"/>
                    </a:lnTo>
                    <a:lnTo>
                      <a:pt x="377" y="25640"/>
                    </a:lnTo>
                    <a:lnTo>
                      <a:pt x="9600" y="26"/>
                    </a:lnTo>
                    <a:cubicBezTo>
                      <a:pt x="9525" y="26"/>
                      <a:pt x="9450" y="1"/>
                      <a:pt x="9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2"/>
            <p:cNvSpPr/>
            <p:nvPr/>
          </p:nvSpPr>
          <p:spPr>
            <a:xfrm rot="10800000">
              <a:off x="5130888" y="-81180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30;p2"/>
          <p:cNvSpPr/>
          <p:nvPr/>
        </p:nvSpPr>
        <p:spPr>
          <a:xfrm rot="-2361145">
            <a:off x="5752809" y="3783608"/>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rgbClr val="B5887C"/>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 name="Google Shape;31;p2"/>
          <p:cNvGrpSpPr/>
          <p:nvPr/>
        </p:nvGrpSpPr>
        <p:grpSpPr>
          <a:xfrm rot="-581785">
            <a:off x="-958283" y="40414"/>
            <a:ext cx="3155462" cy="998047"/>
            <a:chOff x="-595050" y="620950"/>
            <a:chExt cx="2427900" cy="767925"/>
          </a:xfrm>
        </p:grpSpPr>
        <p:sp>
          <p:nvSpPr>
            <p:cNvPr id="32" name="Google Shape;32;p2"/>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34;p2"/>
          <p:cNvSpPr txBox="1">
            <a:spLocks noGrp="1"/>
          </p:cNvSpPr>
          <p:nvPr>
            <p:ph type="ctrTitle"/>
          </p:nvPr>
        </p:nvSpPr>
        <p:spPr>
          <a:xfrm>
            <a:off x="590500" y="1234737"/>
            <a:ext cx="4972800" cy="1725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900"/>
              <a:buNone/>
              <a:defRPr sz="3100" b="1">
                <a:latin typeface="Bodoni Moda"/>
                <a:ea typeface="Bodoni Moda"/>
                <a:cs typeface="Bodoni Moda"/>
                <a:sym typeface="Bodoni Moda"/>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35" name="Google Shape;35;p2"/>
          <p:cNvSpPr txBox="1">
            <a:spLocks noGrp="1"/>
          </p:cNvSpPr>
          <p:nvPr>
            <p:ph type="subTitle" idx="1"/>
          </p:nvPr>
        </p:nvSpPr>
        <p:spPr>
          <a:xfrm>
            <a:off x="812500" y="3710088"/>
            <a:ext cx="4528800" cy="475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36" name="Google Shape;36;p2"/>
          <p:cNvSpPr txBox="1">
            <a:spLocks noGrp="1"/>
          </p:cNvSpPr>
          <p:nvPr>
            <p:ph type="ctrTitle" idx="2"/>
          </p:nvPr>
        </p:nvSpPr>
        <p:spPr>
          <a:xfrm>
            <a:off x="590500" y="2654775"/>
            <a:ext cx="4972800" cy="8367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rgbClr val="191919"/>
              </a:buClr>
              <a:buSzPts val="5200"/>
              <a:buNone/>
              <a:defRPr sz="6700" b="1">
                <a:solidFill>
                  <a:schemeClr val="lt2"/>
                </a:solidFill>
                <a:latin typeface="Bodoni Moda"/>
                <a:ea typeface="Bodoni Moda"/>
                <a:cs typeface="Bodoni Moda"/>
                <a:sym typeface="Bodoni Moda"/>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hf sldNum="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911"/>
        <p:cNvGrpSpPr/>
        <p:nvPr/>
      </p:nvGrpSpPr>
      <p:grpSpPr>
        <a:xfrm>
          <a:off x="0" y="0"/>
          <a:ext cx="0" cy="0"/>
          <a:chOff x="0" y="0"/>
          <a:chExt cx="0" cy="0"/>
        </a:xfrm>
      </p:grpSpPr>
    </p:spTree>
  </p:cSld>
  <p:clrMapOvr>
    <a:masterClrMapping/>
  </p:clrMapOvr>
  <p:hf sldNum="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bg>
      <p:bgPr>
        <a:solidFill>
          <a:schemeClr val="accent5"/>
        </a:solidFill>
        <a:effectLst/>
      </p:bgPr>
    </p:bg>
    <p:spTree>
      <p:nvGrpSpPr>
        <p:cNvPr id="1" name="Shape 6912"/>
        <p:cNvGrpSpPr/>
        <p:nvPr/>
      </p:nvGrpSpPr>
      <p:grpSpPr>
        <a:xfrm>
          <a:off x="0" y="0"/>
          <a:ext cx="0" cy="0"/>
          <a:chOff x="0" y="0"/>
          <a:chExt cx="0" cy="0"/>
        </a:xfrm>
      </p:grpSpPr>
      <p:sp>
        <p:nvSpPr>
          <p:cNvPr id="6913" name="Google Shape;6913;p13"/>
          <p:cNvSpPr/>
          <p:nvPr/>
        </p:nvSpPr>
        <p:spPr>
          <a:xfrm rot="-1717309">
            <a:off x="-4046755" y="-1881481"/>
            <a:ext cx="10346647" cy="6706809"/>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4" name="Google Shape;6914;p13"/>
          <p:cNvGrpSpPr/>
          <p:nvPr/>
        </p:nvGrpSpPr>
        <p:grpSpPr>
          <a:xfrm rot="9575251">
            <a:off x="-414642" y="1676527"/>
            <a:ext cx="2059153" cy="1487384"/>
            <a:chOff x="5300575" y="2491600"/>
            <a:chExt cx="1784750" cy="1289175"/>
          </a:xfrm>
        </p:grpSpPr>
        <p:sp>
          <p:nvSpPr>
            <p:cNvPr id="6915" name="Google Shape;6915;p13"/>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3"/>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3"/>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3"/>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3"/>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3"/>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3"/>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3"/>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3"/>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3"/>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3"/>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3"/>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3"/>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3"/>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3"/>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0" name="Google Shape;6930;p13"/>
          <p:cNvSpPr/>
          <p:nvPr/>
        </p:nvSpPr>
        <p:spPr>
          <a:xfrm rot="-872942">
            <a:off x="7330180" y="3870428"/>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3"/>
          <p:cNvSpPr/>
          <p:nvPr/>
        </p:nvSpPr>
        <p:spPr>
          <a:xfrm rot="-1717309">
            <a:off x="1687295" y="-781656"/>
            <a:ext cx="10346647" cy="6706809"/>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2" name="Google Shape;6932;p13"/>
          <p:cNvGrpSpPr/>
          <p:nvPr/>
        </p:nvGrpSpPr>
        <p:grpSpPr>
          <a:xfrm rot="-3453258">
            <a:off x="7577467" y="1259374"/>
            <a:ext cx="1606788" cy="951896"/>
            <a:chOff x="-886800" y="1160775"/>
            <a:chExt cx="1606788" cy="951896"/>
          </a:xfrm>
        </p:grpSpPr>
        <p:sp>
          <p:nvSpPr>
            <p:cNvPr id="6933" name="Google Shape;6933;p13"/>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3"/>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3"/>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6" name="Google Shape;6936;p13"/>
          <p:cNvSpPr/>
          <p:nvPr/>
        </p:nvSpPr>
        <p:spPr>
          <a:xfrm>
            <a:off x="540975" y="178935"/>
            <a:ext cx="8062072" cy="487269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3"/>
          <p:cNvSpPr/>
          <p:nvPr/>
        </p:nvSpPr>
        <p:spPr>
          <a:xfrm>
            <a:off x="211325" y="-484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38" name="Google Shape;6938;p13"/>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015698">
            <a:off x="42832" y="3964785"/>
            <a:ext cx="1144204" cy="1132277"/>
          </a:xfrm>
          <a:prstGeom prst="rect">
            <a:avLst/>
          </a:prstGeom>
          <a:noFill/>
          <a:ln>
            <a:noFill/>
          </a:ln>
          <a:effectLst>
            <a:outerShdw blurRad="57150" dist="19050" dir="5400000" algn="bl" rotWithShape="0">
              <a:schemeClr val="dk2">
                <a:alpha val="50000"/>
              </a:schemeClr>
            </a:outerShdw>
          </a:effectLst>
        </p:spPr>
      </p:pic>
      <p:pic>
        <p:nvPicPr>
          <p:cNvPr id="6939" name="Google Shape;6939;p13"/>
          <p:cNvPicPr preferRelativeResize="0"/>
          <p:nvPr/>
        </p:nvPicPr>
        <p:blipFill rotWithShape="1">
          <a:blip r:embed="rId3" cstate="screen">
            <a:extLst>
              <a:ext uri="{28A0092B-C50C-407E-A947-70E740481C1C}">
                <a14:useLocalDpi xmlns:a14="http://schemas.microsoft.com/office/drawing/2010/main"/>
              </a:ext>
            </a:extLst>
          </a:blip>
          <a:srcRect r="-2824"/>
          <a:stretch>
            <a:fillRect/>
          </a:stretch>
        </p:blipFill>
        <p:spPr>
          <a:xfrm rot="1655977">
            <a:off x="7896845" y="3050411"/>
            <a:ext cx="1068114" cy="1859602"/>
          </a:xfrm>
          <a:prstGeom prst="rect">
            <a:avLst/>
          </a:prstGeom>
          <a:noFill/>
          <a:ln>
            <a:noFill/>
          </a:ln>
          <a:effectLst>
            <a:outerShdw blurRad="57150" dist="19050" dir="5400000" algn="bl" rotWithShape="0">
              <a:schemeClr val="dk2">
                <a:alpha val="50000"/>
              </a:schemeClr>
            </a:outerShdw>
          </a:effectLst>
        </p:spPr>
      </p:pic>
      <p:sp>
        <p:nvSpPr>
          <p:cNvPr id="6940" name="Google Shape;6940;p13"/>
          <p:cNvSpPr txBox="1">
            <a:spLocks noGrp="1"/>
          </p:cNvSpPr>
          <p:nvPr>
            <p:ph type="title"/>
          </p:nvPr>
        </p:nvSpPr>
        <p:spPr>
          <a:xfrm>
            <a:off x="2024649" y="152347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41" name="Google Shape;6941;p13"/>
          <p:cNvSpPr txBox="1">
            <a:spLocks noGrp="1"/>
          </p:cNvSpPr>
          <p:nvPr>
            <p:ph type="title" idx="2" hasCustomPrompt="1"/>
          </p:nvPr>
        </p:nvSpPr>
        <p:spPr>
          <a:xfrm>
            <a:off x="921913" y="18277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942" name="Google Shape;6942;p13"/>
          <p:cNvSpPr txBox="1">
            <a:spLocks noGrp="1"/>
          </p:cNvSpPr>
          <p:nvPr>
            <p:ph type="subTitle" idx="1"/>
          </p:nvPr>
        </p:nvSpPr>
        <p:spPr>
          <a:xfrm>
            <a:off x="2024649" y="1952450"/>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943" name="Google Shape;6943;p13"/>
          <p:cNvSpPr txBox="1">
            <a:spLocks noGrp="1"/>
          </p:cNvSpPr>
          <p:nvPr>
            <p:ph type="title" idx="3"/>
          </p:nvPr>
        </p:nvSpPr>
        <p:spPr>
          <a:xfrm>
            <a:off x="5750499" y="152082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44" name="Google Shape;6944;p13"/>
          <p:cNvSpPr txBox="1">
            <a:spLocks noGrp="1"/>
          </p:cNvSpPr>
          <p:nvPr>
            <p:ph type="title" idx="4" hasCustomPrompt="1"/>
          </p:nvPr>
        </p:nvSpPr>
        <p:spPr>
          <a:xfrm>
            <a:off x="4647763" y="18277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945" name="Google Shape;6945;p13"/>
          <p:cNvSpPr txBox="1">
            <a:spLocks noGrp="1"/>
          </p:cNvSpPr>
          <p:nvPr>
            <p:ph type="subTitle" idx="5"/>
          </p:nvPr>
        </p:nvSpPr>
        <p:spPr>
          <a:xfrm>
            <a:off x="5750499" y="1949800"/>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946" name="Google Shape;6946;p13"/>
          <p:cNvSpPr txBox="1">
            <a:spLocks noGrp="1"/>
          </p:cNvSpPr>
          <p:nvPr>
            <p:ph type="title" idx="6"/>
          </p:nvPr>
        </p:nvSpPr>
        <p:spPr>
          <a:xfrm>
            <a:off x="2024649" y="304202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47" name="Google Shape;6947;p13"/>
          <p:cNvSpPr txBox="1">
            <a:spLocks noGrp="1"/>
          </p:cNvSpPr>
          <p:nvPr>
            <p:ph type="title" idx="7" hasCustomPrompt="1"/>
          </p:nvPr>
        </p:nvSpPr>
        <p:spPr>
          <a:xfrm>
            <a:off x="921913" y="3346148"/>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948" name="Google Shape;6948;p13"/>
          <p:cNvSpPr txBox="1">
            <a:spLocks noGrp="1"/>
          </p:cNvSpPr>
          <p:nvPr>
            <p:ph type="subTitle" idx="8"/>
          </p:nvPr>
        </p:nvSpPr>
        <p:spPr>
          <a:xfrm>
            <a:off x="2024649" y="3471011"/>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949" name="Google Shape;6949;p13"/>
          <p:cNvSpPr txBox="1">
            <a:spLocks noGrp="1"/>
          </p:cNvSpPr>
          <p:nvPr>
            <p:ph type="title" idx="9"/>
          </p:nvPr>
        </p:nvSpPr>
        <p:spPr>
          <a:xfrm>
            <a:off x="5750499" y="303652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50" name="Google Shape;6950;p13"/>
          <p:cNvSpPr txBox="1">
            <a:spLocks noGrp="1"/>
          </p:cNvSpPr>
          <p:nvPr>
            <p:ph type="title" idx="13" hasCustomPrompt="1"/>
          </p:nvPr>
        </p:nvSpPr>
        <p:spPr>
          <a:xfrm>
            <a:off x="4647763" y="334615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6951" name="Google Shape;6951;p13"/>
          <p:cNvSpPr txBox="1">
            <a:spLocks noGrp="1"/>
          </p:cNvSpPr>
          <p:nvPr>
            <p:ph type="subTitle" idx="14"/>
          </p:nvPr>
        </p:nvSpPr>
        <p:spPr>
          <a:xfrm>
            <a:off x="5750499" y="3465550"/>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952" name="Google Shape;6952;p13"/>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hf sldNum="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6953"/>
        <p:cNvGrpSpPr/>
        <p:nvPr/>
      </p:nvGrpSpPr>
      <p:grpSpPr>
        <a:xfrm>
          <a:off x="0" y="0"/>
          <a:ext cx="0" cy="0"/>
          <a:chOff x="0" y="0"/>
          <a:chExt cx="0" cy="0"/>
        </a:xfrm>
      </p:grpSpPr>
      <p:sp>
        <p:nvSpPr>
          <p:cNvPr id="6954" name="Google Shape;6954;p14"/>
          <p:cNvSpPr/>
          <p:nvPr/>
        </p:nvSpPr>
        <p:spPr>
          <a:xfrm rot="-872942">
            <a:off x="3471280" y="-10097"/>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4"/>
          <p:cNvSpPr/>
          <p:nvPr/>
        </p:nvSpPr>
        <p:spPr>
          <a:xfrm rot="2256565">
            <a:off x="-673364" y="3565269"/>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4"/>
          <p:cNvSpPr/>
          <p:nvPr/>
        </p:nvSpPr>
        <p:spPr>
          <a:xfrm rot="-2361145">
            <a:off x="-1281191" y="388783"/>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4"/>
          <p:cNvSpPr/>
          <p:nvPr/>
        </p:nvSpPr>
        <p:spPr>
          <a:xfrm rot="-1717333">
            <a:off x="833115" y="-674619"/>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8" name="Google Shape;6958;p14"/>
          <p:cNvGrpSpPr/>
          <p:nvPr/>
        </p:nvGrpSpPr>
        <p:grpSpPr>
          <a:xfrm>
            <a:off x="6323438" y="2228396"/>
            <a:ext cx="3933143" cy="4067204"/>
            <a:chOff x="6323438" y="2228396"/>
            <a:chExt cx="3933143" cy="4067204"/>
          </a:xfrm>
        </p:grpSpPr>
        <p:sp>
          <p:nvSpPr>
            <p:cNvPr id="6959" name="Google Shape;6959;p14"/>
            <p:cNvSpPr/>
            <p:nvPr/>
          </p:nvSpPr>
          <p:spPr>
            <a:xfrm rot="-3570112">
              <a:off x="6734471" y="2895891"/>
              <a:ext cx="3111076" cy="2732213"/>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4"/>
            <p:cNvSpPr/>
            <p:nvPr/>
          </p:nvSpPr>
          <p:spPr>
            <a:xfrm rot="-3570112">
              <a:off x="6749905" y="2925252"/>
              <a:ext cx="3081495" cy="270858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1" name="Google Shape;6961;p14"/>
          <p:cNvSpPr/>
          <p:nvPr/>
        </p:nvSpPr>
        <p:spPr>
          <a:xfrm>
            <a:off x="1525662" y="1070705"/>
            <a:ext cx="6092686" cy="324489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4"/>
          <p:cNvSpPr/>
          <p:nvPr/>
        </p:nvSpPr>
        <p:spPr>
          <a:xfrm>
            <a:off x="7008448" y="888747"/>
            <a:ext cx="329150" cy="800988"/>
          </a:xfrm>
          <a:custGeom>
            <a:avLst/>
            <a:gdLst/>
            <a:ahLst/>
            <a:cxnLst/>
            <a:rect l="l" t="t" r="r" b="b"/>
            <a:pathLst>
              <a:path w="6369" h="15499" extrusionOk="0">
                <a:moveTo>
                  <a:pt x="3173" y="0"/>
                </a:moveTo>
                <a:cubicBezTo>
                  <a:pt x="1416" y="0"/>
                  <a:pt x="1" y="1438"/>
                  <a:pt x="1" y="3196"/>
                </a:cubicBezTo>
                <a:lnTo>
                  <a:pt x="1" y="3607"/>
                </a:lnTo>
                <a:lnTo>
                  <a:pt x="708" y="3607"/>
                </a:lnTo>
                <a:lnTo>
                  <a:pt x="708" y="3196"/>
                </a:lnTo>
                <a:cubicBezTo>
                  <a:pt x="708" y="1826"/>
                  <a:pt x="1827" y="731"/>
                  <a:pt x="3173" y="731"/>
                </a:cubicBezTo>
                <a:cubicBezTo>
                  <a:pt x="4543" y="731"/>
                  <a:pt x="5661" y="1826"/>
                  <a:pt x="5661" y="3196"/>
                </a:cubicBezTo>
                <a:lnTo>
                  <a:pt x="5661" y="13490"/>
                </a:lnTo>
                <a:cubicBezTo>
                  <a:pt x="5661" y="14198"/>
                  <a:pt x="5068" y="14768"/>
                  <a:pt x="4360" y="14768"/>
                </a:cubicBezTo>
                <a:lnTo>
                  <a:pt x="4041" y="14768"/>
                </a:lnTo>
                <a:cubicBezTo>
                  <a:pt x="3333" y="14768"/>
                  <a:pt x="2763" y="14198"/>
                  <a:pt x="2763" y="13490"/>
                </a:cubicBezTo>
                <a:lnTo>
                  <a:pt x="2763" y="4634"/>
                </a:lnTo>
                <a:cubicBezTo>
                  <a:pt x="2763" y="4429"/>
                  <a:pt x="2603" y="4269"/>
                  <a:pt x="2397" y="4269"/>
                </a:cubicBezTo>
                <a:cubicBezTo>
                  <a:pt x="2192" y="4269"/>
                  <a:pt x="2032" y="4429"/>
                  <a:pt x="2032" y="4634"/>
                </a:cubicBezTo>
                <a:lnTo>
                  <a:pt x="2032" y="13490"/>
                </a:lnTo>
                <a:cubicBezTo>
                  <a:pt x="2032" y="14586"/>
                  <a:pt x="2945" y="15499"/>
                  <a:pt x="4041" y="15499"/>
                </a:cubicBezTo>
                <a:lnTo>
                  <a:pt x="4360" y="15499"/>
                </a:lnTo>
                <a:cubicBezTo>
                  <a:pt x="5479" y="15499"/>
                  <a:pt x="6369" y="14586"/>
                  <a:pt x="6369" y="13490"/>
                </a:cubicBezTo>
                <a:lnTo>
                  <a:pt x="6369" y="3196"/>
                </a:lnTo>
                <a:cubicBezTo>
                  <a:pt x="6369" y="1438"/>
                  <a:pt x="4954" y="0"/>
                  <a:pt x="3173" y="0"/>
                </a:cubicBez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63" name="Google Shape;6963;p14"/>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382860">
            <a:off x="678689" y="3027721"/>
            <a:ext cx="1212474" cy="1839610"/>
          </a:xfrm>
          <a:prstGeom prst="rect">
            <a:avLst/>
          </a:prstGeom>
          <a:noFill/>
          <a:ln>
            <a:noFill/>
          </a:ln>
          <a:effectLst>
            <a:outerShdw blurRad="57150" dist="19050" dir="5400000" algn="bl" rotWithShape="0">
              <a:schemeClr val="dk2">
                <a:alpha val="50000"/>
              </a:schemeClr>
            </a:outerShdw>
          </a:effectLst>
        </p:spPr>
      </p:pic>
      <p:pic>
        <p:nvPicPr>
          <p:cNvPr id="6964" name="Google Shape;6964;p14"/>
          <p:cNvPicPr preferRelativeResize="0"/>
          <p:nvPr/>
        </p:nvPicPr>
        <p:blipFill>
          <a:blip r:embed="rId3" cstate="screen">
            <a:extLst>
              <a:ext uri="{28A0092B-C50C-407E-A947-70E740481C1C}">
                <a14:useLocalDpi xmlns:a14="http://schemas.microsoft.com/office/drawing/2010/main"/>
              </a:ext>
            </a:extLst>
          </a:blip>
          <a:stretch>
            <a:fillRect/>
          </a:stretch>
        </p:blipFill>
        <p:spPr>
          <a:xfrm rot="1045584">
            <a:off x="7651652" y="177690"/>
            <a:ext cx="1408471" cy="1447320"/>
          </a:xfrm>
          <a:prstGeom prst="rect">
            <a:avLst/>
          </a:prstGeom>
          <a:noFill/>
          <a:ln>
            <a:noFill/>
          </a:ln>
          <a:effectLst>
            <a:outerShdw blurRad="57150" dist="19050" dir="5400000" algn="bl" rotWithShape="0">
              <a:schemeClr val="dk2">
                <a:alpha val="50000"/>
              </a:schemeClr>
            </a:outerShdw>
          </a:effectLst>
        </p:spPr>
      </p:pic>
      <p:grpSp>
        <p:nvGrpSpPr>
          <p:cNvPr id="6965" name="Google Shape;6965;p14"/>
          <p:cNvGrpSpPr/>
          <p:nvPr/>
        </p:nvGrpSpPr>
        <p:grpSpPr>
          <a:xfrm>
            <a:off x="53624" y="395024"/>
            <a:ext cx="2360555" cy="1071505"/>
            <a:chOff x="1656775" y="652900"/>
            <a:chExt cx="1808300" cy="820825"/>
          </a:xfrm>
        </p:grpSpPr>
        <p:sp>
          <p:nvSpPr>
            <p:cNvPr id="6966" name="Google Shape;6966;p14"/>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4"/>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4"/>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4"/>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4"/>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6" name="Google Shape;6976;p14"/>
          <p:cNvSpPr txBox="1">
            <a:spLocks noGrp="1"/>
          </p:cNvSpPr>
          <p:nvPr>
            <p:ph type="title"/>
          </p:nvPr>
        </p:nvSpPr>
        <p:spPr>
          <a:xfrm>
            <a:off x="2077950" y="1566225"/>
            <a:ext cx="4988100" cy="139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04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977" name="Google Shape;6977;p14"/>
          <p:cNvSpPr txBox="1">
            <a:spLocks noGrp="1"/>
          </p:cNvSpPr>
          <p:nvPr>
            <p:ph type="subTitle" idx="1"/>
          </p:nvPr>
        </p:nvSpPr>
        <p:spPr>
          <a:xfrm>
            <a:off x="2077950" y="2959575"/>
            <a:ext cx="4988100" cy="61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6978"/>
        <p:cNvGrpSpPr/>
        <p:nvPr/>
      </p:nvGrpSpPr>
      <p:grpSpPr>
        <a:xfrm>
          <a:off x="0" y="0"/>
          <a:ext cx="0" cy="0"/>
          <a:chOff x="0" y="0"/>
          <a:chExt cx="0" cy="0"/>
        </a:xfrm>
      </p:grpSpPr>
      <p:sp>
        <p:nvSpPr>
          <p:cNvPr id="6979" name="Google Shape;6979;p15"/>
          <p:cNvSpPr/>
          <p:nvPr/>
        </p:nvSpPr>
        <p:spPr>
          <a:xfrm rot="-2361172">
            <a:off x="4730792" y="3241933"/>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0" name="Google Shape;6980;p15"/>
          <p:cNvGrpSpPr/>
          <p:nvPr/>
        </p:nvGrpSpPr>
        <p:grpSpPr>
          <a:xfrm rot="768977">
            <a:off x="3325310" y="2500502"/>
            <a:ext cx="2853790" cy="2723263"/>
            <a:chOff x="3385725" y="1047425"/>
            <a:chExt cx="1902175" cy="1815200"/>
          </a:xfrm>
        </p:grpSpPr>
        <p:sp>
          <p:nvSpPr>
            <p:cNvPr id="6981" name="Google Shape;6981;p15"/>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5"/>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5"/>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5"/>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5"/>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5"/>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5"/>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5"/>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5"/>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5"/>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5"/>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5"/>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5"/>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5"/>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5"/>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5"/>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5"/>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5"/>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5"/>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5"/>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5"/>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5"/>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5"/>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5"/>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5"/>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5"/>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5"/>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5"/>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5"/>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5"/>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5"/>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5"/>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5"/>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5"/>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5"/>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5"/>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5"/>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5"/>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5"/>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5"/>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5"/>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5"/>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5"/>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5"/>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5"/>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5"/>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5"/>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5"/>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5"/>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5"/>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5"/>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5"/>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5"/>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5"/>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5"/>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5"/>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5"/>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5"/>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5"/>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5"/>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5"/>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5"/>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5"/>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5"/>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5"/>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5"/>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5"/>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5"/>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5"/>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5"/>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5"/>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5"/>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5"/>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5"/>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5"/>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5"/>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5"/>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5"/>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5"/>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5"/>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5"/>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5"/>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5"/>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5"/>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5"/>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5"/>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5"/>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5"/>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5"/>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5"/>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5"/>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5"/>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5"/>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5"/>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5"/>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5"/>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5"/>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5"/>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5"/>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5"/>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5"/>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5"/>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5"/>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5"/>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5"/>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5"/>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5"/>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5"/>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5"/>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5"/>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5"/>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5"/>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5"/>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5"/>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5"/>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5"/>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5"/>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5"/>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5"/>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5"/>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5"/>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5"/>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5"/>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5"/>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5"/>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5"/>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5"/>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5"/>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5"/>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5"/>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5"/>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5"/>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5"/>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5"/>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5"/>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5"/>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5"/>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5"/>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5"/>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5"/>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5"/>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5"/>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5"/>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5"/>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5"/>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5"/>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5"/>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5"/>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5"/>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5"/>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5"/>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5"/>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5"/>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5"/>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5"/>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5"/>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5"/>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5"/>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5"/>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5"/>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5"/>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5"/>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5"/>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5"/>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5"/>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5"/>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5"/>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5"/>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5"/>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5"/>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5"/>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5"/>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5"/>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5"/>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5"/>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5"/>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5"/>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5"/>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5"/>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5"/>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5"/>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5"/>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5"/>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5"/>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5"/>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5"/>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5"/>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5"/>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5"/>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5"/>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5"/>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5"/>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5"/>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5"/>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5"/>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5"/>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5"/>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5"/>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5"/>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5"/>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5"/>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5"/>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5"/>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5"/>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5"/>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5"/>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5"/>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5"/>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5"/>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5"/>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5"/>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5"/>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5"/>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5"/>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5"/>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5"/>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5"/>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5"/>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5"/>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5"/>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5"/>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5"/>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5"/>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5"/>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5"/>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5"/>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5"/>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5"/>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5"/>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5"/>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5"/>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5"/>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5"/>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5"/>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5"/>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5"/>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5"/>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5"/>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5"/>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5"/>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5"/>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5"/>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5"/>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5"/>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5"/>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5"/>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5"/>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5"/>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5"/>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5"/>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5"/>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5"/>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5"/>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5"/>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5"/>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5"/>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5"/>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5"/>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5"/>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5"/>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5"/>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5"/>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5"/>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5"/>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5"/>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5"/>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5"/>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5"/>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5"/>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5"/>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5"/>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5"/>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5"/>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5"/>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5"/>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5"/>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5"/>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5"/>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5"/>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5"/>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5"/>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5"/>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5"/>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5"/>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5"/>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5"/>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5"/>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5"/>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5"/>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5"/>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5"/>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5"/>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5"/>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5"/>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5"/>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5"/>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5"/>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5"/>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5"/>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5"/>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5"/>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5"/>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5"/>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5"/>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5"/>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5"/>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5"/>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5"/>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5"/>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5"/>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5"/>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5"/>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5"/>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5"/>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5"/>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5"/>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5"/>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5"/>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5"/>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5"/>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5"/>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5"/>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5"/>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5"/>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5"/>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5"/>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5"/>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5"/>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5"/>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5"/>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5"/>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5"/>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5"/>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5"/>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5"/>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5"/>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5"/>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5"/>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5"/>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5"/>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5"/>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5"/>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5"/>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5"/>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5"/>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5"/>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5"/>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5"/>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5"/>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5"/>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5"/>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5"/>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5"/>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5"/>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5"/>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5"/>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5"/>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5"/>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5"/>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5"/>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5"/>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5"/>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5"/>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5"/>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5"/>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5"/>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5"/>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5"/>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5"/>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5"/>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5"/>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5"/>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5"/>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5"/>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5"/>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5"/>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5"/>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5"/>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5"/>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5"/>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5"/>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5"/>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5"/>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5"/>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5"/>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5"/>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5"/>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5"/>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5"/>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5"/>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5"/>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5"/>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5"/>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5"/>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5"/>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5"/>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5"/>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5"/>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5"/>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5"/>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5"/>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5"/>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5"/>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5"/>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5"/>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5"/>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5"/>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5"/>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5"/>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5"/>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5"/>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5"/>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5"/>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5"/>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5"/>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5"/>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5"/>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5"/>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5"/>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5"/>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5"/>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5"/>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5"/>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5"/>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5"/>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5"/>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5"/>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5"/>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5"/>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5"/>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5"/>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5"/>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5"/>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5"/>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5"/>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5"/>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5"/>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5"/>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5"/>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5"/>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5"/>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5"/>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5"/>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5"/>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5"/>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5"/>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5"/>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5"/>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5"/>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5"/>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5"/>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5"/>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5"/>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5"/>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5"/>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5"/>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5"/>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5"/>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5"/>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5"/>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5"/>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5"/>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5"/>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5"/>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5"/>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5"/>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5"/>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5"/>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5"/>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5"/>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5"/>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5"/>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5"/>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5"/>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5"/>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5"/>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5"/>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5"/>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5"/>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5"/>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5"/>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5"/>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5"/>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5"/>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5"/>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5"/>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5"/>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5"/>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5"/>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5"/>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5"/>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5"/>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5"/>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5"/>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5"/>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5"/>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5"/>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5"/>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5"/>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5"/>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5"/>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5"/>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5"/>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5"/>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5"/>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5"/>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5"/>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5"/>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5"/>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5"/>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5"/>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5"/>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5"/>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5"/>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5"/>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5"/>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5"/>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5"/>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5"/>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5"/>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5"/>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5"/>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5"/>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5"/>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5"/>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5"/>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5"/>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5"/>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5"/>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5"/>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5"/>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5"/>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5"/>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5"/>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5"/>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5"/>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5"/>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5"/>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5"/>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5"/>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5"/>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5"/>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5"/>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5"/>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5"/>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5"/>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5"/>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5"/>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5"/>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5"/>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5"/>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5"/>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5"/>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5"/>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5"/>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5"/>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5"/>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5"/>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5"/>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5"/>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5"/>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5"/>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5"/>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5"/>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5"/>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5"/>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5"/>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5"/>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5"/>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5"/>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5"/>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5"/>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5"/>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5"/>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5"/>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5"/>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5"/>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5"/>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5"/>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5"/>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5"/>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5"/>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5"/>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5"/>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5"/>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5"/>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5"/>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5"/>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5"/>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5"/>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5"/>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5"/>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5"/>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5"/>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5"/>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5"/>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5"/>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5"/>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5"/>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5"/>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5"/>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5"/>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5"/>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5"/>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5"/>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5"/>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5"/>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5"/>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5"/>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5"/>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5"/>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5"/>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5"/>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5"/>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5"/>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5"/>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5"/>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5"/>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5"/>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5"/>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5"/>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5"/>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5"/>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5"/>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5"/>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5"/>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5"/>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5"/>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5"/>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5"/>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5"/>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5"/>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5"/>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5"/>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5"/>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5"/>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5"/>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5"/>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5"/>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5"/>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5"/>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5"/>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5"/>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5"/>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5"/>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5"/>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5"/>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5"/>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5"/>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5"/>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5"/>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5"/>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5"/>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5"/>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5"/>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5"/>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5"/>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5"/>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5"/>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5"/>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5"/>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5"/>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5"/>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5"/>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5"/>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5"/>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5"/>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5"/>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5"/>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5"/>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5"/>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5"/>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5"/>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5"/>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5"/>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5"/>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5"/>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5"/>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5"/>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5"/>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5"/>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5"/>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5"/>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5"/>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5"/>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5"/>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5"/>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5"/>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5"/>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5"/>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5"/>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5"/>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5"/>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5"/>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5"/>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5"/>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5"/>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5"/>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5"/>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5"/>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5"/>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5"/>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5"/>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5"/>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5"/>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5"/>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5"/>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5"/>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5"/>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5"/>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5"/>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5"/>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5"/>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5"/>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5"/>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5"/>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5"/>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5"/>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5"/>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5"/>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5"/>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5"/>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5"/>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5"/>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5"/>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5"/>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5"/>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5"/>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5"/>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5"/>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5"/>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5"/>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5"/>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5"/>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5"/>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5"/>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5"/>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5"/>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5"/>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5"/>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5"/>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5"/>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5"/>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5"/>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5"/>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5"/>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5"/>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5"/>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5"/>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5"/>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5"/>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5"/>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5"/>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5"/>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5"/>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5"/>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5"/>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5"/>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5"/>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5"/>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5"/>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5"/>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5"/>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5"/>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5"/>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5"/>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5"/>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5"/>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5"/>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5"/>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5"/>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5"/>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5"/>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5"/>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5"/>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5"/>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5"/>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5"/>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5"/>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5"/>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5"/>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5"/>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5"/>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5"/>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5"/>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5"/>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5"/>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5"/>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5"/>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5"/>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5"/>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5"/>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5"/>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5"/>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5"/>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5"/>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5"/>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5"/>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5"/>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5"/>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5"/>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5"/>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5"/>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5"/>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5"/>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5"/>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5"/>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5"/>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5"/>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5"/>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5"/>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5"/>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5"/>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5"/>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5"/>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5"/>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5"/>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5"/>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5"/>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5"/>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5"/>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5"/>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5"/>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5"/>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5"/>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5"/>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5"/>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5"/>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5"/>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5"/>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5"/>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5"/>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5"/>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5"/>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5"/>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5"/>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5"/>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5"/>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5"/>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5"/>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5"/>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5"/>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5"/>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5"/>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5"/>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5"/>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5"/>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5"/>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5"/>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5"/>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5"/>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5"/>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5"/>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5"/>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5"/>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5"/>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5"/>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5"/>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5"/>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5"/>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5"/>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5"/>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5"/>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5"/>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5"/>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5"/>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5"/>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5"/>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5"/>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5"/>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5"/>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5"/>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5"/>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5"/>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5"/>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5"/>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5"/>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5"/>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5"/>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5"/>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5"/>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5"/>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5"/>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5"/>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5"/>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5"/>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5"/>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5"/>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5"/>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5"/>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5"/>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5"/>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5"/>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5"/>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5"/>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5"/>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5"/>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5"/>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5"/>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5"/>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5"/>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5"/>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5"/>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5"/>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5"/>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5"/>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5"/>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5"/>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5"/>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5"/>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5"/>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5"/>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5"/>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5"/>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5"/>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5"/>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5"/>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5"/>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5"/>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5"/>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5"/>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5"/>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5"/>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5"/>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5"/>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5"/>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5"/>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5"/>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5"/>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5"/>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5"/>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5"/>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5"/>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5"/>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5"/>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5"/>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5"/>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5"/>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5"/>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5"/>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5"/>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5"/>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5"/>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5"/>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5"/>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5"/>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5"/>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5"/>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5"/>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5"/>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5"/>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5"/>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5"/>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5"/>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5"/>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5"/>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5"/>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5"/>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5"/>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5"/>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5"/>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5"/>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5"/>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5"/>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5"/>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5"/>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5"/>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5"/>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5"/>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5"/>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5"/>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5"/>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5"/>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5"/>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5"/>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5"/>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5"/>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5"/>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5"/>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5"/>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5"/>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5"/>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5"/>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5"/>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5"/>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5"/>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5"/>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5"/>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5"/>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5"/>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5"/>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5"/>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5"/>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5"/>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5"/>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5"/>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5"/>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5"/>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5"/>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5"/>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5"/>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5"/>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5"/>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5"/>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5"/>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5"/>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5"/>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5"/>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5"/>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5"/>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5"/>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5"/>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5"/>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5"/>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5"/>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5"/>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5"/>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5"/>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5"/>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5"/>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5"/>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5"/>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5"/>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5"/>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5"/>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5"/>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5"/>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5"/>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5"/>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5"/>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5"/>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5"/>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5"/>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5"/>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5"/>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5"/>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5"/>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5"/>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5"/>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5"/>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5"/>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5"/>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5"/>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5"/>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5"/>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5"/>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5"/>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5"/>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5"/>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5"/>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5"/>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5"/>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5"/>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5"/>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5"/>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5"/>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5"/>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5"/>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5"/>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5"/>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5"/>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5"/>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5"/>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5"/>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5"/>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5"/>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5"/>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5"/>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5"/>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5"/>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5"/>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5"/>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5"/>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5"/>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5"/>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5"/>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5"/>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5"/>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5"/>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5"/>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5"/>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5"/>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5"/>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5"/>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5"/>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5"/>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5"/>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5"/>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5"/>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5"/>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5"/>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5"/>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5"/>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5"/>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5"/>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5"/>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5"/>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5"/>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5"/>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5"/>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5"/>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5"/>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5"/>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5"/>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5"/>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5"/>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5"/>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5"/>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5"/>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5"/>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5"/>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5"/>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5"/>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5"/>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5"/>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5"/>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5"/>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5"/>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5"/>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5"/>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5"/>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5"/>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5"/>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5"/>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5"/>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5"/>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5"/>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5"/>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5"/>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5"/>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5"/>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5"/>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5"/>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5"/>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5"/>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5"/>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5"/>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5"/>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5"/>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5"/>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5"/>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5"/>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5"/>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5"/>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5"/>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5"/>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5"/>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5"/>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5"/>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5"/>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5"/>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5"/>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5"/>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5"/>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5"/>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5"/>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5"/>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5"/>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5"/>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5"/>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5"/>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5"/>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5"/>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5"/>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5"/>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5"/>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5"/>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5"/>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5"/>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5"/>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5"/>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5"/>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5"/>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5"/>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5"/>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5"/>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5"/>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5"/>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5"/>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5"/>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5"/>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5"/>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5"/>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5"/>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5"/>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5"/>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5"/>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5"/>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5"/>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5"/>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5"/>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5"/>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5"/>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5"/>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5"/>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5"/>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5"/>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5"/>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5"/>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5"/>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5"/>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5"/>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5"/>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5"/>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5"/>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5"/>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5"/>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5"/>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5"/>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5"/>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5"/>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5"/>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5"/>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5"/>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5"/>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5"/>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5"/>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5"/>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5"/>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5"/>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5"/>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5"/>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5"/>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5"/>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5"/>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5"/>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5"/>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5"/>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5"/>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5"/>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5"/>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5"/>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5"/>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5"/>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5"/>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5"/>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5"/>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5"/>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5"/>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5"/>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5"/>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5"/>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5"/>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5"/>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5"/>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5"/>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5"/>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5"/>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5"/>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5"/>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5"/>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5"/>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5"/>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5"/>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5"/>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5"/>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5"/>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5"/>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5"/>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5"/>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5"/>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5"/>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5"/>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5"/>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5"/>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5"/>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5"/>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5"/>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5"/>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5"/>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5"/>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5"/>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5"/>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5"/>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5"/>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5"/>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5"/>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5"/>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5"/>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5"/>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5"/>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5"/>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5"/>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5"/>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5"/>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5"/>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5"/>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5"/>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5"/>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5"/>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5"/>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5"/>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5"/>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5"/>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5"/>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5"/>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5"/>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5"/>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5"/>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5"/>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5"/>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5"/>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5"/>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5"/>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5"/>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5"/>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5"/>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5"/>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5"/>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5"/>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5"/>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5"/>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5"/>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5"/>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5"/>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5"/>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5"/>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5"/>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5"/>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5"/>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5"/>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5"/>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5"/>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5"/>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5"/>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5"/>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5"/>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5"/>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5"/>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5"/>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5"/>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5"/>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5"/>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5"/>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5"/>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5"/>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5"/>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5"/>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5"/>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5"/>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5"/>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5"/>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5"/>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5"/>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5"/>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5"/>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5"/>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5"/>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5"/>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5"/>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5"/>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5"/>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5"/>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5"/>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5"/>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5"/>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5"/>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5"/>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5"/>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5"/>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5"/>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5"/>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5"/>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5"/>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5"/>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5"/>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5"/>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5"/>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5"/>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5"/>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5"/>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5"/>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5"/>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5"/>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5"/>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5"/>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5"/>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5"/>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5"/>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5"/>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5"/>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5"/>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5"/>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5"/>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5"/>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5"/>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5"/>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5"/>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5"/>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5"/>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5"/>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5"/>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5"/>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5"/>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5"/>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5"/>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5"/>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5"/>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5"/>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5"/>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5"/>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5"/>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5"/>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5"/>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5"/>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5"/>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5"/>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5"/>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5"/>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5"/>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5"/>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5"/>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5"/>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5"/>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5"/>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5"/>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5"/>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5"/>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5"/>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5"/>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5"/>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5"/>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5"/>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5"/>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5"/>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5"/>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5"/>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5"/>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5"/>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5"/>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5"/>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5"/>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5"/>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5"/>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5"/>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5"/>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5"/>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5"/>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5"/>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5"/>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5"/>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5"/>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5"/>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5"/>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5"/>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5"/>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5"/>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5"/>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5"/>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5"/>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5"/>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5"/>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5"/>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5"/>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5"/>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5"/>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5"/>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5"/>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5"/>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5"/>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5"/>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5"/>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5"/>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5"/>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5"/>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5"/>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5"/>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5"/>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5"/>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5"/>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5"/>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5"/>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5"/>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5"/>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5"/>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5"/>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5"/>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5"/>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5"/>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5"/>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5"/>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5"/>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5"/>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5"/>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5"/>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5"/>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5"/>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5"/>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5"/>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5"/>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5"/>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5"/>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5"/>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5"/>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5"/>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5"/>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5"/>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5"/>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5"/>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5"/>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5"/>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5"/>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5"/>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5"/>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5"/>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5"/>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5"/>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5"/>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5"/>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5"/>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5"/>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5"/>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5"/>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5"/>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5"/>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5"/>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5"/>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5"/>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5"/>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5"/>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5"/>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5"/>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5"/>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5"/>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5"/>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5"/>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5"/>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5"/>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5"/>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5"/>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5"/>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5"/>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5"/>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5"/>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5"/>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5"/>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5"/>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5"/>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5"/>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5"/>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5"/>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5"/>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5"/>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5"/>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5"/>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5"/>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5"/>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5"/>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5"/>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5"/>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5"/>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5"/>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5"/>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5"/>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5"/>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5"/>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5"/>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5"/>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5"/>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5"/>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5"/>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5"/>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5"/>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5"/>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5"/>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5"/>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5"/>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5"/>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5"/>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5"/>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5"/>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5"/>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5"/>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5"/>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5"/>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5"/>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5"/>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5"/>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5"/>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5"/>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5"/>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5"/>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5"/>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5"/>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5"/>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5"/>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5"/>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5"/>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5"/>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5"/>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5"/>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5"/>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5"/>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5"/>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5"/>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5"/>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5"/>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5"/>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5"/>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5"/>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5"/>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5"/>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5"/>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5"/>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5"/>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5"/>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5"/>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5"/>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5"/>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5"/>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5"/>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5"/>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5"/>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5"/>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5"/>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5"/>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5"/>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5"/>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5"/>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5"/>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5"/>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5"/>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5"/>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5"/>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5"/>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5"/>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5"/>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5"/>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5"/>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5"/>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5"/>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5"/>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5"/>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5"/>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5"/>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5"/>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5"/>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5"/>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5"/>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5"/>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5"/>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5"/>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5"/>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5"/>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5"/>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5"/>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5"/>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5"/>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5"/>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5"/>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5"/>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5"/>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5"/>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5"/>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5"/>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5"/>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5"/>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5"/>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5"/>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5"/>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5"/>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5"/>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5"/>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5"/>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5"/>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5"/>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5"/>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5"/>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5"/>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5"/>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5"/>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5"/>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5"/>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5"/>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5"/>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5"/>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5"/>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5"/>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5"/>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5"/>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5"/>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5"/>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5"/>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5"/>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5"/>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5"/>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5"/>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5"/>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5"/>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5"/>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5"/>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5"/>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5"/>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5"/>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5"/>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5"/>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5"/>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5"/>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5"/>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5"/>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5"/>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5"/>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5"/>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5"/>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5"/>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5"/>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5"/>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5"/>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5"/>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5"/>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5"/>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5"/>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5"/>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5"/>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5"/>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5"/>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5"/>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5"/>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5"/>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5"/>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5"/>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5"/>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5"/>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5"/>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5"/>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5"/>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5"/>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5"/>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5"/>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5"/>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5"/>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5"/>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5"/>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5"/>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5"/>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5"/>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5"/>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5"/>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5"/>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5"/>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5"/>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5"/>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5"/>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5"/>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5"/>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5"/>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5"/>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5"/>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5"/>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5"/>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5"/>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5"/>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5"/>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5"/>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5"/>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5"/>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5"/>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5"/>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5"/>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5"/>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5"/>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5"/>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5"/>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5"/>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5"/>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5"/>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5"/>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5"/>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5"/>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5"/>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5"/>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5"/>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5"/>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5"/>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5"/>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5"/>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5"/>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5"/>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5"/>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5"/>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5"/>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5"/>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5"/>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5"/>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5"/>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5"/>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5"/>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5"/>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5"/>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5"/>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5"/>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5"/>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5"/>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5"/>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5"/>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5"/>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5"/>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5"/>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5"/>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5"/>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5"/>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5"/>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5"/>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5"/>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5"/>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5"/>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5"/>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5"/>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5"/>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5"/>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5"/>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5"/>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5"/>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5"/>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5"/>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5"/>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5"/>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5"/>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5"/>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5"/>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5"/>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5"/>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5"/>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5"/>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5"/>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5"/>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5"/>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5"/>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5"/>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5"/>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5"/>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5"/>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5"/>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5"/>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5"/>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5"/>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5"/>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5"/>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5"/>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5"/>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5"/>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5"/>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5"/>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5"/>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5"/>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5"/>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5"/>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5"/>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5"/>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5"/>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5"/>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5"/>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5"/>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5"/>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5"/>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5"/>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5"/>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5"/>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5"/>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5"/>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5"/>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5"/>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5"/>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5"/>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5"/>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5"/>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5"/>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5"/>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5"/>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5"/>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5"/>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5"/>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5"/>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5"/>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5"/>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5"/>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5"/>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5"/>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5"/>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5"/>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5"/>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5"/>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5"/>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5"/>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5"/>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5"/>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5"/>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5"/>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5"/>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5"/>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5"/>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5"/>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5"/>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5"/>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5"/>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5"/>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5"/>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5"/>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5"/>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5"/>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5"/>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5"/>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5"/>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5"/>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5"/>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5"/>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5"/>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5"/>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5"/>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5"/>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5"/>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5"/>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5"/>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5"/>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5"/>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5"/>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5"/>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5"/>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5"/>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5"/>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5"/>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5"/>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5"/>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5"/>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5"/>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5"/>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5"/>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5"/>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5"/>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5"/>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5"/>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5"/>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5"/>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5"/>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5"/>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5"/>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5"/>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5"/>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5"/>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5"/>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5"/>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5"/>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5"/>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5"/>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5"/>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5"/>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5"/>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5"/>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5"/>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5"/>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5"/>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5"/>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5"/>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5"/>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5"/>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5"/>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5"/>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5"/>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5"/>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5"/>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5"/>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5"/>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5"/>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5"/>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5"/>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5"/>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5"/>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5"/>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5"/>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5"/>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5"/>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5"/>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5"/>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5"/>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5"/>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5"/>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5"/>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5"/>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5"/>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5"/>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5"/>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5"/>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5"/>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5"/>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5"/>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5"/>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5"/>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5"/>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5"/>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5"/>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5"/>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5"/>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5"/>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5"/>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5"/>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5"/>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5"/>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5"/>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5"/>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5"/>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5"/>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5"/>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5"/>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5"/>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5"/>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5"/>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5"/>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5"/>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5"/>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5"/>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5"/>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5"/>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5"/>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5"/>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5"/>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5"/>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5"/>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5"/>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5"/>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5"/>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5"/>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5"/>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5"/>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5"/>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5"/>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5"/>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5"/>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5"/>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5"/>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5"/>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5"/>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5"/>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5"/>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5"/>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5"/>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5"/>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5"/>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5"/>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5"/>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5"/>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5"/>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5"/>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5"/>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5"/>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5"/>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5"/>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5"/>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5"/>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5"/>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5"/>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5"/>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5"/>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5"/>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5"/>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5"/>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5"/>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5"/>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5"/>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5"/>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5"/>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5"/>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5"/>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5"/>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5"/>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5"/>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5"/>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5"/>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5"/>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5"/>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5"/>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5"/>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5"/>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5"/>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5"/>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5"/>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5"/>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5"/>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5"/>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5"/>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5"/>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5"/>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5"/>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5"/>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5"/>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5"/>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5"/>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5"/>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5"/>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5"/>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5"/>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5"/>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5"/>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5"/>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5"/>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5"/>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5"/>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5"/>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5"/>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5"/>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5"/>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5"/>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5"/>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5"/>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5"/>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5"/>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5"/>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5"/>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5"/>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5"/>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5"/>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5"/>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5"/>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5"/>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5"/>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5"/>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5"/>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5"/>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5"/>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5"/>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5"/>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5"/>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5"/>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5"/>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5"/>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5"/>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5"/>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5"/>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5"/>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5"/>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5"/>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5"/>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5"/>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5"/>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5"/>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5"/>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5"/>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5"/>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5"/>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5"/>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5"/>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5"/>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5"/>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5"/>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5"/>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5"/>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5"/>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5"/>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5"/>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5"/>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5"/>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5"/>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5"/>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5"/>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5"/>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5"/>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5"/>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5"/>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5"/>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5"/>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5"/>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5"/>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5"/>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5"/>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5"/>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5"/>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5"/>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5"/>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5"/>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5"/>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5"/>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5"/>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5"/>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5"/>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5"/>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5"/>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5"/>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5"/>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5"/>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5"/>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5"/>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5"/>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5"/>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5"/>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5"/>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5"/>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5"/>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5"/>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5"/>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5"/>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5"/>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5"/>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5"/>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5"/>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5"/>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5"/>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5"/>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5"/>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5"/>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5"/>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5"/>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5"/>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5"/>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5"/>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5"/>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5"/>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5"/>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5"/>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5"/>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5"/>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5"/>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5"/>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5"/>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5"/>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5"/>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5"/>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5"/>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5"/>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5"/>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5"/>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5"/>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5"/>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5"/>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5"/>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5"/>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5"/>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5"/>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5"/>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5"/>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5"/>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5"/>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5"/>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5"/>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5"/>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5"/>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5"/>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5"/>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5"/>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5"/>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5"/>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5"/>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5"/>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5"/>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5"/>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5"/>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5"/>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5"/>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5"/>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5"/>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5"/>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5"/>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5"/>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5"/>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5"/>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5"/>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5"/>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5"/>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5"/>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5"/>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5"/>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5"/>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5"/>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5"/>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5"/>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5"/>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5"/>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5"/>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5"/>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5"/>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5"/>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5"/>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5"/>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5"/>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5"/>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5"/>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5"/>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5"/>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5"/>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5"/>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5"/>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5"/>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5"/>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5"/>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5"/>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5"/>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5"/>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5"/>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5"/>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5"/>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5"/>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5"/>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5"/>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5"/>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5"/>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5"/>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5"/>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5"/>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5"/>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5"/>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5"/>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5"/>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5"/>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5"/>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5"/>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5"/>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5"/>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5"/>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5"/>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5"/>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5"/>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5"/>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5"/>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5"/>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5"/>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5"/>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5"/>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5"/>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5"/>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5"/>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5"/>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5"/>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5"/>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5"/>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5"/>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5"/>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5"/>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5"/>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5"/>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5"/>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5"/>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5"/>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5"/>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5"/>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5"/>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5"/>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5"/>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5"/>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5"/>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5"/>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5"/>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5"/>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5"/>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5"/>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5"/>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5"/>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5"/>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5"/>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5"/>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5"/>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5"/>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5"/>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5"/>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5"/>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5"/>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5"/>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5"/>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5"/>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5"/>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5"/>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5"/>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5"/>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5"/>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5"/>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5"/>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5"/>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5"/>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5"/>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5"/>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5"/>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5"/>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5"/>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5"/>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5"/>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5"/>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5"/>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5"/>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5"/>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5"/>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5"/>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5"/>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5"/>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5"/>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5"/>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5"/>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5"/>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5"/>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5"/>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5"/>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5"/>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5"/>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5"/>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5"/>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5"/>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5"/>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5"/>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5"/>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5"/>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5"/>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5"/>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5"/>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5"/>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5"/>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5"/>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5"/>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5"/>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5"/>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5"/>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5"/>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5"/>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5"/>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5"/>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5"/>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5"/>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5"/>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5"/>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5"/>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5"/>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5"/>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5"/>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5"/>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5"/>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5"/>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5"/>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5"/>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5"/>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5"/>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5"/>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5"/>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5"/>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5"/>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5"/>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5"/>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5"/>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5"/>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5"/>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5"/>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5"/>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5"/>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5"/>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5"/>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5"/>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5"/>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5"/>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5"/>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5"/>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5"/>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5"/>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5"/>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5"/>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5"/>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5"/>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5"/>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5"/>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5"/>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5"/>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5"/>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5"/>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5"/>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5"/>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5"/>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5"/>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5"/>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5"/>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5"/>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5"/>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5"/>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5"/>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5"/>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5"/>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5"/>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5"/>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5"/>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5"/>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5"/>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5"/>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5"/>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5"/>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5"/>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5"/>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5"/>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5"/>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5"/>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5"/>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5"/>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5"/>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5"/>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5"/>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5"/>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5"/>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5"/>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5"/>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5"/>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5"/>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5"/>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5"/>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5"/>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5"/>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5"/>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5"/>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5"/>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5"/>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5"/>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5"/>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5"/>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5"/>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5"/>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5"/>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5"/>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5"/>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5"/>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5"/>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5"/>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5"/>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5"/>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5"/>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5"/>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5"/>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5"/>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5"/>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5"/>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5"/>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5"/>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5"/>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5"/>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5"/>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5"/>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5"/>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5"/>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5"/>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5"/>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5"/>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5"/>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5"/>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5"/>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5"/>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5"/>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5"/>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5"/>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5"/>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5"/>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5"/>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5"/>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5"/>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5"/>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5"/>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5"/>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5"/>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5"/>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5"/>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5"/>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5"/>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5"/>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5"/>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5"/>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5"/>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5"/>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5"/>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5"/>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5"/>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5"/>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5"/>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5"/>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5"/>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5"/>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5"/>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5"/>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5"/>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5"/>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5"/>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5"/>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5"/>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5"/>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5"/>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5"/>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5"/>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5"/>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5"/>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5"/>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5"/>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5"/>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5"/>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5"/>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5"/>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5"/>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5"/>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5"/>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5"/>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5"/>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5"/>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5"/>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5"/>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5"/>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5"/>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5"/>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5"/>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5"/>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5"/>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5"/>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5"/>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5"/>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5"/>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5"/>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5"/>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5"/>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5"/>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5"/>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5"/>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5"/>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5"/>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5"/>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5"/>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5"/>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5"/>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5"/>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5"/>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5"/>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5"/>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5"/>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5"/>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5"/>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5"/>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5"/>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5"/>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5"/>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5"/>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5"/>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5"/>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5"/>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5"/>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5"/>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5"/>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5"/>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5"/>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5"/>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5"/>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5"/>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5"/>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5"/>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5"/>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5"/>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5"/>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5"/>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5"/>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5"/>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5"/>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5"/>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5"/>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5"/>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5"/>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5"/>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5"/>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5"/>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5"/>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5"/>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5"/>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5"/>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5"/>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5"/>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5"/>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5"/>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5"/>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5"/>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5"/>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5"/>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5"/>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5"/>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5"/>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5"/>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5"/>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5"/>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5"/>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5"/>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5"/>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5"/>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5"/>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5"/>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5"/>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5"/>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5"/>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5"/>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5"/>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5"/>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5"/>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5"/>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5"/>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5"/>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5"/>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5"/>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5"/>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5"/>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5"/>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5"/>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5"/>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5"/>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5"/>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5"/>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5"/>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5"/>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5"/>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5"/>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5"/>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5"/>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5"/>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5"/>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5"/>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5"/>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5"/>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5"/>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5"/>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5"/>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5"/>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5"/>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5"/>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5"/>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5"/>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5"/>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5"/>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5"/>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5"/>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5"/>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5"/>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5"/>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5"/>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5"/>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5"/>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5"/>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5"/>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5"/>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5"/>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5"/>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5"/>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5"/>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5"/>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5"/>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5"/>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5"/>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5"/>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5"/>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5"/>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5"/>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5"/>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5"/>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5"/>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5"/>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5"/>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5"/>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5"/>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5"/>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5"/>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5"/>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5"/>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5"/>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5"/>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5"/>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5"/>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5"/>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5"/>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5"/>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5"/>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5"/>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5"/>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5"/>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5"/>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5"/>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5"/>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5"/>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5"/>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5"/>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5"/>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5"/>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5"/>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5"/>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5"/>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5"/>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5"/>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5"/>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5"/>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5"/>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5"/>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15"/>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5"/>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5"/>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5"/>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5"/>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5"/>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5"/>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5"/>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5"/>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5"/>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5"/>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5"/>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5"/>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5"/>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5"/>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5"/>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5"/>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5"/>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5"/>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5"/>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5"/>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5"/>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5"/>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5"/>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5"/>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5"/>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5"/>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5"/>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5"/>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5"/>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5"/>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5"/>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5"/>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5"/>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5"/>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5"/>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5"/>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5"/>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5"/>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5"/>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5"/>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5"/>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5"/>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5"/>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5"/>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5"/>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5"/>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5"/>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5"/>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5"/>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5"/>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5"/>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5"/>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5"/>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5"/>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5"/>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5"/>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5"/>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5"/>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5"/>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5"/>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5"/>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5"/>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5"/>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5"/>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5"/>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5"/>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5"/>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5"/>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5"/>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5"/>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5"/>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5"/>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5"/>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5"/>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5"/>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5"/>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5"/>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5"/>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5"/>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5"/>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5"/>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5"/>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5"/>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5"/>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5"/>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5"/>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5"/>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5"/>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5"/>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5"/>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5"/>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5"/>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5"/>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5"/>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5"/>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5"/>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5"/>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5"/>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5"/>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5"/>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5"/>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5"/>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5"/>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5"/>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5"/>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5"/>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5"/>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5"/>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5"/>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5"/>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5"/>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5"/>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5"/>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5"/>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5"/>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5"/>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5"/>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5"/>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5"/>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5"/>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5"/>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5"/>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5"/>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5"/>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5"/>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5"/>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5"/>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5"/>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5"/>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5"/>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5"/>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5"/>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5"/>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5"/>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5"/>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5"/>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5"/>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5"/>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5"/>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5"/>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5"/>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5"/>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5"/>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5"/>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5"/>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5"/>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5"/>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5"/>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5"/>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5"/>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5"/>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5"/>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5"/>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5"/>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5"/>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5"/>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5"/>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5"/>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5"/>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5"/>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5"/>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5"/>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5"/>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5"/>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5"/>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5"/>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5"/>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5"/>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5"/>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5"/>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5"/>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5"/>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5"/>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5"/>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5"/>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5"/>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5"/>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5"/>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5"/>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5"/>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5"/>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5"/>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5"/>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5"/>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5"/>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5"/>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5"/>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5"/>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5"/>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5"/>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5"/>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5"/>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5"/>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5"/>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5"/>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5"/>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5"/>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5"/>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5"/>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5"/>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5"/>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5"/>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5"/>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5"/>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5"/>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5"/>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5"/>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5"/>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5"/>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5"/>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5"/>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5"/>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5"/>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5"/>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5"/>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5"/>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5"/>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5"/>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5"/>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5"/>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5"/>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5"/>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5"/>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5"/>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5"/>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5"/>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5"/>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5"/>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5"/>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5"/>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5"/>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5"/>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5"/>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5"/>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5"/>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5"/>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5"/>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5"/>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5"/>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5"/>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5"/>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5"/>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5"/>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5"/>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5"/>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5"/>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5"/>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5"/>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5"/>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5"/>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5"/>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5"/>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5"/>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5"/>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5"/>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5"/>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5"/>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5"/>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5"/>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5"/>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5"/>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5"/>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5"/>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5"/>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5"/>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5"/>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5"/>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5"/>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5"/>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5"/>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5"/>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5"/>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5"/>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5"/>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5"/>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5"/>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5"/>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5"/>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5"/>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5"/>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5"/>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5"/>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5"/>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5"/>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5"/>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5"/>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5"/>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5"/>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5"/>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5"/>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5"/>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5"/>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5"/>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5"/>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5"/>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5"/>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5"/>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5"/>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5"/>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5"/>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5"/>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5"/>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5"/>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5"/>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5"/>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5"/>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5"/>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5"/>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5"/>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5"/>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5"/>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5"/>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5"/>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5"/>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5"/>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5"/>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5"/>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5"/>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5"/>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5"/>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5"/>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5"/>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5"/>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5"/>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5"/>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5"/>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5"/>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5"/>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5"/>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5"/>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5"/>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5"/>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5"/>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5"/>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5"/>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5"/>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5"/>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5"/>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5"/>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5"/>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5"/>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5"/>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5"/>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5"/>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5"/>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5"/>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5"/>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5"/>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5"/>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5"/>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5"/>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5"/>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5"/>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5"/>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5"/>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5"/>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5"/>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5"/>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5"/>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5"/>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5"/>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5"/>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5"/>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5"/>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5"/>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5"/>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5"/>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5"/>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5"/>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5"/>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5"/>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5"/>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5"/>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5"/>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5"/>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5"/>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5"/>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5"/>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5"/>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5"/>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5"/>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5"/>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5"/>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5"/>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5"/>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5"/>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5"/>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5"/>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5"/>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5"/>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5"/>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5"/>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5"/>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5"/>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5"/>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5"/>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5"/>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5"/>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5"/>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5"/>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5"/>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5"/>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5"/>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5"/>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5"/>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5"/>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5"/>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5"/>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5"/>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5"/>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5"/>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5"/>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5"/>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5"/>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5"/>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5"/>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5"/>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5"/>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5"/>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5"/>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5"/>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5"/>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5"/>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5"/>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5"/>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5"/>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5"/>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5"/>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5"/>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5"/>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5"/>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5"/>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5"/>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5"/>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5"/>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5"/>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5"/>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5"/>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5"/>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5"/>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5"/>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5"/>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5"/>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5"/>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5"/>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5"/>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5"/>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5"/>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5"/>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5"/>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5"/>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5"/>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5"/>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5"/>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5"/>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5"/>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5"/>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5"/>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5"/>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5"/>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5"/>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5"/>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5"/>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5"/>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5"/>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5"/>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5"/>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5"/>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5"/>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5"/>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5"/>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5"/>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5"/>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5"/>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5"/>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5"/>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5"/>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5"/>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5"/>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5"/>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5"/>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5"/>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5"/>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5"/>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5"/>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5"/>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5"/>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5"/>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5"/>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5"/>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5"/>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5"/>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5"/>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5"/>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5"/>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5"/>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5"/>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5"/>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5"/>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5"/>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5"/>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5"/>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5"/>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5"/>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5"/>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5"/>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5"/>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5"/>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5"/>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5"/>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5"/>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5"/>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5"/>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5"/>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5"/>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5"/>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5"/>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5"/>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5"/>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5"/>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5"/>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5"/>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5"/>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5"/>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5"/>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5"/>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5"/>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5"/>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5"/>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5"/>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5"/>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5"/>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5"/>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5"/>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5"/>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5"/>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5"/>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5"/>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5"/>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5"/>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5"/>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5"/>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5"/>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5"/>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5"/>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5"/>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5"/>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5"/>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15"/>
          <p:cNvGrpSpPr/>
          <p:nvPr/>
        </p:nvGrpSpPr>
        <p:grpSpPr>
          <a:xfrm>
            <a:off x="6336957" y="-218193"/>
            <a:ext cx="2528672" cy="2220981"/>
            <a:chOff x="6336957" y="-218193"/>
            <a:chExt cx="2528672" cy="2220981"/>
          </a:xfrm>
        </p:grpSpPr>
        <p:sp>
          <p:nvSpPr>
            <p:cNvPr id="10309" name="Google Shape;10309;p15"/>
            <p:cNvSpPr/>
            <p:nvPr/>
          </p:nvSpPr>
          <p:spPr>
            <a:xfrm rot="10800000">
              <a:off x="6336957" y="-218193"/>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5"/>
            <p:cNvSpPr/>
            <p:nvPr/>
          </p:nvSpPr>
          <p:spPr>
            <a:xfrm rot="10800000">
              <a:off x="6361001" y="-216276"/>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1" name="Google Shape;10311;p15"/>
          <p:cNvSpPr/>
          <p:nvPr/>
        </p:nvSpPr>
        <p:spPr>
          <a:xfrm rot="-1717333">
            <a:off x="-3751785" y="-134384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5"/>
          <p:cNvSpPr/>
          <p:nvPr/>
        </p:nvSpPr>
        <p:spPr>
          <a:xfrm rot="2256565">
            <a:off x="-284564" y="3384719"/>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5"/>
          <p:cNvSpPr/>
          <p:nvPr/>
        </p:nvSpPr>
        <p:spPr>
          <a:xfrm>
            <a:off x="1526428" y="1227500"/>
            <a:ext cx="6091127" cy="2688522"/>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5"/>
          <p:cNvSpPr/>
          <p:nvPr/>
        </p:nvSpPr>
        <p:spPr>
          <a:xfrm rot="-1159480">
            <a:off x="1267083" y="1052007"/>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5"/>
          <p:cNvSpPr/>
          <p:nvPr/>
        </p:nvSpPr>
        <p:spPr>
          <a:xfrm rot="1159480" flipH="1">
            <a:off x="6833308" y="1052007"/>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6" name="Google Shape;10316;p15"/>
          <p:cNvGrpSpPr/>
          <p:nvPr/>
        </p:nvGrpSpPr>
        <p:grpSpPr>
          <a:xfrm rot="-581785">
            <a:off x="-958283" y="40414"/>
            <a:ext cx="3155462" cy="998047"/>
            <a:chOff x="-595050" y="620950"/>
            <a:chExt cx="2427900" cy="767925"/>
          </a:xfrm>
        </p:grpSpPr>
        <p:sp>
          <p:nvSpPr>
            <p:cNvPr id="10317" name="Google Shape;10317;p15"/>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5"/>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15"/>
          <p:cNvGrpSpPr/>
          <p:nvPr/>
        </p:nvGrpSpPr>
        <p:grpSpPr>
          <a:xfrm>
            <a:off x="3426952" y="192462"/>
            <a:ext cx="1741755" cy="790619"/>
            <a:chOff x="1656775" y="652900"/>
            <a:chExt cx="1808300" cy="820825"/>
          </a:xfrm>
        </p:grpSpPr>
        <p:sp>
          <p:nvSpPr>
            <p:cNvPr id="10320" name="Google Shape;10320;p15"/>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5"/>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5"/>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5"/>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5"/>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330" name="Google Shape;10330;p15"/>
          <p:cNvPicPr preferRelativeResize="0"/>
          <p:nvPr/>
        </p:nvPicPr>
        <p:blipFill>
          <a:blip r:embed="rId2" cstate="screen">
            <a:extLst>
              <a:ext uri="{28A0092B-C50C-407E-A947-70E740481C1C}">
                <a14:useLocalDpi xmlns:a14="http://schemas.microsoft.com/office/drawing/2010/main"/>
              </a:ext>
            </a:extLst>
          </a:blip>
          <a:stretch>
            <a:fillRect/>
          </a:stretch>
        </p:blipFill>
        <p:spPr>
          <a:xfrm rot="1045584">
            <a:off x="7651652" y="177690"/>
            <a:ext cx="1408471" cy="1447320"/>
          </a:xfrm>
          <a:prstGeom prst="rect">
            <a:avLst/>
          </a:prstGeom>
          <a:noFill/>
          <a:ln>
            <a:noFill/>
          </a:ln>
          <a:effectLst>
            <a:outerShdw blurRad="57150" dist="19050" dir="5400000" algn="bl" rotWithShape="0">
              <a:schemeClr val="dk2">
                <a:alpha val="50000"/>
              </a:schemeClr>
            </a:outerShdw>
          </a:effectLst>
        </p:spPr>
      </p:pic>
      <p:sp>
        <p:nvSpPr>
          <p:cNvPr id="10331" name="Google Shape;10331;p15"/>
          <p:cNvSpPr txBox="1">
            <a:spLocks noGrp="1"/>
          </p:cNvSpPr>
          <p:nvPr>
            <p:ph type="title"/>
          </p:nvPr>
        </p:nvSpPr>
        <p:spPr>
          <a:xfrm>
            <a:off x="1749140" y="3043939"/>
            <a:ext cx="5645700" cy="413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332" name="Google Shape;10332;p15"/>
          <p:cNvSpPr txBox="1">
            <a:spLocks noGrp="1"/>
          </p:cNvSpPr>
          <p:nvPr>
            <p:ph type="subTitle" idx="1"/>
          </p:nvPr>
        </p:nvSpPr>
        <p:spPr>
          <a:xfrm>
            <a:off x="1749140" y="1685863"/>
            <a:ext cx="5645700" cy="1358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1600"/>
              </a:spcBef>
              <a:spcAft>
                <a:spcPts val="0"/>
              </a:spcAft>
              <a:buSzPts val="2500"/>
              <a:buNone/>
              <a:defRPr sz="2500"/>
            </a:lvl3pPr>
            <a:lvl4pPr lvl="3" algn="ctr" rtl="0">
              <a:lnSpc>
                <a:spcPct val="100000"/>
              </a:lnSpc>
              <a:spcBef>
                <a:spcPts val="1600"/>
              </a:spcBef>
              <a:spcAft>
                <a:spcPts val="0"/>
              </a:spcAft>
              <a:buSzPts val="2500"/>
              <a:buNone/>
              <a:defRPr sz="2500"/>
            </a:lvl4pPr>
            <a:lvl5pPr lvl="4" algn="ctr" rtl="0">
              <a:lnSpc>
                <a:spcPct val="100000"/>
              </a:lnSpc>
              <a:spcBef>
                <a:spcPts val="1600"/>
              </a:spcBef>
              <a:spcAft>
                <a:spcPts val="0"/>
              </a:spcAft>
              <a:buSzPts val="2500"/>
              <a:buNone/>
              <a:defRPr sz="2500"/>
            </a:lvl5pPr>
            <a:lvl6pPr lvl="5" algn="ctr" rtl="0">
              <a:lnSpc>
                <a:spcPct val="100000"/>
              </a:lnSpc>
              <a:spcBef>
                <a:spcPts val="1600"/>
              </a:spcBef>
              <a:spcAft>
                <a:spcPts val="0"/>
              </a:spcAft>
              <a:buSzPts val="2500"/>
              <a:buNone/>
              <a:defRPr sz="2500"/>
            </a:lvl6pPr>
            <a:lvl7pPr lvl="6" algn="ctr" rtl="0">
              <a:lnSpc>
                <a:spcPct val="100000"/>
              </a:lnSpc>
              <a:spcBef>
                <a:spcPts val="1600"/>
              </a:spcBef>
              <a:spcAft>
                <a:spcPts val="0"/>
              </a:spcAft>
              <a:buSzPts val="2500"/>
              <a:buNone/>
              <a:defRPr sz="2500"/>
            </a:lvl7pPr>
            <a:lvl8pPr lvl="7" algn="ctr" rtl="0">
              <a:lnSpc>
                <a:spcPct val="100000"/>
              </a:lnSpc>
              <a:spcBef>
                <a:spcPts val="1600"/>
              </a:spcBef>
              <a:spcAft>
                <a:spcPts val="0"/>
              </a:spcAft>
              <a:buSzPts val="2500"/>
              <a:buNone/>
              <a:defRPr sz="2500"/>
            </a:lvl8pPr>
            <a:lvl9pPr lvl="8" algn="ctr" rtl="0">
              <a:lnSpc>
                <a:spcPct val="100000"/>
              </a:lnSpc>
              <a:spcBef>
                <a:spcPts val="1600"/>
              </a:spcBef>
              <a:spcAft>
                <a:spcPts val="1600"/>
              </a:spcAft>
              <a:buSzPts val="2500"/>
              <a:buNone/>
              <a:defRPr sz="2500"/>
            </a:lvl9pPr>
          </a:lstStyle>
          <a:p>
            <a:endParaRPr/>
          </a:p>
        </p:txBody>
      </p:sp>
    </p:spTree>
  </p:cSld>
  <p:clrMapOvr>
    <a:masterClrMapping/>
  </p:clrMapOvr>
  <p:hf sldNum="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
    <p:bg>
      <p:bgPr>
        <a:solidFill>
          <a:schemeClr val="accent5"/>
        </a:solidFill>
        <a:effectLst/>
      </p:bgPr>
    </p:bg>
    <p:spTree>
      <p:nvGrpSpPr>
        <p:cNvPr id="1" name="Shape 10333"/>
        <p:cNvGrpSpPr/>
        <p:nvPr/>
      </p:nvGrpSpPr>
      <p:grpSpPr>
        <a:xfrm>
          <a:off x="0" y="0"/>
          <a:ext cx="0" cy="0"/>
          <a:chOff x="0" y="0"/>
          <a:chExt cx="0" cy="0"/>
        </a:xfrm>
      </p:grpSpPr>
      <p:sp>
        <p:nvSpPr>
          <p:cNvPr id="10334" name="Google Shape;10334;p16"/>
          <p:cNvSpPr/>
          <p:nvPr/>
        </p:nvSpPr>
        <p:spPr>
          <a:xfrm rot="1717333" flipH="1">
            <a:off x="534190" y="-184814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5" name="Google Shape;10335;p16"/>
          <p:cNvGrpSpPr/>
          <p:nvPr/>
        </p:nvGrpSpPr>
        <p:grpSpPr>
          <a:xfrm rot="-581785">
            <a:off x="2153305" y="-214186"/>
            <a:ext cx="3155462" cy="998047"/>
            <a:chOff x="-595050" y="620950"/>
            <a:chExt cx="2427900" cy="767925"/>
          </a:xfrm>
        </p:grpSpPr>
        <p:sp>
          <p:nvSpPr>
            <p:cNvPr id="10336" name="Google Shape;10336;p16"/>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6"/>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8" name="Google Shape;10338;p16"/>
          <p:cNvGrpSpPr/>
          <p:nvPr/>
        </p:nvGrpSpPr>
        <p:grpSpPr>
          <a:xfrm rot="1812778">
            <a:off x="6679358" y="-64620"/>
            <a:ext cx="3155401" cy="998028"/>
            <a:chOff x="-595050" y="620950"/>
            <a:chExt cx="2427900" cy="767925"/>
          </a:xfrm>
        </p:grpSpPr>
        <p:sp>
          <p:nvSpPr>
            <p:cNvPr id="10339" name="Google Shape;10339;p16"/>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6"/>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16"/>
          <p:cNvGrpSpPr/>
          <p:nvPr/>
        </p:nvGrpSpPr>
        <p:grpSpPr>
          <a:xfrm rot="578112">
            <a:off x="72085" y="162662"/>
            <a:ext cx="5119835" cy="5064518"/>
            <a:chOff x="536700" y="1710275"/>
            <a:chExt cx="1902175" cy="1815200"/>
          </a:xfrm>
        </p:grpSpPr>
        <p:sp>
          <p:nvSpPr>
            <p:cNvPr id="10342" name="Google Shape;10342;p16"/>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6"/>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4" name="Google Shape;10344;p16"/>
          <p:cNvSpPr/>
          <p:nvPr/>
        </p:nvSpPr>
        <p:spPr>
          <a:xfrm rot="-1159313">
            <a:off x="12164" y="2832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6"/>
          <p:cNvSpPr/>
          <p:nvPr/>
        </p:nvSpPr>
        <p:spPr>
          <a:xfrm rot="-1159313">
            <a:off x="4167739" y="423939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346" name="Google Shape;10346;p16"/>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1512595">
            <a:off x="89030" y="3641855"/>
            <a:ext cx="881913" cy="1535440"/>
          </a:xfrm>
          <a:prstGeom prst="rect">
            <a:avLst/>
          </a:prstGeom>
          <a:noFill/>
          <a:ln>
            <a:noFill/>
          </a:ln>
          <a:effectLst>
            <a:outerShdw blurRad="57150" dist="19050" dir="5400000" algn="bl" rotWithShape="0">
              <a:schemeClr val="dk2">
                <a:alpha val="50000"/>
              </a:schemeClr>
            </a:outerShdw>
          </a:effectLst>
        </p:spPr>
      </p:pic>
      <p:sp>
        <p:nvSpPr>
          <p:cNvPr id="10347" name="Google Shape;10347;p16"/>
          <p:cNvSpPr txBox="1">
            <a:spLocks noGrp="1"/>
          </p:cNvSpPr>
          <p:nvPr>
            <p:ph type="title"/>
          </p:nvPr>
        </p:nvSpPr>
        <p:spPr>
          <a:xfrm>
            <a:off x="713100" y="1202250"/>
            <a:ext cx="3954300" cy="1734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348" name="Google Shape;10348;p16"/>
          <p:cNvSpPr txBox="1">
            <a:spLocks noGrp="1"/>
          </p:cNvSpPr>
          <p:nvPr>
            <p:ph type="subTitle" idx="1"/>
          </p:nvPr>
        </p:nvSpPr>
        <p:spPr>
          <a:xfrm>
            <a:off x="713100" y="2936550"/>
            <a:ext cx="3954300" cy="100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10349"/>
        <p:cNvGrpSpPr/>
        <p:nvPr/>
      </p:nvGrpSpPr>
      <p:grpSpPr>
        <a:xfrm>
          <a:off x="0" y="0"/>
          <a:ext cx="0" cy="0"/>
          <a:chOff x="0" y="0"/>
          <a:chExt cx="0" cy="0"/>
        </a:xfrm>
      </p:grpSpPr>
      <p:sp>
        <p:nvSpPr>
          <p:cNvPr id="10350" name="Google Shape;10350;p17"/>
          <p:cNvSpPr/>
          <p:nvPr/>
        </p:nvSpPr>
        <p:spPr>
          <a:xfrm rot="-2361145">
            <a:off x="5752809" y="3783608"/>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7"/>
          <p:cNvSpPr/>
          <p:nvPr/>
        </p:nvSpPr>
        <p:spPr>
          <a:xfrm rot="-1717324">
            <a:off x="-2783437" y="-920824"/>
            <a:ext cx="6993087" cy="4532995"/>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2" name="Google Shape;10352;p17"/>
          <p:cNvGrpSpPr/>
          <p:nvPr/>
        </p:nvGrpSpPr>
        <p:grpSpPr>
          <a:xfrm>
            <a:off x="6615332" y="-767418"/>
            <a:ext cx="2528672" cy="2220981"/>
            <a:chOff x="6615332" y="-767418"/>
            <a:chExt cx="2528672" cy="2220981"/>
          </a:xfrm>
        </p:grpSpPr>
        <p:sp>
          <p:nvSpPr>
            <p:cNvPr id="10353" name="Google Shape;10353;p17"/>
            <p:cNvSpPr/>
            <p:nvPr/>
          </p:nvSpPr>
          <p:spPr>
            <a:xfrm rot="10800000">
              <a:off x="6615332" y="-76741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7"/>
            <p:cNvSpPr/>
            <p:nvPr/>
          </p:nvSpPr>
          <p:spPr>
            <a:xfrm rot="10800000">
              <a:off x="6639376" y="-76550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17"/>
          <p:cNvGrpSpPr/>
          <p:nvPr/>
        </p:nvGrpSpPr>
        <p:grpSpPr>
          <a:xfrm rot="-581785">
            <a:off x="-958283" y="40414"/>
            <a:ext cx="3155462" cy="998047"/>
            <a:chOff x="-595050" y="620950"/>
            <a:chExt cx="2427900" cy="767925"/>
          </a:xfrm>
        </p:grpSpPr>
        <p:sp>
          <p:nvSpPr>
            <p:cNvPr id="10356" name="Google Shape;10356;p17"/>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7"/>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8" name="Google Shape;10358;p17"/>
          <p:cNvSpPr/>
          <p:nvPr/>
        </p:nvSpPr>
        <p:spPr>
          <a:xfrm>
            <a:off x="743976" y="1165825"/>
            <a:ext cx="3574845" cy="324382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7"/>
          <p:cNvSpPr/>
          <p:nvPr/>
        </p:nvSpPr>
        <p:spPr>
          <a:xfrm rot="-1159372">
            <a:off x="455691" y="993505"/>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7"/>
          <p:cNvSpPr/>
          <p:nvPr/>
        </p:nvSpPr>
        <p:spPr>
          <a:xfrm rot="-362703">
            <a:off x="3431329" y="3655263"/>
            <a:ext cx="1197551" cy="79178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1" name="Google Shape;10361;p17"/>
          <p:cNvGrpSpPr/>
          <p:nvPr/>
        </p:nvGrpSpPr>
        <p:grpSpPr>
          <a:xfrm rot="10221945" flipH="1">
            <a:off x="4545496" y="546088"/>
            <a:ext cx="4126958" cy="4082423"/>
            <a:chOff x="536700" y="1710275"/>
            <a:chExt cx="1902175" cy="1815200"/>
          </a:xfrm>
        </p:grpSpPr>
        <p:sp>
          <p:nvSpPr>
            <p:cNvPr id="10362" name="Google Shape;10362;p17"/>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7"/>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364" name="Google Shape;10364;p17"/>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015669" flipH="1">
            <a:off x="7905781" y="359930"/>
            <a:ext cx="1050235" cy="1039267"/>
          </a:xfrm>
          <a:prstGeom prst="rect">
            <a:avLst/>
          </a:prstGeom>
          <a:noFill/>
          <a:ln>
            <a:noFill/>
          </a:ln>
          <a:effectLst>
            <a:outerShdw blurRad="57150" dist="19050" dir="5400000" algn="bl" rotWithShape="0">
              <a:schemeClr val="dk2">
                <a:alpha val="50000"/>
              </a:schemeClr>
            </a:outerShdw>
          </a:effectLst>
        </p:spPr>
      </p:pic>
      <p:pic>
        <p:nvPicPr>
          <p:cNvPr id="10365" name="Google Shape;10365;p17"/>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007365">
            <a:off x="301749" y="3371537"/>
            <a:ext cx="1047376" cy="1589125"/>
          </a:xfrm>
          <a:prstGeom prst="rect">
            <a:avLst/>
          </a:prstGeom>
          <a:noFill/>
          <a:ln>
            <a:noFill/>
          </a:ln>
          <a:effectLst>
            <a:outerShdw blurRad="57150" dist="19050" dir="5400000" algn="bl" rotWithShape="0">
              <a:schemeClr val="dk2">
                <a:alpha val="50000"/>
              </a:schemeClr>
            </a:outerShdw>
          </a:effectLst>
        </p:spPr>
      </p:pic>
      <p:sp>
        <p:nvSpPr>
          <p:cNvPr id="10366" name="Google Shape;10366;p17"/>
          <p:cNvSpPr/>
          <p:nvPr/>
        </p:nvSpPr>
        <p:spPr>
          <a:xfrm rot="-1159372">
            <a:off x="7690166" y="3770217"/>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7"/>
          <p:cNvSpPr/>
          <p:nvPr/>
        </p:nvSpPr>
        <p:spPr>
          <a:xfrm rot="-1159372">
            <a:off x="4419191" y="483667"/>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7"/>
          <p:cNvSpPr txBox="1">
            <a:spLocks noGrp="1"/>
          </p:cNvSpPr>
          <p:nvPr>
            <p:ph type="title"/>
          </p:nvPr>
        </p:nvSpPr>
        <p:spPr>
          <a:xfrm>
            <a:off x="1902229" y="1453550"/>
            <a:ext cx="2078400" cy="1023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369" name="Google Shape;10369;p17"/>
          <p:cNvSpPr txBox="1">
            <a:spLocks noGrp="1"/>
          </p:cNvSpPr>
          <p:nvPr>
            <p:ph type="subTitle" idx="1"/>
          </p:nvPr>
        </p:nvSpPr>
        <p:spPr>
          <a:xfrm>
            <a:off x="1082163" y="2476718"/>
            <a:ext cx="2898300" cy="1335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4_1">
    <p:bg>
      <p:bgPr>
        <a:solidFill>
          <a:schemeClr val="accent5"/>
        </a:solidFill>
        <a:effectLst/>
      </p:bgPr>
    </p:bg>
    <p:spTree>
      <p:nvGrpSpPr>
        <p:cNvPr id="1" name="Shape 10370"/>
        <p:cNvGrpSpPr/>
        <p:nvPr/>
      </p:nvGrpSpPr>
      <p:grpSpPr>
        <a:xfrm>
          <a:off x="0" y="0"/>
          <a:ext cx="0" cy="0"/>
          <a:chOff x="0" y="0"/>
          <a:chExt cx="0" cy="0"/>
        </a:xfrm>
      </p:grpSpPr>
      <p:sp>
        <p:nvSpPr>
          <p:cNvPr id="10371" name="Google Shape;10371;p18"/>
          <p:cNvSpPr/>
          <p:nvPr/>
        </p:nvSpPr>
        <p:spPr>
          <a:xfrm rot="2361145" flipH="1">
            <a:off x="-1047753" y="3783608"/>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8"/>
          <p:cNvSpPr/>
          <p:nvPr/>
        </p:nvSpPr>
        <p:spPr>
          <a:xfrm rot="1717324" flipH="1">
            <a:off x="4930405" y="-920824"/>
            <a:ext cx="6993087" cy="4532995"/>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3" name="Google Shape;10373;p18"/>
          <p:cNvGrpSpPr/>
          <p:nvPr/>
        </p:nvGrpSpPr>
        <p:grpSpPr>
          <a:xfrm>
            <a:off x="-3950" y="-767418"/>
            <a:ext cx="2528672" cy="2220981"/>
            <a:chOff x="-3950" y="-767418"/>
            <a:chExt cx="2528672" cy="2220981"/>
          </a:xfrm>
        </p:grpSpPr>
        <p:sp>
          <p:nvSpPr>
            <p:cNvPr id="10374" name="Google Shape;10374;p18"/>
            <p:cNvSpPr/>
            <p:nvPr/>
          </p:nvSpPr>
          <p:spPr>
            <a:xfrm rot="10800000" flipH="1">
              <a:off x="-3950" y="-76741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8"/>
            <p:cNvSpPr/>
            <p:nvPr/>
          </p:nvSpPr>
          <p:spPr>
            <a:xfrm rot="10800000" flipH="1">
              <a:off x="-3950" y="-76550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18"/>
          <p:cNvGrpSpPr/>
          <p:nvPr/>
        </p:nvGrpSpPr>
        <p:grpSpPr>
          <a:xfrm rot="581785" flipH="1">
            <a:off x="6942876" y="40414"/>
            <a:ext cx="3155462" cy="998047"/>
            <a:chOff x="-595050" y="620950"/>
            <a:chExt cx="2427900" cy="767925"/>
          </a:xfrm>
        </p:grpSpPr>
        <p:sp>
          <p:nvSpPr>
            <p:cNvPr id="10377" name="Google Shape;10377;p18"/>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8"/>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9" name="Google Shape;10379;p18"/>
          <p:cNvSpPr/>
          <p:nvPr/>
        </p:nvSpPr>
        <p:spPr>
          <a:xfrm flipH="1">
            <a:off x="4821234" y="1165825"/>
            <a:ext cx="3574845" cy="324382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8"/>
          <p:cNvSpPr/>
          <p:nvPr/>
        </p:nvSpPr>
        <p:spPr>
          <a:xfrm rot="1159372" flipH="1">
            <a:off x="7486832" y="993505"/>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8"/>
          <p:cNvSpPr/>
          <p:nvPr/>
        </p:nvSpPr>
        <p:spPr>
          <a:xfrm rot="362703" flipH="1">
            <a:off x="4511174" y="3655263"/>
            <a:ext cx="1197551" cy="79178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2" name="Google Shape;10382;p18"/>
          <p:cNvGrpSpPr/>
          <p:nvPr/>
        </p:nvGrpSpPr>
        <p:grpSpPr>
          <a:xfrm rot="-10221945">
            <a:off x="467600" y="546088"/>
            <a:ext cx="4126958" cy="4082423"/>
            <a:chOff x="536700" y="1710275"/>
            <a:chExt cx="1902175" cy="1815200"/>
          </a:xfrm>
        </p:grpSpPr>
        <p:sp>
          <p:nvSpPr>
            <p:cNvPr id="10383" name="Google Shape;10383;p18"/>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8"/>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5" name="Google Shape;10385;p18"/>
          <p:cNvSpPr/>
          <p:nvPr/>
        </p:nvSpPr>
        <p:spPr>
          <a:xfrm rot="1159372" flipH="1">
            <a:off x="341507" y="3655255"/>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8"/>
          <p:cNvSpPr/>
          <p:nvPr/>
        </p:nvSpPr>
        <p:spPr>
          <a:xfrm rot="1159372" flipH="1">
            <a:off x="3526432" y="715217"/>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387" name="Google Shape;10387;p18"/>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348857">
            <a:off x="7611353" y="3344628"/>
            <a:ext cx="1082870" cy="1642969"/>
          </a:xfrm>
          <a:prstGeom prst="rect">
            <a:avLst/>
          </a:prstGeom>
          <a:noFill/>
          <a:ln>
            <a:noFill/>
          </a:ln>
          <a:effectLst>
            <a:outerShdw blurRad="57150" dist="19050" dir="5400000" algn="bl" rotWithShape="0">
              <a:schemeClr val="dk2">
                <a:alpha val="50000"/>
              </a:schemeClr>
            </a:outerShdw>
          </a:effectLst>
        </p:spPr>
      </p:pic>
      <p:pic>
        <p:nvPicPr>
          <p:cNvPr id="10388" name="Google Shape;10388;p18"/>
          <p:cNvPicPr preferRelativeResize="0"/>
          <p:nvPr/>
        </p:nvPicPr>
        <p:blipFill>
          <a:blip r:embed="rId3" cstate="screen">
            <a:extLst>
              <a:ext uri="{28A0092B-C50C-407E-A947-70E740481C1C}">
                <a14:useLocalDpi xmlns:a14="http://schemas.microsoft.com/office/drawing/2010/main"/>
              </a:ext>
            </a:extLst>
          </a:blip>
          <a:stretch>
            <a:fillRect/>
          </a:stretch>
        </p:blipFill>
        <p:spPr>
          <a:xfrm rot="1045584">
            <a:off x="180452" y="122815"/>
            <a:ext cx="1408471" cy="1447320"/>
          </a:xfrm>
          <a:prstGeom prst="rect">
            <a:avLst/>
          </a:prstGeom>
          <a:noFill/>
          <a:ln>
            <a:noFill/>
          </a:ln>
          <a:effectLst>
            <a:outerShdw blurRad="57150" dist="19050" dir="5400000" algn="bl" rotWithShape="0">
              <a:schemeClr val="dk2">
                <a:alpha val="50000"/>
              </a:schemeClr>
            </a:outerShdw>
          </a:effectLst>
        </p:spPr>
      </p:pic>
      <p:sp>
        <p:nvSpPr>
          <p:cNvPr id="10389" name="Google Shape;10389;p18"/>
          <p:cNvSpPr txBox="1">
            <a:spLocks noGrp="1"/>
          </p:cNvSpPr>
          <p:nvPr>
            <p:ph type="title"/>
          </p:nvPr>
        </p:nvSpPr>
        <p:spPr>
          <a:xfrm flipH="1">
            <a:off x="5213586" y="1451275"/>
            <a:ext cx="2000700" cy="1023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390" name="Google Shape;10390;p18"/>
          <p:cNvSpPr txBox="1">
            <a:spLocks noGrp="1"/>
          </p:cNvSpPr>
          <p:nvPr>
            <p:ph type="subTitle" idx="1"/>
          </p:nvPr>
        </p:nvSpPr>
        <p:spPr>
          <a:xfrm flipH="1">
            <a:off x="5213725" y="2474443"/>
            <a:ext cx="2790000" cy="1335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CUSTOM_10">
    <p:bg>
      <p:bgPr>
        <a:solidFill>
          <a:schemeClr val="accent5"/>
        </a:solidFill>
        <a:effectLst/>
      </p:bgPr>
    </p:bg>
    <p:spTree>
      <p:nvGrpSpPr>
        <p:cNvPr id="1" name="Shape 10391"/>
        <p:cNvGrpSpPr/>
        <p:nvPr/>
      </p:nvGrpSpPr>
      <p:grpSpPr>
        <a:xfrm>
          <a:off x="0" y="0"/>
          <a:ext cx="0" cy="0"/>
          <a:chOff x="0" y="0"/>
          <a:chExt cx="0" cy="0"/>
        </a:xfrm>
      </p:grpSpPr>
      <p:sp>
        <p:nvSpPr>
          <p:cNvPr id="10392" name="Google Shape;10392;p19"/>
          <p:cNvSpPr/>
          <p:nvPr/>
        </p:nvSpPr>
        <p:spPr>
          <a:xfrm rot="-2248930">
            <a:off x="-1175628" y="-1277256"/>
            <a:ext cx="10391005" cy="6735563"/>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9"/>
          <p:cNvSpPr/>
          <p:nvPr/>
        </p:nvSpPr>
        <p:spPr>
          <a:xfrm rot="695121">
            <a:off x="2698324" y="40419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9"/>
          <p:cNvSpPr/>
          <p:nvPr/>
        </p:nvSpPr>
        <p:spPr>
          <a:xfrm rot="10241303" flipH="1">
            <a:off x="6015455" y="3699918"/>
            <a:ext cx="2201474" cy="1320994"/>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9"/>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6" name="Google Shape;10396;p19"/>
          <p:cNvGrpSpPr/>
          <p:nvPr/>
        </p:nvGrpSpPr>
        <p:grpSpPr>
          <a:xfrm rot="-918294">
            <a:off x="-548683" y="-895200"/>
            <a:ext cx="1977441" cy="1887073"/>
            <a:chOff x="3385725" y="1047425"/>
            <a:chExt cx="1902175" cy="1815200"/>
          </a:xfrm>
        </p:grpSpPr>
        <p:sp>
          <p:nvSpPr>
            <p:cNvPr id="10397" name="Google Shape;10397;p19"/>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9"/>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9"/>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9"/>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9"/>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9"/>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9"/>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9"/>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9"/>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9"/>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9"/>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9"/>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9"/>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9"/>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9"/>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9"/>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9"/>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9"/>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9"/>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9"/>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9"/>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9"/>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9"/>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9"/>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9"/>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9"/>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9"/>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9"/>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9"/>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9"/>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9"/>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9"/>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9"/>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9"/>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9"/>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9"/>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9"/>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9"/>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9"/>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9"/>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9"/>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9"/>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9"/>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9"/>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9"/>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9"/>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9"/>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9"/>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9"/>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9"/>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9"/>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9"/>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9"/>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9"/>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9"/>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9"/>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9"/>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9"/>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9"/>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9"/>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9"/>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9"/>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9"/>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9"/>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9"/>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9"/>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9"/>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9"/>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9"/>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9"/>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9"/>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9"/>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9"/>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9"/>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9"/>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9"/>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9"/>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9"/>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9"/>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9"/>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9"/>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9"/>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9"/>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9"/>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9"/>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9"/>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9"/>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9"/>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9"/>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9"/>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9"/>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9"/>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9"/>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9"/>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9"/>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9"/>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9"/>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9"/>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9"/>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9"/>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9"/>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9"/>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9"/>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9"/>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9"/>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9"/>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9"/>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9"/>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9"/>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9"/>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9"/>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9"/>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9"/>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9"/>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9"/>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9"/>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9"/>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9"/>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9"/>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9"/>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9"/>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9"/>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9"/>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9"/>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9"/>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9"/>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9"/>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9"/>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9"/>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9"/>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9"/>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9"/>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9"/>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9"/>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9"/>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9"/>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9"/>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9"/>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9"/>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9"/>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9"/>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9"/>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9"/>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9"/>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9"/>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9"/>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9"/>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9"/>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9"/>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9"/>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9"/>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9"/>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9"/>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9"/>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9"/>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9"/>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9"/>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9"/>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9"/>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9"/>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9"/>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9"/>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9"/>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9"/>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9"/>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9"/>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9"/>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9"/>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9"/>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9"/>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9"/>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9"/>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9"/>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9"/>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9"/>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9"/>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9"/>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9"/>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9"/>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9"/>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9"/>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9"/>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9"/>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9"/>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9"/>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9"/>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9"/>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9"/>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9"/>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9"/>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9"/>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9"/>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9"/>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9"/>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9"/>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9"/>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9"/>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9"/>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9"/>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9"/>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9"/>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9"/>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9"/>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9"/>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9"/>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9"/>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9"/>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9"/>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9"/>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9"/>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9"/>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9"/>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9"/>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9"/>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9"/>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9"/>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9"/>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9"/>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9"/>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9"/>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9"/>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9"/>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9"/>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9"/>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9"/>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9"/>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9"/>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9"/>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9"/>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9"/>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9"/>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9"/>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9"/>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9"/>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9"/>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9"/>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9"/>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9"/>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9"/>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9"/>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9"/>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9"/>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9"/>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9"/>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9"/>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9"/>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9"/>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9"/>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9"/>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9"/>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9"/>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9"/>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9"/>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9"/>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9"/>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9"/>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9"/>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9"/>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9"/>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9"/>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9"/>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9"/>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9"/>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9"/>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9"/>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9"/>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9"/>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9"/>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9"/>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9"/>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9"/>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9"/>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9"/>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9"/>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9"/>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9"/>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9"/>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9"/>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9"/>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9"/>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9"/>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9"/>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9"/>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9"/>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9"/>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9"/>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9"/>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9"/>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9"/>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9"/>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9"/>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9"/>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9"/>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9"/>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9"/>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9"/>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9"/>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9"/>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9"/>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9"/>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9"/>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9"/>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9"/>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9"/>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9"/>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9"/>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9"/>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9"/>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9"/>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9"/>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9"/>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9"/>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9"/>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9"/>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9"/>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9"/>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9"/>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9"/>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9"/>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9"/>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9"/>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9"/>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9"/>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9"/>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9"/>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9"/>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9"/>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9"/>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9"/>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9"/>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9"/>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9"/>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9"/>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9"/>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9"/>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9"/>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9"/>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9"/>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9"/>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9"/>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9"/>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9"/>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9"/>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9"/>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9"/>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9"/>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9"/>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9"/>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9"/>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9"/>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9"/>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9"/>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9"/>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9"/>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9"/>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9"/>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9"/>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9"/>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9"/>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9"/>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9"/>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9"/>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9"/>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9"/>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9"/>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9"/>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9"/>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9"/>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9"/>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9"/>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9"/>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9"/>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9"/>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9"/>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9"/>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9"/>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9"/>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9"/>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9"/>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9"/>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9"/>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9"/>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9"/>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9"/>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9"/>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9"/>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9"/>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9"/>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9"/>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9"/>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9"/>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9"/>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9"/>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9"/>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9"/>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9"/>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9"/>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9"/>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9"/>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9"/>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9"/>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9"/>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9"/>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9"/>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9"/>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9"/>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9"/>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9"/>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9"/>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9"/>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9"/>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9"/>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9"/>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9"/>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9"/>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9"/>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9"/>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9"/>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9"/>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9"/>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9"/>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9"/>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9"/>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9"/>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9"/>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9"/>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9"/>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9"/>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9"/>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9"/>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9"/>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9"/>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9"/>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9"/>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9"/>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9"/>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9"/>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9"/>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9"/>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9"/>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9"/>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9"/>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9"/>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19"/>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9"/>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9"/>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9"/>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9"/>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9"/>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9"/>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9"/>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9"/>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9"/>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9"/>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9"/>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9"/>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9"/>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9"/>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9"/>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9"/>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9"/>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9"/>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9"/>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9"/>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9"/>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9"/>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9"/>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9"/>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9"/>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9"/>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9"/>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9"/>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9"/>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9"/>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9"/>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9"/>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9"/>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9"/>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9"/>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9"/>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9"/>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9"/>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9"/>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9"/>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9"/>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9"/>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9"/>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9"/>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9"/>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9"/>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9"/>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19"/>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9"/>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9"/>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9"/>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9"/>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9"/>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9"/>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9"/>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9"/>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9"/>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9"/>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9"/>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9"/>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9"/>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9"/>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9"/>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9"/>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9"/>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9"/>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9"/>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9"/>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9"/>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9"/>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9"/>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9"/>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9"/>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9"/>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9"/>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9"/>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9"/>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9"/>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9"/>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9"/>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9"/>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9"/>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9"/>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9"/>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9"/>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9"/>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9"/>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9"/>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9"/>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9"/>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9"/>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9"/>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9"/>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9"/>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9"/>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9"/>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9"/>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9"/>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9"/>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9"/>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9"/>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9"/>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9"/>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9"/>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9"/>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9"/>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9"/>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9"/>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9"/>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9"/>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9"/>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9"/>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9"/>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9"/>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9"/>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9"/>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9"/>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9"/>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9"/>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9"/>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9"/>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9"/>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9"/>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9"/>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9"/>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9"/>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9"/>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9"/>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9"/>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9"/>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9"/>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9"/>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9"/>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9"/>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9"/>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9"/>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9"/>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9"/>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9"/>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9"/>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9"/>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9"/>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9"/>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9"/>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9"/>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9"/>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9"/>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9"/>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9"/>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9"/>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9"/>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9"/>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9"/>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9"/>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9"/>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9"/>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9"/>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9"/>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9"/>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9"/>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9"/>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9"/>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9"/>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9"/>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9"/>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9"/>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9"/>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9"/>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9"/>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9"/>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9"/>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9"/>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9"/>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9"/>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9"/>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9"/>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9"/>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9"/>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9"/>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9"/>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9"/>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9"/>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9"/>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9"/>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9"/>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9"/>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9"/>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9"/>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9"/>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9"/>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9"/>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9"/>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9"/>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9"/>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9"/>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9"/>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9"/>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9"/>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9"/>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9"/>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9"/>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9"/>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9"/>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9"/>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9"/>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9"/>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9"/>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9"/>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9"/>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9"/>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9"/>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9"/>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9"/>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9"/>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9"/>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9"/>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9"/>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9"/>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9"/>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9"/>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9"/>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9"/>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9"/>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9"/>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9"/>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9"/>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9"/>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9"/>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9"/>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9"/>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9"/>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9"/>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9"/>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9"/>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9"/>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9"/>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9"/>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9"/>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9"/>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9"/>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9"/>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9"/>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9"/>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9"/>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9"/>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9"/>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9"/>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9"/>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9"/>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9"/>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9"/>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9"/>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9"/>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9"/>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9"/>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9"/>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9"/>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9"/>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9"/>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9"/>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9"/>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9"/>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9"/>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9"/>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9"/>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9"/>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9"/>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9"/>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9"/>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9"/>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9"/>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9"/>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9"/>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9"/>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9"/>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9"/>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9"/>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9"/>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9"/>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9"/>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9"/>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9"/>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9"/>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9"/>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9"/>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9"/>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9"/>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9"/>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9"/>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9"/>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9"/>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9"/>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9"/>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9"/>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9"/>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9"/>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9"/>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9"/>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9"/>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9"/>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9"/>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9"/>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9"/>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9"/>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9"/>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9"/>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9"/>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9"/>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9"/>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9"/>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9"/>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9"/>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9"/>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9"/>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9"/>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9"/>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9"/>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9"/>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9"/>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9"/>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9"/>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9"/>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9"/>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9"/>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9"/>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9"/>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9"/>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9"/>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9"/>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9"/>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9"/>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9"/>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9"/>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9"/>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9"/>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9"/>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9"/>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9"/>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9"/>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9"/>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9"/>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9"/>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9"/>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9"/>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9"/>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9"/>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9"/>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9"/>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9"/>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9"/>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9"/>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9"/>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9"/>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9"/>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9"/>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9"/>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9"/>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9"/>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9"/>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9"/>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9"/>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9"/>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9"/>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9"/>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9"/>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9"/>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9"/>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9"/>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9"/>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9"/>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9"/>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9"/>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9"/>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9"/>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9"/>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9"/>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9"/>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9"/>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9"/>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9"/>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9"/>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9"/>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9"/>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9"/>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9"/>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9"/>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9"/>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9"/>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9"/>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9"/>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9"/>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9"/>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9"/>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9"/>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9"/>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9"/>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9"/>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9"/>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9"/>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9"/>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9"/>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9"/>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9"/>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9"/>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9"/>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9"/>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9"/>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9"/>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9"/>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9"/>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9"/>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9"/>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9"/>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9"/>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9"/>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9"/>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9"/>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9"/>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9"/>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9"/>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9"/>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9"/>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9"/>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9"/>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9"/>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9"/>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9"/>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9"/>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9"/>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9"/>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9"/>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9"/>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9"/>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9"/>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9"/>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9"/>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9"/>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9"/>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9"/>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9"/>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9"/>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9"/>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9"/>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9"/>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9"/>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9"/>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9"/>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9"/>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9"/>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9"/>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9"/>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9"/>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9"/>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9"/>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9"/>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9"/>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9"/>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9"/>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9"/>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9"/>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9"/>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9"/>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9"/>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9"/>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9"/>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9"/>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9"/>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9"/>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9"/>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9"/>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9"/>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9"/>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9"/>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9"/>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9"/>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9"/>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9"/>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9"/>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9"/>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9"/>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9"/>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9"/>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9"/>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9"/>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9"/>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9"/>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9"/>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9"/>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9"/>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9"/>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9"/>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9"/>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9"/>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9"/>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9"/>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9"/>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9"/>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9"/>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9"/>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9"/>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9"/>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9"/>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9"/>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9"/>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9"/>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9"/>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9"/>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9"/>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9"/>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9"/>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9"/>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9"/>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9"/>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9"/>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9"/>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9"/>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9"/>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9"/>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9"/>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9"/>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9"/>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9"/>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9"/>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9"/>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9"/>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9"/>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9"/>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9"/>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9"/>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9"/>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9"/>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9"/>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9"/>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9"/>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9"/>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9"/>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9"/>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9"/>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9"/>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9"/>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9"/>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9"/>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9"/>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9"/>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9"/>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9"/>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9"/>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9"/>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9"/>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9"/>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9"/>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9"/>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9"/>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9"/>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9"/>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9"/>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9"/>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9"/>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9"/>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9"/>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9"/>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9"/>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9"/>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9"/>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9"/>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9"/>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9"/>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9"/>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9"/>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9"/>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9"/>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9"/>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9"/>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9"/>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9"/>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9"/>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9"/>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9"/>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9"/>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9"/>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9"/>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9"/>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9"/>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9"/>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9"/>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9"/>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9"/>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9"/>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9"/>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9"/>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9"/>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9"/>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9"/>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9"/>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9"/>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9"/>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9"/>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9"/>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9"/>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9"/>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9"/>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9"/>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9"/>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9"/>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9"/>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9"/>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9"/>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9"/>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9"/>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9"/>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9"/>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9"/>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9"/>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9"/>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9"/>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9"/>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9"/>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9"/>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9"/>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9"/>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9"/>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9"/>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9"/>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9"/>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9"/>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9"/>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9"/>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9"/>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9"/>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9"/>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9"/>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9"/>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9"/>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9"/>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9"/>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9"/>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9"/>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9"/>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9"/>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9"/>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9"/>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9"/>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9"/>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9"/>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9"/>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9"/>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9"/>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9"/>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9"/>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9"/>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9"/>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9"/>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9"/>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9"/>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9"/>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9"/>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9"/>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9"/>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9"/>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9"/>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9"/>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9"/>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9"/>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9"/>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9"/>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9"/>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9"/>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9"/>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9"/>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9"/>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9"/>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9"/>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9"/>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9"/>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9"/>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9"/>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9"/>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9"/>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9"/>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9"/>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9"/>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9"/>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9"/>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9"/>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9"/>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9"/>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9"/>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9"/>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9"/>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9"/>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9"/>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9"/>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9"/>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9"/>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9"/>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9"/>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9"/>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9"/>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9"/>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9"/>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9"/>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9"/>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9"/>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9"/>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9"/>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9"/>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9"/>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9"/>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9"/>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9"/>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9"/>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9"/>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9"/>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9"/>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9"/>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9"/>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9"/>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9"/>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9"/>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9"/>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9"/>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9"/>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9"/>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9"/>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9"/>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9"/>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9"/>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9"/>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9"/>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9"/>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9"/>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9"/>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9"/>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9"/>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9"/>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9"/>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9"/>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9"/>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9"/>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9"/>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9"/>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9"/>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9"/>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9"/>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9"/>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9"/>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9"/>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9"/>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9"/>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9"/>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9"/>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9"/>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9"/>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9"/>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9"/>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9"/>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9"/>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9"/>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9"/>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9"/>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9"/>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9"/>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9"/>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9"/>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9"/>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9"/>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9"/>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9"/>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9"/>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9"/>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9"/>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9"/>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9"/>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9"/>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9"/>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9"/>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9"/>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9"/>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9"/>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9"/>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9"/>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9"/>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9"/>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9"/>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9"/>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9"/>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9"/>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9"/>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9"/>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9"/>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9"/>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9"/>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9"/>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9"/>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9"/>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9"/>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9"/>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9"/>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9"/>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9"/>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9"/>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9"/>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9"/>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9"/>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9"/>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9"/>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9"/>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9"/>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9"/>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9"/>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9"/>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9"/>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9"/>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9"/>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9"/>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9"/>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9"/>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9"/>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9"/>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9"/>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9"/>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9"/>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9"/>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9"/>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9"/>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9"/>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9"/>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9"/>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9"/>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9"/>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9"/>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9"/>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9"/>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9"/>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9"/>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9"/>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9"/>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9"/>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9"/>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9"/>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9"/>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9"/>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9"/>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9"/>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9"/>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9"/>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9"/>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9"/>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9"/>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9"/>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9"/>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9"/>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9"/>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9"/>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9"/>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9"/>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9"/>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9"/>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9"/>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9"/>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9"/>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9"/>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9"/>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9"/>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9"/>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9"/>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9"/>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9"/>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9"/>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9"/>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9"/>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9"/>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9"/>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9"/>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9"/>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9"/>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9"/>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9"/>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9"/>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9"/>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9"/>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9"/>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9"/>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9"/>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9"/>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9"/>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9"/>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9"/>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9"/>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9"/>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9"/>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9"/>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9"/>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9"/>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9"/>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9"/>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9"/>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9"/>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9"/>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9"/>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9"/>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9"/>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9"/>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9"/>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9"/>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9"/>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9"/>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9"/>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9"/>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9"/>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9"/>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9"/>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9"/>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9"/>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9"/>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9"/>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9"/>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9"/>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9"/>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9"/>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9"/>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9"/>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9"/>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9"/>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9"/>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9"/>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9"/>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9"/>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9"/>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9"/>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9"/>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9"/>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9"/>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9"/>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9"/>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9"/>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9"/>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9"/>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9"/>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9"/>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9"/>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9"/>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9"/>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9"/>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9"/>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9"/>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9"/>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9"/>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9"/>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9"/>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9"/>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9"/>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9"/>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9"/>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9"/>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9"/>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9"/>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9"/>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9"/>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9"/>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9"/>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9"/>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9"/>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9"/>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9"/>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9"/>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9"/>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9"/>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9"/>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9"/>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9"/>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9"/>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9"/>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9"/>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9"/>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9"/>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9"/>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9"/>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9"/>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9"/>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9"/>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9"/>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9"/>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9"/>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9"/>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9"/>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9"/>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9"/>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9"/>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9"/>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9"/>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9"/>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9"/>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9"/>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9"/>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9"/>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9"/>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9"/>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9"/>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9"/>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9"/>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9"/>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9"/>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9"/>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9"/>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9"/>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9"/>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9"/>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9"/>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9"/>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9"/>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9"/>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9"/>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9"/>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9"/>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9"/>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9"/>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9"/>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9"/>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9"/>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9"/>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9"/>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9"/>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9"/>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9"/>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9"/>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9"/>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9"/>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9"/>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9"/>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9"/>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9"/>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9"/>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9"/>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9"/>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9"/>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9"/>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9"/>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9"/>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9"/>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9"/>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9"/>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9"/>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9"/>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9"/>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9"/>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9"/>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9"/>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9"/>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9"/>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9"/>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9"/>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9"/>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9"/>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9"/>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9"/>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9"/>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9"/>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9"/>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9"/>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9"/>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9"/>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9"/>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9"/>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9"/>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9"/>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9"/>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9"/>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9"/>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9"/>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9"/>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9"/>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9"/>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9"/>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9"/>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9"/>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9"/>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9"/>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9"/>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9"/>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9"/>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9"/>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9"/>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9"/>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9"/>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9"/>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9"/>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9"/>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9"/>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9"/>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9"/>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9"/>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9"/>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9"/>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9"/>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9"/>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9"/>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9"/>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9"/>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9"/>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9"/>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9"/>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9"/>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9"/>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9"/>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9"/>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9"/>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9"/>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9"/>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9"/>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9"/>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9"/>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9"/>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9"/>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9"/>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9"/>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9"/>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9"/>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9"/>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9"/>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9"/>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9"/>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9"/>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9"/>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9"/>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9"/>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9"/>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9"/>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9"/>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9"/>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9"/>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9"/>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9"/>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9"/>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9"/>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9"/>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9"/>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9"/>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9"/>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9"/>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9"/>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9"/>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9"/>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9"/>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9"/>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9"/>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9"/>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9"/>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9"/>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9"/>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9"/>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9"/>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9"/>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9"/>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9"/>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9"/>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9"/>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9"/>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9"/>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9"/>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9"/>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9"/>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9"/>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9"/>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9"/>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9"/>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9"/>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9"/>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9"/>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9"/>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9"/>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9"/>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9"/>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9"/>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9"/>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9"/>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9"/>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9"/>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9"/>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9"/>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9"/>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9"/>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9"/>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9"/>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9"/>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9"/>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9"/>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9"/>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9"/>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9"/>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9"/>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9"/>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9"/>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9"/>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9"/>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9"/>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9"/>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9"/>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9"/>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9"/>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9"/>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9"/>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9"/>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9"/>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9"/>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9"/>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9"/>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9"/>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9"/>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9"/>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9"/>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9"/>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9"/>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9"/>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9"/>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9"/>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9"/>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9"/>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9"/>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9"/>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9"/>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9"/>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9"/>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9"/>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9"/>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9"/>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9"/>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9"/>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9"/>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9"/>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9"/>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9"/>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9"/>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9"/>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9"/>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9"/>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9"/>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9"/>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9"/>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9"/>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9"/>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9"/>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9"/>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9"/>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9"/>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9"/>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9"/>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9"/>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9"/>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9"/>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9"/>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9"/>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9"/>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9"/>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9"/>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9"/>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9"/>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9"/>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9"/>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9"/>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9"/>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9"/>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9"/>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9"/>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9"/>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9"/>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9"/>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9"/>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9"/>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9"/>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9"/>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9"/>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9"/>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9"/>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9"/>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9"/>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9"/>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9"/>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9"/>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9"/>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9"/>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9"/>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9"/>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9"/>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9"/>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9"/>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9"/>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9"/>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9"/>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9"/>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9"/>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9"/>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9"/>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9"/>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9"/>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9"/>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9"/>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9"/>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9"/>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9"/>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9"/>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9"/>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9"/>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9"/>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9"/>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9"/>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9"/>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9"/>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9"/>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9"/>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9"/>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9"/>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9"/>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9"/>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9"/>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9"/>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9"/>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9"/>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9"/>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9"/>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9"/>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9"/>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9"/>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9"/>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9"/>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9"/>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9"/>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9"/>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9"/>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9"/>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9"/>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9"/>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9"/>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9"/>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9"/>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9"/>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9"/>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9"/>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9"/>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9"/>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9"/>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9"/>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9"/>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9"/>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9"/>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9"/>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9"/>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9"/>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9"/>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9"/>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9"/>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9"/>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9"/>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9"/>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9"/>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9"/>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9"/>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9"/>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9"/>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9"/>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9"/>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9"/>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9"/>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9"/>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9"/>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9"/>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9"/>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9"/>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9"/>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9"/>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9"/>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9"/>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9"/>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9"/>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9"/>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9"/>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9"/>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9"/>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9"/>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9"/>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9"/>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9"/>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9"/>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9"/>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9"/>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9"/>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9"/>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9"/>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9"/>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9"/>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9"/>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9"/>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9"/>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9"/>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9"/>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9"/>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9"/>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9"/>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9"/>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9"/>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9"/>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9"/>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9"/>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9"/>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9"/>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9"/>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9"/>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9"/>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9"/>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9"/>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9"/>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9"/>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9"/>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9"/>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9"/>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9"/>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9"/>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9"/>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9"/>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9"/>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9"/>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9"/>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9"/>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9"/>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9"/>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9"/>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9"/>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9"/>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9"/>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9"/>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9"/>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9"/>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9"/>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9"/>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9"/>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9"/>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9"/>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9"/>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9"/>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9"/>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9"/>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9"/>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9"/>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9"/>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9"/>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9"/>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9"/>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9"/>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9"/>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9"/>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9"/>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9"/>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9"/>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9"/>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9"/>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9"/>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9"/>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9"/>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9"/>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9"/>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9"/>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9"/>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9"/>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9"/>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9"/>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9"/>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9"/>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9"/>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9"/>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9"/>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9"/>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9"/>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9"/>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9"/>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9"/>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9"/>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9"/>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9"/>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9"/>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9"/>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9"/>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9"/>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9"/>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9"/>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9"/>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9"/>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9"/>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9"/>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9"/>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9"/>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9"/>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9"/>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9"/>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9"/>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9"/>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9"/>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9"/>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9"/>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9"/>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9"/>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9"/>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9"/>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9"/>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9"/>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9"/>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9"/>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9"/>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9"/>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9"/>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9"/>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9"/>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9"/>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9"/>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9"/>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9"/>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9"/>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9"/>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9"/>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9"/>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9"/>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9"/>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9"/>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9"/>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9"/>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9"/>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9"/>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9"/>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9"/>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9"/>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9"/>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9"/>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9"/>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9"/>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9"/>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9"/>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9"/>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9"/>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9"/>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9"/>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9"/>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9"/>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9"/>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9"/>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9"/>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9"/>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9"/>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9"/>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9"/>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9"/>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9"/>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9"/>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9"/>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9"/>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9"/>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9"/>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9"/>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9"/>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9"/>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9"/>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9"/>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9"/>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9"/>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9"/>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9"/>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9"/>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9"/>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9"/>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9"/>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9"/>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9"/>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9"/>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9"/>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9"/>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9"/>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9"/>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9"/>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9"/>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9"/>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9"/>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9"/>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9"/>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9"/>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9"/>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9"/>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9"/>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9"/>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9"/>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9"/>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9"/>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9"/>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9"/>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9"/>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9"/>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9"/>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9"/>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9"/>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9"/>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9"/>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9"/>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9"/>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9"/>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9"/>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9"/>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9"/>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9"/>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9"/>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9"/>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9"/>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9"/>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9"/>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9"/>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9"/>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9"/>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9"/>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9"/>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9"/>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9"/>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9"/>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9"/>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9"/>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9"/>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9"/>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9"/>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9"/>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9"/>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9"/>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9"/>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9"/>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9"/>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9"/>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9"/>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9"/>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9"/>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9"/>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9"/>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9"/>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9"/>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9"/>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9"/>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9"/>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9"/>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9"/>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9"/>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9"/>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9"/>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9"/>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9"/>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9"/>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9"/>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9"/>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9"/>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9"/>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9"/>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9"/>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9"/>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9"/>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9"/>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9"/>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9"/>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9"/>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9"/>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9"/>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9"/>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9"/>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9"/>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9"/>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9"/>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9"/>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9"/>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9"/>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9"/>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9"/>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9"/>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9"/>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9"/>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9"/>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9"/>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9"/>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9"/>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9"/>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9"/>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9"/>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9"/>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9"/>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9"/>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9"/>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9"/>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9"/>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9"/>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9"/>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9"/>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9"/>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9"/>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9"/>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9"/>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9"/>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9"/>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9"/>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9"/>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9"/>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9"/>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9"/>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9"/>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9"/>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9"/>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9"/>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9"/>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9"/>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9"/>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9"/>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9"/>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9"/>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9"/>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9"/>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9"/>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9"/>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9"/>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9"/>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9"/>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9"/>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9"/>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9"/>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9"/>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9"/>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9"/>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9"/>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9"/>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9"/>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9"/>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9"/>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9"/>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9"/>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9"/>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9"/>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9"/>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9"/>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9"/>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9"/>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9"/>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9"/>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9"/>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9"/>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9"/>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9"/>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9"/>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9"/>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9"/>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9"/>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9"/>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9"/>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9"/>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9"/>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9"/>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9"/>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9"/>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9"/>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9"/>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9"/>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9"/>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9"/>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9"/>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9"/>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9"/>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9"/>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9"/>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9"/>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9"/>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9"/>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9"/>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9"/>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9"/>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9"/>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9"/>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9"/>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9"/>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9"/>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9"/>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9"/>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9"/>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9"/>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9"/>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9"/>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9"/>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9"/>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9"/>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9"/>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9"/>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9"/>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9"/>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9"/>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9"/>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9"/>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9"/>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9"/>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9"/>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9"/>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9"/>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9"/>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9"/>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9"/>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9"/>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9"/>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9"/>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9"/>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9"/>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9"/>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9"/>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9"/>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9"/>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9"/>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9"/>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9"/>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9"/>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9"/>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9"/>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9"/>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9"/>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9"/>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9"/>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9"/>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9"/>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9"/>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9"/>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9"/>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9"/>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9"/>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9"/>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9"/>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9"/>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9"/>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9"/>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9"/>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9"/>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9"/>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9"/>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9"/>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9"/>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9"/>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9"/>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9"/>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9"/>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9"/>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9"/>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9"/>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9"/>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9"/>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9"/>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9"/>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9"/>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9"/>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9"/>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9"/>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9"/>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9"/>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9"/>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9"/>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9"/>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9"/>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9"/>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9"/>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9"/>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9"/>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9"/>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9"/>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9"/>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9"/>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9"/>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9"/>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9"/>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9"/>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9"/>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9"/>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9"/>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9"/>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9"/>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9"/>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9"/>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9"/>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9"/>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9"/>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9"/>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9"/>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9"/>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9"/>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9"/>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9"/>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9"/>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9"/>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9"/>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9"/>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9"/>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9"/>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9"/>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9"/>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9"/>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9"/>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9"/>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9"/>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9"/>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9"/>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9"/>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9"/>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9"/>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9"/>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9"/>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9"/>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9"/>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9"/>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9"/>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9"/>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9"/>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9"/>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9"/>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9"/>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9"/>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9"/>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9"/>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9"/>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9"/>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9"/>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9"/>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9"/>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9"/>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9"/>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9"/>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9"/>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9"/>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9"/>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9"/>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9"/>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9"/>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9"/>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9"/>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9"/>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9"/>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9"/>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9"/>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9"/>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9"/>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9"/>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9"/>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9"/>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9"/>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9"/>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9"/>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9"/>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9"/>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9"/>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9"/>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9"/>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9"/>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9"/>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9"/>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9"/>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9"/>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9"/>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9"/>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9"/>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9"/>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9"/>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9"/>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9"/>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9"/>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9"/>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9"/>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9"/>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9"/>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9"/>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9"/>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9"/>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9"/>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9"/>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9"/>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9"/>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9"/>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9"/>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9"/>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9"/>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9"/>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9"/>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9"/>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9"/>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9"/>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9"/>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9"/>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9"/>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9"/>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9"/>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9"/>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9"/>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9"/>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9"/>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9"/>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9"/>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9"/>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9"/>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9"/>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9"/>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9"/>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9"/>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9"/>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9"/>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9"/>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9"/>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9"/>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9"/>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9"/>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9"/>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9"/>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9"/>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9"/>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9"/>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9"/>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9"/>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9"/>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9"/>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9"/>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9"/>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9"/>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9"/>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9"/>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9"/>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9"/>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9"/>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9"/>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9"/>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9"/>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9"/>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9"/>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9"/>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9"/>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9"/>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9"/>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9"/>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9"/>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9"/>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9"/>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9"/>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9"/>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9"/>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9"/>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9"/>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9"/>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9"/>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9"/>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9"/>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9"/>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9"/>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9"/>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9"/>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9"/>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9"/>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9"/>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9"/>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9"/>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9"/>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9"/>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9"/>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9"/>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9"/>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9"/>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9"/>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9"/>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9"/>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9"/>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9"/>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9"/>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9"/>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9"/>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9"/>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9"/>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9"/>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9"/>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9"/>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9"/>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9"/>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9"/>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9"/>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9"/>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9"/>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9"/>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9"/>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9"/>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9"/>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9"/>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9"/>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9"/>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9"/>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9"/>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9"/>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9"/>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9"/>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9"/>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9"/>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9"/>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9"/>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9"/>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9"/>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9"/>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9"/>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9"/>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9"/>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9"/>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9"/>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9"/>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9"/>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9"/>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9"/>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9"/>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9"/>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9"/>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9"/>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9"/>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9"/>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9"/>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9"/>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9"/>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9"/>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9"/>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9"/>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9"/>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9"/>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9"/>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9"/>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9"/>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9"/>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9"/>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9"/>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9"/>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9"/>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9"/>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9"/>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9"/>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9"/>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9"/>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9"/>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9"/>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9"/>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9"/>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9"/>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9"/>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9"/>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9"/>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9"/>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9"/>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9"/>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9"/>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9"/>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9"/>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9"/>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9"/>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9"/>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9"/>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9"/>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9"/>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9"/>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9"/>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9"/>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9"/>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9"/>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9"/>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9"/>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9"/>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9"/>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9"/>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9"/>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9"/>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9"/>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9"/>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9"/>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9"/>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9"/>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9"/>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9"/>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9"/>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9"/>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9"/>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9"/>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9"/>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9"/>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9"/>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9"/>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9"/>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9"/>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9"/>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9"/>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9"/>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9"/>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9"/>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9"/>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9"/>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9"/>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9"/>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9"/>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9"/>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9"/>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9"/>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9"/>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9"/>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9"/>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9"/>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9"/>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9"/>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9"/>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9"/>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9"/>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9"/>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9"/>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9"/>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9"/>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9"/>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9"/>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9"/>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9"/>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9"/>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9"/>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9"/>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9"/>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9"/>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9"/>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9"/>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9"/>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9"/>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9"/>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9"/>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9"/>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9"/>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9"/>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9"/>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9"/>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9"/>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9"/>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9"/>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9"/>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9"/>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9"/>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9"/>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9"/>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9"/>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9"/>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9"/>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9"/>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9"/>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9"/>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9"/>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9"/>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9"/>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9"/>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9"/>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9"/>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9"/>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9"/>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9"/>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9"/>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9"/>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9"/>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9"/>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9"/>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9"/>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9"/>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9"/>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9"/>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9"/>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9"/>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9"/>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9"/>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9"/>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9"/>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9"/>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9"/>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9"/>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9"/>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9"/>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9"/>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9"/>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9"/>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9"/>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9"/>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9"/>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9"/>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9"/>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9"/>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9"/>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9"/>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9"/>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9"/>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9"/>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9"/>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9"/>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9"/>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9"/>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9"/>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9"/>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9"/>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9"/>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9"/>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9"/>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9"/>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9"/>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9"/>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9"/>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9"/>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9"/>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9"/>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9"/>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9"/>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9"/>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9"/>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9"/>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9"/>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9"/>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9"/>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9"/>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9"/>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9"/>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9"/>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9"/>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9"/>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9"/>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9"/>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9"/>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9"/>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9"/>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9"/>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9"/>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9"/>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9"/>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9"/>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9"/>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9"/>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9"/>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9"/>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9"/>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9"/>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9"/>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9"/>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9"/>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9"/>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9"/>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9"/>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9"/>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9"/>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9"/>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9"/>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9"/>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9"/>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9"/>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9"/>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19"/>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19"/>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9"/>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9"/>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9"/>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9"/>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9"/>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9"/>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9"/>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9"/>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9"/>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9"/>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9"/>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9"/>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9"/>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9"/>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9"/>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9"/>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9"/>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9"/>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9"/>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9"/>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9"/>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9"/>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9"/>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9"/>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9"/>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9"/>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9"/>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9"/>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9"/>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9"/>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9"/>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9"/>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9"/>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9"/>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9"/>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9"/>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9"/>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9"/>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9"/>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9"/>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9"/>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9"/>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9"/>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9"/>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9"/>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9"/>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9"/>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9"/>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9"/>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9"/>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9"/>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9"/>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9"/>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9"/>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9"/>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9"/>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9"/>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9"/>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9"/>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9"/>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9"/>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9"/>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9"/>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9"/>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9"/>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9"/>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9"/>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9"/>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9"/>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9"/>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9"/>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9"/>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9"/>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9"/>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9"/>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9"/>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9"/>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9"/>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9"/>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9"/>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9"/>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9"/>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9"/>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9"/>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9"/>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9"/>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9"/>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9"/>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9"/>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9"/>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9"/>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9"/>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9"/>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9"/>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9"/>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9"/>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9"/>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9"/>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9"/>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9"/>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9"/>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9"/>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9"/>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9"/>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9"/>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9"/>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9"/>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9"/>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9"/>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9"/>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9"/>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9"/>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9"/>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9"/>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9"/>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9"/>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9"/>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9"/>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9"/>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9"/>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9"/>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9"/>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9"/>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9"/>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9"/>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9"/>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9"/>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9"/>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9"/>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9"/>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9"/>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9"/>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9"/>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9"/>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9"/>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9"/>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9"/>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9"/>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9"/>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9"/>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9"/>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9"/>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9"/>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9"/>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9"/>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9"/>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9"/>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9"/>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9"/>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9"/>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9"/>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9"/>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9"/>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9"/>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9"/>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9"/>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9"/>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9"/>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9"/>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9"/>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9"/>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9"/>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9"/>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9"/>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9"/>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9"/>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9"/>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9"/>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9"/>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9"/>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9"/>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9"/>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9"/>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9"/>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9"/>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9"/>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9"/>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9"/>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9"/>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9"/>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9"/>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9"/>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9"/>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9"/>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9"/>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9"/>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9"/>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9"/>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9"/>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9"/>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9"/>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9"/>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9"/>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9"/>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9"/>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9"/>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9"/>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9"/>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9"/>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9"/>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9"/>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9"/>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9"/>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9"/>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9"/>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9"/>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9"/>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9"/>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9"/>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9"/>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9"/>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9"/>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9"/>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9"/>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9"/>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9"/>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9"/>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9"/>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9"/>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9"/>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9"/>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9"/>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9"/>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9"/>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9"/>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9"/>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9"/>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9"/>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9"/>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9"/>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9"/>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9"/>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9"/>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9"/>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9"/>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9"/>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9"/>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9"/>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9"/>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9"/>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9"/>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9"/>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9"/>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9"/>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9"/>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9"/>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9"/>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9"/>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9"/>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9"/>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9"/>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9"/>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9"/>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9"/>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9"/>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9"/>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9"/>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9"/>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9"/>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9"/>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9"/>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9"/>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9"/>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9"/>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9"/>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9"/>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9"/>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9"/>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9"/>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9"/>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9"/>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9"/>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9"/>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9"/>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9"/>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9"/>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9"/>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9"/>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9"/>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9"/>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9"/>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9"/>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9"/>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9"/>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9"/>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9"/>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9"/>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9"/>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9"/>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9"/>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9"/>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9"/>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9"/>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9"/>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9"/>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9"/>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9"/>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9"/>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9"/>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9"/>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9"/>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9"/>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9"/>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9"/>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9"/>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9"/>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9"/>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9"/>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9"/>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9"/>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9"/>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9"/>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9"/>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9"/>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9"/>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9"/>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9"/>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9"/>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9"/>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9"/>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9"/>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9"/>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9"/>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9"/>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9"/>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9"/>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9"/>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9"/>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9"/>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9"/>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9"/>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9"/>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9"/>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9"/>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9"/>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9"/>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9"/>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9"/>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9"/>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9"/>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9"/>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9"/>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9"/>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9"/>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9"/>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9"/>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9"/>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9"/>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9"/>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9"/>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9"/>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9"/>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9"/>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9"/>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9"/>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9"/>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9"/>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9"/>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9"/>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9"/>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9"/>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9"/>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9"/>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9"/>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9"/>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9"/>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9"/>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9"/>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9"/>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9"/>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9"/>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9"/>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9"/>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9"/>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9"/>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9"/>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9"/>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9"/>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9"/>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9"/>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9"/>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9"/>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9"/>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9"/>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9"/>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9"/>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9"/>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9"/>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9"/>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9"/>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9"/>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9"/>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9"/>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9"/>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9"/>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9"/>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9"/>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9"/>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9"/>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9"/>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9"/>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9"/>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9"/>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9"/>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9"/>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9"/>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9"/>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9"/>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9"/>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9"/>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9"/>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9"/>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9"/>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9"/>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9"/>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9"/>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9"/>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9"/>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9"/>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9"/>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9"/>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9"/>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9"/>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9"/>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9"/>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9"/>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9"/>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9"/>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9"/>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9"/>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9"/>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9"/>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9"/>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9"/>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9"/>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9"/>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9"/>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9"/>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9"/>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9"/>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9"/>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9"/>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9"/>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9"/>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9"/>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9"/>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9"/>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9"/>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9"/>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9"/>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9"/>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9"/>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9"/>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9"/>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9"/>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9"/>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9"/>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9"/>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9"/>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9"/>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9"/>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9"/>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9"/>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9"/>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9"/>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9"/>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9"/>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9"/>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9"/>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9"/>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9"/>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9"/>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9"/>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9"/>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9"/>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9"/>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9"/>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9"/>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9"/>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9"/>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9"/>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9"/>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9"/>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9"/>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9"/>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9"/>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9"/>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9"/>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9"/>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9"/>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9"/>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9"/>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9"/>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9"/>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9"/>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9"/>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9"/>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9"/>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9"/>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9"/>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9"/>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9"/>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9"/>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9"/>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9"/>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9"/>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9"/>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9"/>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9"/>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9"/>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9"/>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9"/>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9"/>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9"/>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9"/>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9"/>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9"/>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9"/>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9"/>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9"/>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9"/>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9"/>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9"/>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9"/>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9"/>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9"/>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9"/>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9"/>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9"/>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9"/>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9"/>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9"/>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9"/>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724" name="Google Shape;13724;p19"/>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477125" flipH="1">
            <a:off x="8094140" y="-100361"/>
            <a:ext cx="673517" cy="1663474"/>
          </a:xfrm>
          <a:prstGeom prst="rect">
            <a:avLst/>
          </a:prstGeom>
          <a:noFill/>
          <a:ln>
            <a:noFill/>
          </a:ln>
          <a:effectLst>
            <a:outerShdw blurRad="57150" dist="19050" dir="5400000" algn="bl" rotWithShape="0">
              <a:schemeClr val="dk2">
                <a:alpha val="50000"/>
              </a:schemeClr>
            </a:outerShdw>
          </a:effectLst>
        </p:spPr>
      </p:pic>
      <p:pic>
        <p:nvPicPr>
          <p:cNvPr id="13725" name="Google Shape;13725;p19"/>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382870">
            <a:off x="-79506" y="3707516"/>
            <a:ext cx="860634" cy="1305792"/>
          </a:xfrm>
          <a:prstGeom prst="rect">
            <a:avLst/>
          </a:prstGeom>
          <a:noFill/>
          <a:ln>
            <a:noFill/>
          </a:ln>
          <a:effectLst>
            <a:outerShdw blurRad="57150" dist="19050" dir="5400000" algn="bl" rotWithShape="0">
              <a:schemeClr val="dk2">
                <a:alpha val="50000"/>
              </a:schemeClr>
            </a:outerShdw>
          </a:effectLst>
        </p:spPr>
      </p:pic>
      <p:sp>
        <p:nvSpPr>
          <p:cNvPr id="13726" name="Google Shape;13726;p1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727" name="Google Shape;13727;p19"/>
          <p:cNvSpPr txBox="1">
            <a:spLocks noGrp="1"/>
          </p:cNvSpPr>
          <p:nvPr>
            <p:ph type="title" idx="2"/>
          </p:nvPr>
        </p:nvSpPr>
        <p:spPr>
          <a:xfrm>
            <a:off x="1885461" y="3098250"/>
            <a:ext cx="2275200" cy="429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728" name="Google Shape;13728;p19"/>
          <p:cNvSpPr txBox="1">
            <a:spLocks noGrp="1"/>
          </p:cNvSpPr>
          <p:nvPr>
            <p:ph type="subTitle" idx="1"/>
          </p:nvPr>
        </p:nvSpPr>
        <p:spPr>
          <a:xfrm>
            <a:off x="1885461" y="3527225"/>
            <a:ext cx="22752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3729" name="Google Shape;13729;p19"/>
          <p:cNvSpPr txBox="1">
            <a:spLocks noGrp="1"/>
          </p:cNvSpPr>
          <p:nvPr>
            <p:ph type="title" idx="3"/>
          </p:nvPr>
        </p:nvSpPr>
        <p:spPr>
          <a:xfrm>
            <a:off x="4983361" y="3098250"/>
            <a:ext cx="2275200" cy="429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730" name="Google Shape;13730;p19"/>
          <p:cNvSpPr txBox="1">
            <a:spLocks noGrp="1"/>
          </p:cNvSpPr>
          <p:nvPr>
            <p:ph type="subTitle" idx="4"/>
          </p:nvPr>
        </p:nvSpPr>
        <p:spPr>
          <a:xfrm>
            <a:off x="4983361" y="3527275"/>
            <a:ext cx="22752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hf sldNum="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6">
    <p:bg>
      <p:bgPr>
        <a:solidFill>
          <a:schemeClr val="accent5"/>
        </a:solidFill>
        <a:effectLst/>
      </p:bgPr>
    </p:bg>
    <p:spTree>
      <p:nvGrpSpPr>
        <p:cNvPr id="1" name="Shape 13761"/>
        <p:cNvGrpSpPr/>
        <p:nvPr/>
      </p:nvGrpSpPr>
      <p:grpSpPr>
        <a:xfrm>
          <a:off x="0" y="0"/>
          <a:ext cx="0" cy="0"/>
          <a:chOff x="0" y="0"/>
          <a:chExt cx="0" cy="0"/>
        </a:xfrm>
      </p:grpSpPr>
      <p:sp>
        <p:nvSpPr>
          <p:cNvPr id="13762" name="Google Shape;13762;p21"/>
          <p:cNvSpPr/>
          <p:nvPr/>
        </p:nvSpPr>
        <p:spPr>
          <a:xfrm rot="-2248930">
            <a:off x="-1175628" y="-1277256"/>
            <a:ext cx="10391005" cy="6735563"/>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21"/>
          <p:cNvSpPr/>
          <p:nvPr/>
        </p:nvSpPr>
        <p:spPr>
          <a:xfrm rot="695121">
            <a:off x="2698324" y="40419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21"/>
          <p:cNvSpPr/>
          <p:nvPr/>
        </p:nvSpPr>
        <p:spPr>
          <a:xfrm rot="10241303" flipH="1">
            <a:off x="6766230" y="3699905"/>
            <a:ext cx="2201474" cy="1320994"/>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21"/>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6" name="Google Shape;13766;p21"/>
          <p:cNvGrpSpPr/>
          <p:nvPr/>
        </p:nvGrpSpPr>
        <p:grpSpPr>
          <a:xfrm rot="-918294">
            <a:off x="-548683" y="-895200"/>
            <a:ext cx="1977441" cy="1887073"/>
            <a:chOff x="3385725" y="1047425"/>
            <a:chExt cx="1902175" cy="1815200"/>
          </a:xfrm>
        </p:grpSpPr>
        <p:sp>
          <p:nvSpPr>
            <p:cNvPr id="13767" name="Google Shape;13767;p21"/>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21"/>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21"/>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21"/>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21"/>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21"/>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21"/>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21"/>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21"/>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21"/>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21"/>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21"/>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21"/>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21"/>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21"/>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21"/>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21"/>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21"/>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21"/>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21"/>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21"/>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21"/>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21"/>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21"/>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21"/>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21"/>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21"/>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21"/>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21"/>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21"/>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21"/>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21"/>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21"/>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21"/>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21"/>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21"/>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21"/>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21"/>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21"/>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21"/>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21"/>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21"/>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21"/>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21"/>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21"/>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21"/>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21"/>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21"/>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21"/>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21"/>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21"/>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21"/>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21"/>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21"/>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21"/>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21"/>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21"/>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21"/>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21"/>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21"/>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21"/>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21"/>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21"/>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21"/>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21"/>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21"/>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21"/>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21"/>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21"/>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21"/>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21"/>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21"/>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21"/>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21"/>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21"/>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21"/>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21"/>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21"/>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21"/>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21"/>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21"/>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21"/>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21"/>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21"/>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21"/>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21"/>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21"/>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21"/>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21"/>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21"/>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21"/>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21"/>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21"/>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21"/>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21"/>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21"/>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21"/>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21"/>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21"/>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21"/>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21"/>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21"/>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21"/>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21"/>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21"/>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21"/>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21"/>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21"/>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21"/>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21"/>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21"/>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21"/>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21"/>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21"/>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21"/>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21"/>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21"/>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21"/>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21"/>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21"/>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21"/>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21"/>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21"/>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21"/>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21"/>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21"/>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21"/>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21"/>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21"/>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21"/>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21"/>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21"/>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21"/>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21"/>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21"/>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21"/>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21"/>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21"/>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21"/>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21"/>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21"/>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21"/>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21"/>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21"/>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21"/>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21"/>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21"/>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21"/>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21"/>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21"/>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21"/>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21"/>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21"/>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21"/>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21"/>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21"/>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21"/>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21"/>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21"/>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21"/>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21"/>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21"/>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21"/>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21"/>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21"/>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21"/>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21"/>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21"/>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21"/>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21"/>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21"/>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21"/>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21"/>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21"/>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21"/>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21"/>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21"/>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21"/>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21"/>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21"/>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21"/>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21"/>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21"/>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21"/>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21"/>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21"/>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21"/>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21"/>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21"/>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21"/>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21"/>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21"/>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21"/>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21"/>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21"/>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21"/>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21"/>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21"/>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21"/>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21"/>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21"/>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21"/>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21"/>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21"/>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21"/>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21"/>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21"/>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21"/>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21"/>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21"/>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21"/>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21"/>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21"/>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21"/>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21"/>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21"/>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21"/>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21"/>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21"/>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21"/>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21"/>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21"/>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21"/>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21"/>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21"/>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21"/>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21"/>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21"/>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21"/>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21"/>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21"/>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21"/>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21"/>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21"/>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21"/>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21"/>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21"/>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21"/>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21"/>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21"/>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21"/>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21"/>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21"/>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21"/>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21"/>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21"/>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21"/>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21"/>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21"/>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21"/>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21"/>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21"/>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21"/>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21"/>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21"/>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21"/>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21"/>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21"/>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21"/>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21"/>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21"/>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21"/>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21"/>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21"/>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21"/>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21"/>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21"/>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21"/>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21"/>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21"/>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21"/>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21"/>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21"/>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21"/>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21"/>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21"/>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21"/>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21"/>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21"/>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21"/>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21"/>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21"/>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21"/>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21"/>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21"/>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21"/>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21"/>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21"/>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21"/>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21"/>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21"/>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21"/>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21"/>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21"/>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21"/>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21"/>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21"/>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21"/>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21"/>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21"/>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21"/>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21"/>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21"/>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21"/>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21"/>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21"/>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21"/>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21"/>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21"/>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21"/>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21"/>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21"/>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21"/>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21"/>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21"/>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21"/>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21"/>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21"/>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21"/>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21"/>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21"/>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21"/>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21"/>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21"/>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21"/>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21"/>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21"/>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21"/>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21"/>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21"/>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21"/>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21"/>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21"/>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21"/>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21"/>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21"/>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21"/>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21"/>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21"/>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21"/>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21"/>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21"/>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21"/>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21"/>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21"/>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21"/>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21"/>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21"/>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21"/>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21"/>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21"/>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21"/>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21"/>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21"/>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21"/>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21"/>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21"/>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21"/>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21"/>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21"/>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21"/>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21"/>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21"/>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21"/>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21"/>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21"/>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21"/>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21"/>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21"/>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21"/>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21"/>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21"/>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21"/>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21"/>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21"/>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21"/>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21"/>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21"/>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21"/>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21"/>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21"/>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21"/>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21"/>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21"/>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21"/>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21"/>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21"/>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21"/>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21"/>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21"/>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21"/>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21"/>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21"/>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21"/>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21"/>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21"/>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21"/>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21"/>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21"/>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21"/>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21"/>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21"/>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21"/>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21"/>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21"/>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21"/>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21"/>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21"/>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21"/>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21"/>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21"/>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21"/>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21"/>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21"/>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21"/>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21"/>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21"/>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21"/>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21"/>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21"/>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21"/>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21"/>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21"/>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21"/>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21"/>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21"/>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21"/>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21"/>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21"/>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21"/>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21"/>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21"/>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21"/>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21"/>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21"/>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21"/>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21"/>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21"/>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21"/>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21"/>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21"/>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21"/>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21"/>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21"/>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21"/>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21"/>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21"/>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21"/>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21"/>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21"/>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21"/>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21"/>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21"/>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21"/>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21"/>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21"/>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21"/>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21"/>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21"/>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21"/>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21"/>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21"/>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21"/>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21"/>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21"/>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21"/>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21"/>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21"/>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21"/>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21"/>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21"/>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21"/>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21"/>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21"/>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21"/>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21"/>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21"/>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21"/>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21"/>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21"/>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21"/>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21"/>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21"/>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21"/>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21"/>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21"/>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21"/>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21"/>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21"/>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21"/>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21"/>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21"/>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21"/>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21"/>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21"/>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21"/>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21"/>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21"/>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21"/>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21"/>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21"/>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21"/>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21"/>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21"/>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21"/>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21"/>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21"/>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21"/>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21"/>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21"/>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21"/>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21"/>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21"/>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21"/>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21"/>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21"/>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21"/>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21"/>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21"/>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21"/>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21"/>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21"/>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21"/>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21"/>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21"/>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21"/>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21"/>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21"/>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21"/>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21"/>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21"/>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21"/>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21"/>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21"/>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21"/>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21"/>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21"/>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21"/>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21"/>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21"/>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21"/>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21"/>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21"/>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21"/>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21"/>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21"/>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21"/>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21"/>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21"/>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21"/>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21"/>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21"/>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21"/>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21"/>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21"/>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21"/>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21"/>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21"/>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21"/>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21"/>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21"/>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21"/>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21"/>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21"/>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21"/>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21"/>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21"/>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21"/>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21"/>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21"/>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21"/>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21"/>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21"/>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21"/>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21"/>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21"/>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21"/>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21"/>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21"/>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21"/>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21"/>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21"/>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21"/>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21"/>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21"/>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21"/>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21"/>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21"/>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21"/>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21"/>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21"/>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21"/>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21"/>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21"/>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21"/>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21"/>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21"/>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21"/>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21"/>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21"/>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21"/>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21"/>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21"/>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21"/>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21"/>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21"/>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21"/>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21"/>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21"/>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21"/>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21"/>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21"/>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21"/>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21"/>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21"/>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21"/>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21"/>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21"/>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21"/>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21"/>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21"/>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21"/>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21"/>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21"/>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21"/>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21"/>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21"/>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21"/>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21"/>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21"/>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21"/>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21"/>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21"/>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21"/>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21"/>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21"/>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21"/>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21"/>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21"/>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21"/>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21"/>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21"/>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21"/>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21"/>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21"/>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21"/>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21"/>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21"/>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21"/>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21"/>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21"/>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21"/>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21"/>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21"/>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21"/>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21"/>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21"/>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21"/>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21"/>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21"/>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21"/>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21"/>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21"/>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21"/>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21"/>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21"/>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21"/>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21"/>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21"/>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21"/>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21"/>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21"/>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21"/>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21"/>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21"/>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21"/>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21"/>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21"/>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21"/>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21"/>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21"/>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21"/>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21"/>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21"/>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21"/>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21"/>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21"/>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21"/>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21"/>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21"/>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21"/>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21"/>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21"/>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21"/>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21"/>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21"/>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21"/>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21"/>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21"/>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21"/>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21"/>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21"/>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21"/>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21"/>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21"/>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21"/>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21"/>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21"/>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21"/>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21"/>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21"/>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21"/>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21"/>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21"/>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21"/>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21"/>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21"/>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21"/>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21"/>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21"/>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21"/>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21"/>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21"/>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21"/>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21"/>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21"/>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21"/>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21"/>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21"/>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21"/>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21"/>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21"/>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21"/>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21"/>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21"/>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21"/>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21"/>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21"/>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21"/>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21"/>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21"/>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21"/>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21"/>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21"/>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21"/>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21"/>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21"/>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21"/>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21"/>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21"/>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21"/>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21"/>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21"/>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21"/>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21"/>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21"/>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21"/>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21"/>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21"/>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21"/>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21"/>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21"/>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21"/>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21"/>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21"/>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21"/>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21"/>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21"/>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21"/>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21"/>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21"/>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21"/>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21"/>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21"/>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21"/>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21"/>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21"/>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21"/>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21"/>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21"/>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21"/>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21"/>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21"/>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21"/>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21"/>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21"/>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21"/>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21"/>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21"/>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21"/>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21"/>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21"/>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21"/>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21"/>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21"/>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21"/>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21"/>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21"/>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21"/>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21"/>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21"/>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21"/>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21"/>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21"/>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21"/>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21"/>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21"/>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21"/>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21"/>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21"/>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21"/>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21"/>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21"/>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21"/>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21"/>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21"/>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21"/>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21"/>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21"/>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21"/>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21"/>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21"/>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21"/>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21"/>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21"/>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21"/>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21"/>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21"/>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21"/>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21"/>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21"/>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21"/>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21"/>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21"/>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21"/>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21"/>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21"/>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21"/>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21"/>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21"/>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21"/>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21"/>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21"/>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21"/>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21"/>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21"/>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21"/>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21"/>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21"/>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21"/>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21"/>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21"/>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21"/>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21"/>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21"/>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21"/>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21"/>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21"/>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21"/>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21"/>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21"/>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21"/>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21"/>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21"/>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21"/>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21"/>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21"/>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21"/>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21"/>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21"/>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21"/>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21"/>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21"/>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21"/>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21"/>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21"/>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21"/>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21"/>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21"/>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21"/>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21"/>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21"/>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21"/>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21"/>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21"/>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21"/>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21"/>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21"/>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21"/>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21"/>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21"/>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21"/>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21"/>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21"/>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21"/>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21"/>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21"/>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21"/>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21"/>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21"/>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21"/>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21"/>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21"/>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21"/>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21"/>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21"/>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21"/>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21"/>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21"/>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21"/>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21"/>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21"/>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21"/>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21"/>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21"/>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21"/>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21"/>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21"/>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21"/>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21"/>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21"/>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21"/>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21"/>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21"/>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21"/>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21"/>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21"/>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21"/>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21"/>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21"/>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21"/>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21"/>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21"/>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21"/>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21"/>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21"/>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21"/>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21"/>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21"/>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21"/>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21"/>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21"/>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21"/>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21"/>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21"/>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21"/>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21"/>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21"/>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21"/>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21"/>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21"/>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21"/>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21"/>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21"/>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21"/>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21"/>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21"/>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21"/>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21"/>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21"/>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21"/>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21"/>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21"/>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21"/>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21"/>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21"/>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21"/>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21"/>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21"/>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21"/>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21"/>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21"/>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21"/>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21"/>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21"/>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21"/>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21"/>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21"/>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21"/>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21"/>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21"/>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21"/>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21"/>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21"/>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21"/>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21"/>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21"/>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21"/>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21"/>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21"/>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21"/>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21"/>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21"/>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21"/>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21"/>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21"/>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21"/>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21"/>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21"/>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21"/>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21"/>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21"/>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21"/>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21"/>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21"/>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21"/>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21"/>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21"/>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21"/>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21"/>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21"/>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21"/>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21"/>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21"/>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21"/>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21"/>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21"/>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21"/>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21"/>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21"/>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21"/>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21"/>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21"/>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21"/>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21"/>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21"/>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21"/>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21"/>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21"/>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21"/>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21"/>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21"/>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21"/>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21"/>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21"/>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21"/>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21"/>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21"/>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21"/>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21"/>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21"/>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21"/>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21"/>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21"/>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21"/>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21"/>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21"/>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21"/>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21"/>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21"/>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21"/>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21"/>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21"/>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21"/>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21"/>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21"/>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21"/>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21"/>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21"/>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21"/>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21"/>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21"/>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21"/>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21"/>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21"/>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21"/>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21"/>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21"/>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21"/>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21"/>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21"/>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21"/>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21"/>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21"/>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21"/>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21"/>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21"/>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21"/>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21"/>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21"/>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21"/>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21"/>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21"/>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21"/>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21"/>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21"/>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21"/>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21"/>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21"/>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21"/>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21"/>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21"/>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21"/>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21"/>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21"/>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21"/>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21"/>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21"/>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21"/>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21"/>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21"/>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21"/>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21"/>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21"/>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21"/>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21"/>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21"/>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21"/>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21"/>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21"/>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21"/>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21"/>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21"/>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21"/>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21"/>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21"/>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21"/>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21"/>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21"/>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21"/>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21"/>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21"/>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21"/>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21"/>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21"/>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21"/>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21"/>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21"/>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21"/>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21"/>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21"/>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21"/>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21"/>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21"/>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21"/>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21"/>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21"/>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21"/>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21"/>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21"/>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21"/>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21"/>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21"/>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21"/>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21"/>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21"/>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21"/>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21"/>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21"/>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21"/>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21"/>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21"/>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21"/>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21"/>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21"/>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21"/>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21"/>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21"/>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21"/>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21"/>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21"/>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21"/>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21"/>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21"/>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21"/>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21"/>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21"/>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21"/>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21"/>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21"/>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21"/>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21"/>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21"/>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21"/>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21"/>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21"/>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21"/>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21"/>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21"/>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21"/>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21"/>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21"/>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21"/>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21"/>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21"/>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21"/>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21"/>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21"/>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21"/>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21"/>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21"/>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21"/>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21"/>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21"/>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21"/>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21"/>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21"/>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21"/>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21"/>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21"/>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21"/>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21"/>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21"/>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21"/>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21"/>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21"/>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21"/>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21"/>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21"/>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21"/>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21"/>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21"/>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21"/>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21"/>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21"/>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21"/>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21"/>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21"/>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21"/>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21"/>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21"/>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21"/>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21"/>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21"/>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21"/>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21"/>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21"/>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21"/>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21"/>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21"/>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21"/>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21"/>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21"/>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21"/>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21"/>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21"/>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21"/>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21"/>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21"/>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21"/>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21"/>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21"/>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21"/>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21"/>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21"/>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21"/>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21"/>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21"/>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21"/>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21"/>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21"/>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21"/>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21"/>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21"/>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21"/>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21"/>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21"/>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21"/>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21"/>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21"/>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21"/>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21"/>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21"/>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21"/>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21"/>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21"/>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21"/>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21"/>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21"/>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21"/>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21"/>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21"/>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21"/>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21"/>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21"/>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21"/>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21"/>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21"/>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21"/>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21"/>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21"/>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21"/>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21"/>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21"/>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21"/>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21"/>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21"/>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21"/>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21"/>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21"/>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21"/>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21"/>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21"/>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21"/>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21"/>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21"/>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21"/>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21"/>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21"/>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21"/>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21"/>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21"/>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21"/>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21"/>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21"/>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21"/>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21"/>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21"/>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21"/>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21"/>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21"/>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21"/>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21"/>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21"/>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21"/>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21"/>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21"/>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21"/>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21"/>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21"/>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21"/>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21"/>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21"/>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21"/>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21"/>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21"/>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21"/>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21"/>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21"/>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21"/>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21"/>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21"/>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21"/>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21"/>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21"/>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21"/>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21"/>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21"/>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21"/>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21"/>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21"/>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21"/>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21"/>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21"/>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21"/>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21"/>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21"/>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21"/>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21"/>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21"/>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21"/>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21"/>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21"/>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21"/>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21"/>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21"/>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21"/>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21"/>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21"/>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21"/>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21"/>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21"/>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21"/>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21"/>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21"/>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21"/>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21"/>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21"/>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21"/>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21"/>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21"/>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21"/>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21"/>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21"/>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21"/>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21"/>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21"/>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21"/>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21"/>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21"/>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21"/>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21"/>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21"/>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21"/>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21"/>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21"/>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21"/>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21"/>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21"/>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21"/>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21"/>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21"/>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21"/>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21"/>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21"/>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21"/>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21"/>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21"/>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21"/>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21"/>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21"/>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21"/>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21"/>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21"/>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21"/>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21"/>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21"/>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21"/>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21"/>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21"/>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21"/>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21"/>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21"/>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21"/>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21"/>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21"/>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21"/>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21"/>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21"/>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21"/>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21"/>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21"/>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21"/>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21"/>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21"/>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21"/>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21"/>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21"/>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21"/>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21"/>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21"/>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21"/>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21"/>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21"/>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21"/>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21"/>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21"/>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21"/>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21"/>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21"/>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21"/>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21"/>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21"/>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21"/>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21"/>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21"/>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21"/>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21"/>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21"/>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21"/>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21"/>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21"/>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21"/>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21"/>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21"/>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21"/>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21"/>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21"/>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21"/>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21"/>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21"/>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21"/>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21"/>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21"/>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21"/>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21"/>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21"/>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21"/>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21"/>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21"/>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21"/>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21"/>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21"/>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21"/>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21"/>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21"/>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21"/>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21"/>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21"/>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21"/>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21"/>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21"/>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21"/>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21"/>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21"/>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21"/>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21"/>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21"/>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21"/>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21"/>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21"/>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21"/>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21"/>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21"/>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21"/>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21"/>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21"/>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21"/>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21"/>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21"/>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21"/>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21"/>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21"/>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21"/>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21"/>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21"/>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21"/>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21"/>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21"/>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21"/>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21"/>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21"/>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21"/>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21"/>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21"/>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21"/>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21"/>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21"/>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21"/>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21"/>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21"/>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21"/>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21"/>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21"/>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21"/>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21"/>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21"/>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21"/>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21"/>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21"/>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21"/>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21"/>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21"/>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21"/>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21"/>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21"/>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21"/>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21"/>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21"/>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21"/>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21"/>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21"/>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21"/>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21"/>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21"/>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21"/>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21"/>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21"/>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21"/>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21"/>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21"/>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21"/>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21"/>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21"/>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21"/>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21"/>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21"/>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21"/>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21"/>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21"/>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21"/>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21"/>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21"/>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21"/>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21"/>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21"/>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21"/>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21"/>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21"/>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21"/>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21"/>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21"/>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21"/>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21"/>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21"/>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21"/>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21"/>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21"/>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21"/>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21"/>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21"/>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21"/>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21"/>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21"/>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21"/>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21"/>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21"/>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21"/>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21"/>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21"/>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21"/>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21"/>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21"/>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21"/>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21"/>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21"/>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21"/>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21"/>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21"/>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21"/>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21"/>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21"/>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21"/>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21"/>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21"/>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21"/>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21"/>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21"/>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21"/>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21"/>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21"/>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21"/>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21"/>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21"/>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21"/>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21"/>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21"/>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21"/>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21"/>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21"/>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21"/>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21"/>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21"/>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21"/>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21"/>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21"/>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21"/>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21"/>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21"/>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21"/>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21"/>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21"/>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21"/>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21"/>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21"/>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21"/>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21"/>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21"/>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21"/>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21"/>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21"/>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21"/>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21"/>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21"/>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21"/>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21"/>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21"/>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21"/>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21"/>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21"/>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21"/>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21"/>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21"/>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21"/>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21"/>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21"/>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21"/>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21"/>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21"/>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21"/>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21"/>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21"/>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21"/>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21"/>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21"/>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21"/>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21"/>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21"/>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21"/>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21"/>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21"/>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21"/>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21"/>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21"/>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21"/>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21"/>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21"/>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21"/>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21"/>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21"/>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21"/>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21"/>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21"/>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21"/>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21"/>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21"/>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21"/>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21"/>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21"/>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21"/>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21"/>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21"/>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21"/>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21"/>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21"/>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21"/>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21"/>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21"/>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21"/>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21"/>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21"/>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21"/>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21"/>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21"/>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21"/>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21"/>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21"/>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21"/>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21"/>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21"/>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21"/>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21"/>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21"/>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21"/>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21"/>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21"/>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21"/>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21"/>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21"/>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21"/>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21"/>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21"/>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21"/>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21"/>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21"/>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21"/>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21"/>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21"/>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21"/>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21"/>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21"/>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21"/>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21"/>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21"/>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21"/>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21"/>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21"/>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21"/>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21"/>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21"/>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21"/>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21"/>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21"/>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21"/>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21"/>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21"/>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21"/>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21"/>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21"/>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21"/>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21"/>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21"/>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21"/>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21"/>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21"/>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21"/>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21"/>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21"/>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21"/>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21"/>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21"/>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21"/>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21"/>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21"/>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21"/>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21"/>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21"/>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21"/>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21"/>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21"/>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21"/>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21"/>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21"/>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21"/>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21"/>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21"/>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21"/>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21"/>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21"/>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21"/>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21"/>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21"/>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21"/>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21"/>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21"/>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21"/>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21"/>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21"/>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21"/>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21"/>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21"/>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21"/>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21"/>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21"/>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21"/>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21"/>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21"/>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21"/>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21"/>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21"/>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21"/>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21"/>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21"/>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21"/>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21"/>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21"/>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21"/>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21"/>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21"/>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21"/>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21"/>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21"/>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21"/>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21"/>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21"/>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21"/>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21"/>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21"/>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21"/>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21"/>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21"/>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21"/>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21"/>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21"/>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21"/>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21"/>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21"/>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21"/>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21"/>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21"/>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21"/>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21"/>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21"/>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21"/>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21"/>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21"/>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21"/>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21"/>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21"/>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21"/>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21"/>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21"/>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21"/>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21"/>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21"/>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21"/>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21"/>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21"/>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21"/>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21"/>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21"/>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21"/>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21"/>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21"/>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21"/>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21"/>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21"/>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21"/>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21"/>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21"/>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21"/>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21"/>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21"/>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21"/>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21"/>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21"/>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21"/>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21"/>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21"/>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21"/>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21"/>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21"/>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21"/>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21"/>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21"/>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21"/>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21"/>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21"/>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21"/>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21"/>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21"/>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21"/>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21"/>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21"/>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21"/>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21"/>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21"/>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21"/>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21"/>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21"/>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21"/>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21"/>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21"/>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21"/>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21"/>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21"/>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21"/>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21"/>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21"/>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21"/>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21"/>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21"/>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21"/>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21"/>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21"/>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21"/>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21"/>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21"/>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21"/>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21"/>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21"/>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21"/>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21"/>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21"/>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21"/>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21"/>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21"/>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21"/>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21"/>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21"/>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21"/>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21"/>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21"/>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21"/>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21"/>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21"/>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21"/>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21"/>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21"/>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21"/>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21"/>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21"/>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21"/>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21"/>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21"/>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21"/>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21"/>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21"/>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21"/>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21"/>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21"/>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21"/>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21"/>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21"/>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21"/>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21"/>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21"/>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21"/>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21"/>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21"/>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21"/>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21"/>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21"/>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21"/>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21"/>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21"/>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21"/>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21"/>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21"/>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21"/>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21"/>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21"/>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21"/>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21"/>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21"/>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21"/>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21"/>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21"/>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21"/>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21"/>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21"/>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21"/>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21"/>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21"/>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21"/>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21"/>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21"/>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21"/>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21"/>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21"/>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21"/>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21"/>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21"/>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21"/>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21"/>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21"/>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21"/>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21"/>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21"/>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21"/>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21"/>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21"/>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21"/>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21"/>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21"/>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21"/>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21"/>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21"/>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21"/>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21"/>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21"/>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21"/>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21"/>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21"/>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21"/>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21"/>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21"/>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21"/>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21"/>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21"/>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21"/>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21"/>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21"/>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21"/>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21"/>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21"/>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21"/>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21"/>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21"/>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21"/>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21"/>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21"/>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21"/>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21"/>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21"/>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21"/>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21"/>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21"/>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21"/>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21"/>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21"/>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21"/>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21"/>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21"/>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21"/>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21"/>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21"/>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21"/>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21"/>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21"/>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21"/>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21"/>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21"/>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21"/>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21"/>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21"/>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21"/>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21"/>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21"/>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21"/>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21"/>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21"/>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21"/>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21"/>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21"/>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21"/>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21"/>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21"/>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21"/>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21"/>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21"/>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21"/>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21"/>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21"/>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21"/>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21"/>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21"/>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21"/>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21"/>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21"/>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21"/>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21"/>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21"/>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21"/>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21"/>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21"/>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21"/>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21"/>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21"/>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21"/>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21"/>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21"/>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21"/>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21"/>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21"/>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21"/>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21"/>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21"/>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21"/>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21"/>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21"/>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21"/>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21"/>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21"/>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21"/>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21"/>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21"/>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21"/>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21"/>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21"/>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21"/>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21"/>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21"/>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21"/>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21"/>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21"/>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21"/>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21"/>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21"/>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21"/>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21"/>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21"/>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21"/>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21"/>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21"/>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21"/>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21"/>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21"/>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21"/>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21"/>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21"/>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21"/>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21"/>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21"/>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21"/>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21"/>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21"/>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21"/>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21"/>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21"/>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21"/>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21"/>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21"/>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21"/>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21"/>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21"/>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21"/>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21"/>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21"/>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21"/>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21"/>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21"/>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21"/>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21"/>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21"/>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21"/>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21"/>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21"/>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21"/>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21"/>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21"/>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21"/>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21"/>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21"/>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21"/>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21"/>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21"/>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21"/>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21"/>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21"/>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21"/>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21"/>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21"/>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21"/>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21"/>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21"/>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21"/>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21"/>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21"/>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21"/>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21"/>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21"/>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21"/>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21"/>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21"/>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21"/>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21"/>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21"/>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21"/>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21"/>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21"/>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21"/>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21"/>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21"/>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21"/>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21"/>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21"/>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21"/>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21"/>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21"/>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21"/>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21"/>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21"/>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21"/>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21"/>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21"/>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21"/>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21"/>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21"/>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21"/>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21"/>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21"/>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21"/>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21"/>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21"/>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21"/>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21"/>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21"/>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21"/>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21"/>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21"/>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21"/>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21"/>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21"/>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21"/>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21"/>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21"/>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21"/>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21"/>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21"/>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21"/>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21"/>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21"/>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21"/>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21"/>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21"/>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21"/>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21"/>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21"/>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21"/>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21"/>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21"/>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21"/>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21"/>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21"/>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21"/>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21"/>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21"/>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21"/>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21"/>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21"/>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21"/>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21"/>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21"/>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21"/>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21"/>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21"/>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21"/>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21"/>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21"/>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21"/>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21"/>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21"/>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21"/>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21"/>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21"/>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21"/>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21"/>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21"/>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21"/>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21"/>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21"/>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21"/>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21"/>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21"/>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21"/>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21"/>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21"/>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21"/>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21"/>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21"/>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21"/>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21"/>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21"/>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21"/>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21"/>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21"/>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21"/>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21"/>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21"/>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21"/>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21"/>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21"/>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21"/>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21"/>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21"/>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21"/>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21"/>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21"/>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21"/>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21"/>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21"/>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21"/>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21"/>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21"/>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21"/>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21"/>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21"/>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21"/>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21"/>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21"/>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21"/>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21"/>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21"/>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21"/>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21"/>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21"/>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21"/>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21"/>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21"/>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21"/>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21"/>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21"/>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21"/>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21"/>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21"/>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21"/>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21"/>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21"/>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21"/>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21"/>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21"/>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21"/>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21"/>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21"/>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21"/>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21"/>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21"/>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21"/>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21"/>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21"/>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21"/>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21"/>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21"/>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21"/>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21"/>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21"/>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21"/>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21"/>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21"/>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21"/>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21"/>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21"/>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21"/>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21"/>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21"/>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21"/>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21"/>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21"/>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21"/>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21"/>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21"/>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21"/>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21"/>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21"/>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21"/>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21"/>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21"/>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21"/>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21"/>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21"/>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21"/>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21"/>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21"/>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21"/>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21"/>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21"/>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21"/>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21"/>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21"/>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21"/>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21"/>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21"/>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21"/>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21"/>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21"/>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21"/>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21"/>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21"/>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21"/>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21"/>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21"/>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21"/>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21"/>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21"/>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21"/>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21"/>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21"/>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21"/>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21"/>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21"/>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21"/>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21"/>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21"/>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21"/>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21"/>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21"/>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21"/>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21"/>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21"/>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21"/>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21"/>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21"/>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21"/>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21"/>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21"/>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21"/>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21"/>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21"/>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21"/>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21"/>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21"/>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21"/>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21"/>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21"/>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21"/>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21"/>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21"/>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21"/>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21"/>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21"/>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21"/>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21"/>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21"/>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21"/>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21"/>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21"/>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21"/>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21"/>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21"/>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21"/>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21"/>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21"/>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21"/>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21"/>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21"/>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21"/>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21"/>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21"/>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21"/>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21"/>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21"/>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21"/>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21"/>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21"/>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21"/>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21"/>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21"/>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21"/>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21"/>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21"/>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21"/>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21"/>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21"/>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21"/>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21"/>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21"/>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21"/>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21"/>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21"/>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21"/>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21"/>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21"/>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21"/>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21"/>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21"/>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21"/>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21"/>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21"/>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21"/>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21"/>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21"/>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21"/>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21"/>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21"/>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21"/>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21"/>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21"/>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21"/>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21"/>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21"/>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21"/>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21"/>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21"/>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21"/>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21"/>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21"/>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21"/>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21"/>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21"/>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21"/>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21"/>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21"/>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21"/>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21"/>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21"/>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21"/>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21"/>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21"/>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21"/>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21"/>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21"/>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21"/>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21"/>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21"/>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21"/>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21"/>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21"/>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21"/>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21"/>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21"/>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21"/>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21"/>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21"/>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21"/>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21"/>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21"/>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21"/>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21"/>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21"/>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21"/>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21"/>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21"/>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21"/>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21"/>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21"/>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21"/>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21"/>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21"/>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21"/>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21"/>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21"/>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21"/>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21"/>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21"/>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21"/>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21"/>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21"/>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21"/>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21"/>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21"/>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21"/>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21"/>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21"/>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21"/>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21"/>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21"/>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21"/>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21"/>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21"/>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21"/>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21"/>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21"/>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21"/>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21"/>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21"/>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21"/>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21"/>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21"/>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21"/>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21"/>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21"/>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21"/>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21"/>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21"/>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21"/>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21"/>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21"/>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21"/>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21"/>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21"/>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21"/>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21"/>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21"/>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21"/>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21"/>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21"/>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21"/>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21"/>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21"/>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21"/>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21"/>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21"/>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21"/>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21"/>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21"/>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21"/>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21"/>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21"/>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21"/>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21"/>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21"/>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21"/>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21"/>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21"/>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21"/>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21"/>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21"/>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21"/>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21"/>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21"/>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21"/>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21"/>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21"/>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21"/>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21"/>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21"/>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21"/>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21"/>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21"/>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21"/>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21"/>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21"/>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21"/>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21"/>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21"/>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21"/>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21"/>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21"/>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21"/>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21"/>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21"/>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21"/>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21"/>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21"/>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21"/>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21"/>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21"/>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21"/>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21"/>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21"/>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21"/>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21"/>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21"/>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21"/>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21"/>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21"/>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21"/>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21"/>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21"/>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21"/>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21"/>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21"/>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21"/>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21"/>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21"/>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21"/>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21"/>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21"/>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21"/>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21"/>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21"/>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21"/>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21"/>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21"/>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21"/>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21"/>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21"/>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21"/>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21"/>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21"/>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21"/>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21"/>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21"/>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21"/>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21"/>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21"/>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21"/>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21"/>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21"/>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21"/>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21"/>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21"/>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21"/>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21"/>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21"/>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21"/>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21"/>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21"/>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21"/>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21"/>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21"/>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21"/>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21"/>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21"/>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21"/>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21"/>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21"/>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21"/>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21"/>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21"/>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21"/>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21"/>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21"/>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21"/>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21"/>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21"/>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21"/>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21"/>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21"/>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21"/>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21"/>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21"/>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21"/>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21"/>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21"/>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21"/>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21"/>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21"/>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21"/>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21"/>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21"/>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21"/>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21"/>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21"/>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21"/>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21"/>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21"/>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21"/>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21"/>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21"/>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21"/>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21"/>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21"/>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21"/>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21"/>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21"/>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21"/>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21"/>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21"/>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21"/>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21"/>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21"/>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21"/>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21"/>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21"/>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21"/>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21"/>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21"/>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21"/>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21"/>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21"/>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21"/>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21"/>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21"/>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21"/>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21"/>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21"/>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21"/>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21"/>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21"/>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21"/>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21"/>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21"/>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21"/>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21"/>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21"/>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21"/>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21"/>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21"/>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21"/>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21"/>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21"/>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21"/>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21"/>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21"/>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21"/>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21"/>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21"/>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21"/>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21"/>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21"/>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21"/>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21"/>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21"/>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21"/>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21"/>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21"/>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21"/>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21"/>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21"/>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21"/>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21"/>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21"/>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21"/>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21"/>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21"/>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21"/>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21"/>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21"/>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21"/>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21"/>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21"/>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21"/>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21"/>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21"/>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21"/>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21"/>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21"/>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21"/>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21"/>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21"/>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21"/>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21"/>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21"/>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21"/>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21"/>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21"/>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21"/>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21"/>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21"/>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21"/>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21"/>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21"/>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21"/>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21"/>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21"/>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21"/>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21"/>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21"/>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21"/>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21"/>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21"/>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21"/>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21"/>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21"/>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21"/>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21"/>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21"/>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21"/>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21"/>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21"/>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21"/>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21"/>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21"/>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21"/>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21"/>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21"/>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21"/>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21"/>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21"/>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21"/>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21"/>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21"/>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21"/>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21"/>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21"/>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21"/>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21"/>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21"/>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21"/>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21"/>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21"/>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21"/>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21"/>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21"/>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21"/>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21"/>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21"/>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21"/>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21"/>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21"/>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21"/>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21"/>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21"/>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21"/>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21"/>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21"/>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21"/>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21"/>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21"/>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21"/>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21"/>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21"/>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21"/>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21"/>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21"/>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21"/>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21"/>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21"/>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21"/>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21"/>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21"/>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21"/>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21"/>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21"/>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21"/>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21"/>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21"/>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21"/>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21"/>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21"/>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21"/>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21"/>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21"/>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21"/>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21"/>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21"/>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21"/>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21"/>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21"/>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21"/>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21"/>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21"/>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21"/>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21"/>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21"/>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21"/>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21"/>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21"/>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21"/>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21"/>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21"/>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21"/>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21"/>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21"/>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21"/>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21"/>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21"/>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21"/>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21"/>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21"/>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21"/>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21"/>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21"/>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21"/>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21"/>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21"/>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21"/>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21"/>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21"/>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21"/>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21"/>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21"/>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21"/>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21"/>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21"/>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21"/>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21"/>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21"/>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21"/>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21"/>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21"/>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21"/>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21"/>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21"/>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21"/>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21"/>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21"/>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21"/>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21"/>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21"/>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21"/>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21"/>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21"/>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21"/>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21"/>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21"/>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21"/>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21"/>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21"/>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21"/>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21"/>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21"/>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21"/>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21"/>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21"/>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21"/>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21"/>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21"/>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21"/>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21"/>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21"/>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21"/>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21"/>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21"/>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21"/>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21"/>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21"/>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21"/>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21"/>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21"/>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21"/>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21"/>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21"/>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21"/>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21"/>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21"/>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21"/>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21"/>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21"/>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21"/>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21"/>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21"/>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21"/>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21"/>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21"/>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21"/>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21"/>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21"/>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21"/>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21"/>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21"/>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21"/>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21"/>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21"/>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21"/>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21"/>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21"/>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21"/>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21"/>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21"/>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21"/>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21"/>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21"/>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21"/>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21"/>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21"/>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21"/>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21"/>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21"/>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21"/>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21"/>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21"/>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21"/>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21"/>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21"/>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21"/>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21"/>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21"/>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21"/>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21"/>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21"/>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21"/>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21"/>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21"/>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21"/>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21"/>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21"/>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21"/>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21"/>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21"/>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21"/>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21"/>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21"/>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21"/>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21"/>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21"/>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21"/>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21"/>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21"/>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21"/>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21"/>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21"/>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21"/>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21"/>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21"/>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21"/>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21"/>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21"/>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21"/>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21"/>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21"/>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21"/>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21"/>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21"/>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21"/>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21"/>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21"/>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21"/>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21"/>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21"/>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21"/>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21"/>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21"/>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21"/>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21"/>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21"/>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21"/>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21"/>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21"/>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21"/>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21"/>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21"/>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21"/>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21"/>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21"/>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21"/>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21"/>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21"/>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21"/>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21"/>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21"/>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21"/>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21"/>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21"/>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21"/>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21"/>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21"/>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21"/>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21"/>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21"/>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21"/>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21"/>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21"/>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21"/>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21"/>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21"/>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21"/>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21"/>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21"/>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21"/>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21"/>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21"/>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21"/>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21"/>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21"/>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21"/>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21"/>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21"/>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21"/>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21"/>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21"/>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21"/>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21"/>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21"/>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21"/>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21"/>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21"/>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21"/>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21"/>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21"/>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21"/>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21"/>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21"/>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21"/>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21"/>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21"/>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21"/>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21"/>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21"/>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21"/>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21"/>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21"/>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21"/>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21"/>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21"/>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21"/>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21"/>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21"/>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21"/>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21"/>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21"/>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21"/>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21"/>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21"/>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21"/>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21"/>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21"/>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21"/>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21"/>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21"/>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21"/>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21"/>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21"/>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21"/>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21"/>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21"/>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21"/>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21"/>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21"/>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21"/>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21"/>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21"/>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21"/>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21"/>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21"/>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21"/>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21"/>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21"/>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21"/>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21"/>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21"/>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21"/>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21"/>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21"/>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21"/>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21"/>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21"/>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21"/>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21"/>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21"/>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21"/>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21"/>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21"/>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21"/>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21"/>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21"/>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21"/>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21"/>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21"/>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21"/>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21"/>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21"/>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21"/>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21"/>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21"/>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21"/>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21"/>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21"/>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21"/>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21"/>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21"/>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21"/>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21"/>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21"/>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21"/>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21"/>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21"/>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21"/>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21"/>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21"/>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21"/>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21"/>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21"/>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21"/>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21"/>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21"/>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21"/>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21"/>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21"/>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21"/>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21"/>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21"/>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21"/>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21"/>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21"/>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21"/>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21"/>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21"/>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21"/>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21"/>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21"/>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21"/>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21"/>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21"/>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21"/>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21"/>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21"/>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21"/>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21"/>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21"/>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21"/>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21"/>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21"/>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21"/>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21"/>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21"/>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21"/>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21"/>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21"/>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21"/>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21"/>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21"/>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21"/>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21"/>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21"/>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21"/>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21"/>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21"/>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21"/>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21"/>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21"/>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21"/>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21"/>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21"/>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21"/>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21"/>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21"/>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21"/>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21"/>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21"/>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21"/>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21"/>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21"/>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21"/>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21"/>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21"/>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21"/>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21"/>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21"/>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21"/>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21"/>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21"/>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21"/>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21"/>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21"/>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21"/>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21"/>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21"/>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21"/>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21"/>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21"/>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21"/>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21"/>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21"/>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21"/>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21"/>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21"/>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21"/>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21"/>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21"/>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21"/>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21"/>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21"/>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21"/>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21"/>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21"/>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21"/>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21"/>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21"/>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21"/>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21"/>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21"/>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21"/>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21"/>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21"/>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094" name="Google Shape;17094;p21"/>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477125" flipH="1">
            <a:off x="8094140" y="-100361"/>
            <a:ext cx="673517" cy="1663474"/>
          </a:xfrm>
          <a:prstGeom prst="rect">
            <a:avLst/>
          </a:prstGeom>
          <a:noFill/>
          <a:ln>
            <a:noFill/>
          </a:ln>
          <a:effectLst>
            <a:outerShdw blurRad="57150" dist="19050" dir="5400000" algn="bl" rotWithShape="0">
              <a:schemeClr val="dk2">
                <a:alpha val="50000"/>
              </a:schemeClr>
            </a:outerShdw>
          </a:effectLst>
        </p:spPr>
      </p:pic>
      <p:pic>
        <p:nvPicPr>
          <p:cNvPr id="17095" name="Google Shape;17095;p21"/>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382870">
            <a:off x="-79506" y="3707516"/>
            <a:ext cx="860634" cy="1305792"/>
          </a:xfrm>
          <a:prstGeom prst="rect">
            <a:avLst/>
          </a:prstGeom>
          <a:noFill/>
          <a:ln>
            <a:noFill/>
          </a:ln>
          <a:effectLst>
            <a:outerShdw blurRad="57150" dist="19050" dir="5400000" algn="bl" rotWithShape="0">
              <a:schemeClr val="dk2">
                <a:alpha val="50000"/>
              </a:schemeClr>
            </a:outerShdw>
          </a:effectLst>
        </p:spPr>
      </p:pic>
      <p:sp>
        <p:nvSpPr>
          <p:cNvPr id="17096" name="Google Shape;17096;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097" name="Google Shape;17097;p21"/>
          <p:cNvSpPr txBox="1">
            <a:spLocks noGrp="1"/>
          </p:cNvSpPr>
          <p:nvPr>
            <p:ph type="title" idx="2"/>
          </p:nvPr>
        </p:nvSpPr>
        <p:spPr>
          <a:xfrm>
            <a:off x="720002" y="2504800"/>
            <a:ext cx="20868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098" name="Google Shape;17098;p21"/>
          <p:cNvSpPr txBox="1">
            <a:spLocks noGrp="1"/>
          </p:cNvSpPr>
          <p:nvPr>
            <p:ph type="subTitle" idx="1"/>
          </p:nvPr>
        </p:nvSpPr>
        <p:spPr>
          <a:xfrm>
            <a:off x="720000" y="3032500"/>
            <a:ext cx="2086800" cy="66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099" name="Google Shape;17099;p21"/>
          <p:cNvSpPr txBox="1">
            <a:spLocks noGrp="1"/>
          </p:cNvSpPr>
          <p:nvPr>
            <p:ph type="title" idx="3"/>
          </p:nvPr>
        </p:nvSpPr>
        <p:spPr>
          <a:xfrm>
            <a:off x="3528594" y="2504800"/>
            <a:ext cx="20868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00" name="Google Shape;17100;p21"/>
          <p:cNvSpPr txBox="1">
            <a:spLocks noGrp="1"/>
          </p:cNvSpPr>
          <p:nvPr>
            <p:ph type="subTitle" idx="4"/>
          </p:nvPr>
        </p:nvSpPr>
        <p:spPr>
          <a:xfrm>
            <a:off x="3528600" y="3032500"/>
            <a:ext cx="2086800" cy="66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01" name="Google Shape;17101;p21"/>
          <p:cNvSpPr txBox="1">
            <a:spLocks noGrp="1"/>
          </p:cNvSpPr>
          <p:nvPr>
            <p:ph type="title" idx="5"/>
          </p:nvPr>
        </p:nvSpPr>
        <p:spPr>
          <a:xfrm>
            <a:off x="6337192" y="2504800"/>
            <a:ext cx="20868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02" name="Google Shape;17102;p21"/>
          <p:cNvSpPr txBox="1">
            <a:spLocks noGrp="1"/>
          </p:cNvSpPr>
          <p:nvPr>
            <p:ph type="subTitle" idx="6"/>
          </p:nvPr>
        </p:nvSpPr>
        <p:spPr>
          <a:xfrm>
            <a:off x="6337200" y="3032500"/>
            <a:ext cx="2086800" cy="66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5">
    <p:bg>
      <p:bgPr>
        <a:solidFill>
          <a:schemeClr val="accent5"/>
        </a:solidFill>
        <a:effectLst/>
      </p:bgPr>
    </p:bg>
    <p:spTree>
      <p:nvGrpSpPr>
        <p:cNvPr id="1" name="Shape 17103"/>
        <p:cNvGrpSpPr/>
        <p:nvPr/>
      </p:nvGrpSpPr>
      <p:grpSpPr>
        <a:xfrm>
          <a:off x="0" y="0"/>
          <a:ext cx="0" cy="0"/>
          <a:chOff x="0" y="0"/>
          <a:chExt cx="0" cy="0"/>
        </a:xfrm>
      </p:grpSpPr>
      <p:sp>
        <p:nvSpPr>
          <p:cNvPr id="17104" name="Google Shape;17104;p22"/>
          <p:cNvSpPr/>
          <p:nvPr/>
        </p:nvSpPr>
        <p:spPr>
          <a:xfrm rot="-2361154">
            <a:off x="3799775"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22"/>
          <p:cNvSpPr/>
          <p:nvPr/>
        </p:nvSpPr>
        <p:spPr>
          <a:xfrm rot="-1717347">
            <a:off x="-483490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22"/>
          <p:cNvSpPr/>
          <p:nvPr/>
        </p:nvSpPr>
        <p:spPr>
          <a:xfrm>
            <a:off x="540975" y="178935"/>
            <a:ext cx="8062072" cy="487269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107" name="Google Shape;17107;p22"/>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615148">
            <a:off x="38899" y="173696"/>
            <a:ext cx="1399184" cy="1384556"/>
          </a:xfrm>
          <a:prstGeom prst="rect">
            <a:avLst/>
          </a:prstGeom>
          <a:noFill/>
          <a:ln>
            <a:noFill/>
          </a:ln>
          <a:effectLst>
            <a:outerShdw blurRad="57150" dist="19050" dir="5400000" algn="bl" rotWithShape="0">
              <a:schemeClr val="dk2">
                <a:alpha val="50000"/>
              </a:schemeClr>
            </a:outerShdw>
          </a:effectLst>
        </p:spPr>
      </p:pic>
      <p:pic>
        <p:nvPicPr>
          <p:cNvPr id="17108" name="Google Shape;17108;p22"/>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007394" flipH="1">
            <a:off x="7884269" y="2636944"/>
            <a:ext cx="898314" cy="2218685"/>
          </a:xfrm>
          <a:prstGeom prst="rect">
            <a:avLst/>
          </a:prstGeom>
          <a:noFill/>
          <a:ln>
            <a:noFill/>
          </a:ln>
          <a:effectLst>
            <a:outerShdw blurRad="57150" dist="19050" dir="5400000" algn="bl" rotWithShape="0">
              <a:schemeClr val="dk2">
                <a:alpha val="50000"/>
              </a:schemeClr>
            </a:outerShdw>
          </a:effectLst>
        </p:spPr>
      </p:pic>
      <p:sp>
        <p:nvSpPr>
          <p:cNvPr id="17109" name="Google Shape;17109;p22"/>
          <p:cNvSpPr/>
          <p:nvPr/>
        </p:nvSpPr>
        <p:spPr>
          <a:xfrm rot="1159307" flipH="1">
            <a:off x="7714232" y="181817"/>
            <a:ext cx="1238397" cy="81879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22"/>
          <p:cNvSpPr/>
          <p:nvPr/>
        </p:nvSpPr>
        <p:spPr>
          <a:xfrm rot="-7309355">
            <a:off x="-362296" y="3943577"/>
            <a:ext cx="2201564" cy="1321048"/>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112" name="Google Shape;17112;p22"/>
          <p:cNvSpPr txBox="1">
            <a:spLocks noGrp="1"/>
          </p:cNvSpPr>
          <p:nvPr>
            <p:ph type="title" idx="2"/>
          </p:nvPr>
        </p:nvSpPr>
        <p:spPr>
          <a:xfrm>
            <a:off x="2012450" y="16164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13" name="Google Shape;17113;p22"/>
          <p:cNvSpPr txBox="1">
            <a:spLocks noGrp="1"/>
          </p:cNvSpPr>
          <p:nvPr>
            <p:ph type="subTitle" idx="1"/>
          </p:nvPr>
        </p:nvSpPr>
        <p:spPr>
          <a:xfrm>
            <a:off x="2012450" y="20454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14" name="Google Shape;17114;p22"/>
          <p:cNvSpPr txBox="1">
            <a:spLocks noGrp="1"/>
          </p:cNvSpPr>
          <p:nvPr>
            <p:ph type="title" idx="3"/>
          </p:nvPr>
        </p:nvSpPr>
        <p:spPr>
          <a:xfrm>
            <a:off x="4773543" y="16164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15" name="Google Shape;17115;p22"/>
          <p:cNvSpPr txBox="1">
            <a:spLocks noGrp="1"/>
          </p:cNvSpPr>
          <p:nvPr>
            <p:ph type="subTitle" idx="4"/>
          </p:nvPr>
        </p:nvSpPr>
        <p:spPr>
          <a:xfrm>
            <a:off x="4773541" y="20454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16" name="Google Shape;17116;p22"/>
          <p:cNvSpPr txBox="1">
            <a:spLocks noGrp="1"/>
          </p:cNvSpPr>
          <p:nvPr>
            <p:ph type="title" idx="5"/>
          </p:nvPr>
        </p:nvSpPr>
        <p:spPr>
          <a:xfrm>
            <a:off x="2012450" y="30498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17" name="Google Shape;17117;p22"/>
          <p:cNvSpPr txBox="1">
            <a:spLocks noGrp="1"/>
          </p:cNvSpPr>
          <p:nvPr>
            <p:ph type="subTitle" idx="6"/>
          </p:nvPr>
        </p:nvSpPr>
        <p:spPr>
          <a:xfrm>
            <a:off x="2012450" y="34788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18" name="Google Shape;17118;p22"/>
          <p:cNvSpPr txBox="1">
            <a:spLocks noGrp="1"/>
          </p:cNvSpPr>
          <p:nvPr>
            <p:ph type="title" idx="7"/>
          </p:nvPr>
        </p:nvSpPr>
        <p:spPr>
          <a:xfrm>
            <a:off x="4773543" y="30498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19" name="Google Shape;17119;p22"/>
          <p:cNvSpPr txBox="1">
            <a:spLocks noGrp="1"/>
          </p:cNvSpPr>
          <p:nvPr>
            <p:ph type="subTitle" idx="8"/>
          </p:nvPr>
        </p:nvSpPr>
        <p:spPr>
          <a:xfrm>
            <a:off x="4773540" y="34788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7"/>
        <p:cNvGrpSpPr/>
        <p:nvPr/>
      </p:nvGrpSpPr>
      <p:grpSpPr>
        <a:xfrm>
          <a:off x="0" y="0"/>
          <a:ext cx="0" cy="0"/>
          <a:chOff x="0" y="0"/>
          <a:chExt cx="0" cy="0"/>
        </a:xfrm>
      </p:grpSpPr>
      <p:grpSp>
        <p:nvGrpSpPr>
          <p:cNvPr id="38" name="Google Shape;38;p3"/>
          <p:cNvGrpSpPr/>
          <p:nvPr/>
        </p:nvGrpSpPr>
        <p:grpSpPr>
          <a:xfrm rot="8345356">
            <a:off x="6733551" y="2965804"/>
            <a:ext cx="2853775" cy="2723271"/>
            <a:chOff x="3385725" y="1047425"/>
            <a:chExt cx="1902175" cy="1815200"/>
          </a:xfrm>
        </p:grpSpPr>
        <p:sp>
          <p:nvSpPr>
            <p:cNvPr id="39" name="Google Shape;39;p3"/>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6" name="Google Shape;3366;p3"/>
          <p:cNvSpPr/>
          <p:nvPr/>
        </p:nvSpPr>
        <p:spPr>
          <a:xfrm rot="-1717334">
            <a:off x="-3581765" y="-3471882"/>
            <a:ext cx="14839899" cy="9619384"/>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
          <p:cNvSpPr/>
          <p:nvPr/>
        </p:nvSpPr>
        <p:spPr>
          <a:xfrm rot="2256565">
            <a:off x="-673364" y="3565269"/>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
          <p:cNvSpPr/>
          <p:nvPr/>
        </p:nvSpPr>
        <p:spPr>
          <a:xfrm>
            <a:off x="713100" y="1190700"/>
            <a:ext cx="4569423" cy="304047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
          <p:cNvSpPr/>
          <p:nvPr/>
        </p:nvSpPr>
        <p:spPr>
          <a:xfrm>
            <a:off x="411150" y="8812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
          <p:cNvSpPr/>
          <p:nvPr/>
        </p:nvSpPr>
        <p:spPr>
          <a:xfrm rot="-872942">
            <a:off x="-481970" y="-385622"/>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371" name="Google Shape;3371;p3"/>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007366">
            <a:off x="200656" y="3196938"/>
            <a:ext cx="1188965" cy="1803949"/>
          </a:xfrm>
          <a:prstGeom prst="rect">
            <a:avLst/>
          </a:prstGeom>
          <a:noFill/>
          <a:ln>
            <a:noFill/>
          </a:ln>
          <a:effectLst>
            <a:outerShdw blurRad="57150" dist="19050" dir="5400000" algn="bl" rotWithShape="0">
              <a:schemeClr val="dk2">
                <a:alpha val="50000"/>
              </a:schemeClr>
            </a:outerShdw>
          </a:effectLst>
        </p:spPr>
      </p:pic>
      <p:pic>
        <p:nvPicPr>
          <p:cNvPr id="3372" name="Google Shape;3372;p3"/>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536432" flipH="1">
            <a:off x="7987078" y="-179225"/>
            <a:ext cx="697421" cy="1722523"/>
          </a:xfrm>
          <a:prstGeom prst="rect">
            <a:avLst/>
          </a:prstGeom>
          <a:noFill/>
          <a:ln>
            <a:noFill/>
          </a:ln>
          <a:effectLst>
            <a:outerShdw blurRad="57150" dist="19050" dir="5400000" algn="bl" rotWithShape="0">
              <a:schemeClr val="dk2">
                <a:alpha val="50000"/>
              </a:schemeClr>
            </a:outerShdw>
          </a:effectLst>
        </p:spPr>
      </p:pic>
      <p:grpSp>
        <p:nvGrpSpPr>
          <p:cNvPr id="3373" name="Google Shape;3373;p3"/>
          <p:cNvGrpSpPr/>
          <p:nvPr/>
        </p:nvGrpSpPr>
        <p:grpSpPr>
          <a:xfrm rot="-9752893">
            <a:off x="3542462" y="-608673"/>
            <a:ext cx="2059076" cy="1487328"/>
            <a:chOff x="5300575" y="2491600"/>
            <a:chExt cx="1784750" cy="1289175"/>
          </a:xfrm>
        </p:grpSpPr>
        <p:sp>
          <p:nvSpPr>
            <p:cNvPr id="3374" name="Google Shape;3374;p3"/>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9" name="Google Shape;3389;p3"/>
          <p:cNvSpPr txBox="1">
            <a:spLocks noGrp="1"/>
          </p:cNvSpPr>
          <p:nvPr>
            <p:ph type="title"/>
          </p:nvPr>
        </p:nvSpPr>
        <p:spPr>
          <a:xfrm>
            <a:off x="846825" y="2511288"/>
            <a:ext cx="4302000" cy="6882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solidFill>
                  <a:schemeClr val="lt2"/>
                </a:solidFill>
              </a:defRPr>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3390" name="Google Shape;3390;p3"/>
          <p:cNvSpPr txBox="1">
            <a:spLocks noGrp="1"/>
          </p:cNvSpPr>
          <p:nvPr>
            <p:ph type="title" idx="2" hasCustomPrompt="1"/>
          </p:nvPr>
        </p:nvSpPr>
        <p:spPr>
          <a:xfrm>
            <a:off x="2371875" y="1580388"/>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391" name="Google Shape;3391;p3"/>
          <p:cNvSpPr txBox="1">
            <a:spLocks noGrp="1"/>
          </p:cNvSpPr>
          <p:nvPr>
            <p:ph type="subTitle" idx="1"/>
          </p:nvPr>
        </p:nvSpPr>
        <p:spPr>
          <a:xfrm>
            <a:off x="846813" y="3199638"/>
            <a:ext cx="4302000" cy="51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7120"/>
        <p:cNvGrpSpPr/>
        <p:nvPr/>
      </p:nvGrpSpPr>
      <p:grpSpPr>
        <a:xfrm>
          <a:off x="0" y="0"/>
          <a:ext cx="0" cy="0"/>
          <a:chOff x="0" y="0"/>
          <a:chExt cx="0" cy="0"/>
        </a:xfrm>
      </p:grpSpPr>
      <p:sp>
        <p:nvSpPr>
          <p:cNvPr id="17121" name="Google Shape;17121;p23"/>
          <p:cNvSpPr/>
          <p:nvPr/>
        </p:nvSpPr>
        <p:spPr>
          <a:xfrm rot="-2361154">
            <a:off x="4409375"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23"/>
          <p:cNvSpPr/>
          <p:nvPr/>
        </p:nvSpPr>
        <p:spPr>
          <a:xfrm rot="-1717347">
            <a:off x="-422530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23"/>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124" name="Google Shape;17124;p23"/>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278997">
            <a:off x="-126072" y="142492"/>
            <a:ext cx="1097321" cy="1664893"/>
          </a:xfrm>
          <a:prstGeom prst="rect">
            <a:avLst/>
          </a:prstGeom>
          <a:noFill/>
          <a:ln>
            <a:noFill/>
          </a:ln>
          <a:effectLst>
            <a:outerShdw blurRad="57150" dist="19050" dir="5400000" algn="bl" rotWithShape="0">
              <a:schemeClr val="dk2">
                <a:alpha val="50000"/>
              </a:schemeClr>
            </a:outerShdw>
          </a:effectLst>
        </p:spPr>
      </p:pic>
      <p:pic>
        <p:nvPicPr>
          <p:cNvPr id="17125" name="Google Shape;17125;p23"/>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007369" flipH="1">
            <a:off x="7895780" y="3289386"/>
            <a:ext cx="1092736" cy="1657957"/>
          </a:xfrm>
          <a:prstGeom prst="rect">
            <a:avLst/>
          </a:prstGeom>
          <a:noFill/>
          <a:ln>
            <a:noFill/>
          </a:ln>
          <a:effectLst>
            <a:outerShdw blurRad="57150" dist="19050" dir="5400000" algn="bl" rotWithShape="0">
              <a:schemeClr val="dk2">
                <a:alpha val="50000"/>
              </a:schemeClr>
            </a:outerShdw>
          </a:effectLst>
        </p:spPr>
      </p:pic>
      <p:sp>
        <p:nvSpPr>
          <p:cNvPr id="17126" name="Google Shape;17126;p23"/>
          <p:cNvSpPr/>
          <p:nvPr/>
        </p:nvSpPr>
        <p:spPr>
          <a:xfrm rot="-7459640">
            <a:off x="-862939" y="4134517"/>
            <a:ext cx="2201447" cy="1320978"/>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27" name="Google Shape;17127;p23"/>
          <p:cNvGrpSpPr/>
          <p:nvPr/>
        </p:nvGrpSpPr>
        <p:grpSpPr>
          <a:xfrm rot="-8100000">
            <a:off x="7534682" y="-334057"/>
            <a:ext cx="2059094" cy="1487341"/>
            <a:chOff x="5300575" y="2491600"/>
            <a:chExt cx="1784750" cy="1289175"/>
          </a:xfrm>
        </p:grpSpPr>
        <p:sp>
          <p:nvSpPr>
            <p:cNvPr id="17128" name="Google Shape;17128;p23"/>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23"/>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23"/>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23"/>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23"/>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23"/>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23"/>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23"/>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23"/>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23"/>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23"/>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23"/>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23"/>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23"/>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23"/>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43" name="Google Shape;17143;p2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144" name="Google Shape;17144;p23"/>
          <p:cNvSpPr txBox="1">
            <a:spLocks noGrp="1"/>
          </p:cNvSpPr>
          <p:nvPr>
            <p:ph type="title" idx="2"/>
          </p:nvPr>
        </p:nvSpPr>
        <p:spPr>
          <a:xfrm>
            <a:off x="1101175" y="15648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45" name="Google Shape;17145;p23"/>
          <p:cNvSpPr txBox="1">
            <a:spLocks noGrp="1"/>
          </p:cNvSpPr>
          <p:nvPr>
            <p:ph type="subTitle" idx="1"/>
          </p:nvPr>
        </p:nvSpPr>
        <p:spPr>
          <a:xfrm>
            <a:off x="1101175" y="19938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46" name="Google Shape;17146;p23"/>
          <p:cNvSpPr txBox="1">
            <a:spLocks noGrp="1"/>
          </p:cNvSpPr>
          <p:nvPr>
            <p:ph type="title" idx="3"/>
          </p:nvPr>
        </p:nvSpPr>
        <p:spPr>
          <a:xfrm>
            <a:off x="3578947" y="15648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47" name="Google Shape;17147;p23"/>
          <p:cNvSpPr txBox="1">
            <a:spLocks noGrp="1"/>
          </p:cNvSpPr>
          <p:nvPr>
            <p:ph type="subTitle" idx="4"/>
          </p:nvPr>
        </p:nvSpPr>
        <p:spPr>
          <a:xfrm>
            <a:off x="3579000" y="19938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48" name="Google Shape;17148;p23"/>
          <p:cNvSpPr txBox="1">
            <a:spLocks noGrp="1"/>
          </p:cNvSpPr>
          <p:nvPr>
            <p:ph type="title" idx="5"/>
          </p:nvPr>
        </p:nvSpPr>
        <p:spPr>
          <a:xfrm>
            <a:off x="1101175" y="29982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49" name="Google Shape;17149;p23"/>
          <p:cNvSpPr txBox="1">
            <a:spLocks noGrp="1"/>
          </p:cNvSpPr>
          <p:nvPr>
            <p:ph type="subTitle" idx="6"/>
          </p:nvPr>
        </p:nvSpPr>
        <p:spPr>
          <a:xfrm>
            <a:off x="1101175" y="34272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50" name="Google Shape;17150;p23"/>
          <p:cNvSpPr txBox="1">
            <a:spLocks noGrp="1"/>
          </p:cNvSpPr>
          <p:nvPr>
            <p:ph type="title" idx="7"/>
          </p:nvPr>
        </p:nvSpPr>
        <p:spPr>
          <a:xfrm>
            <a:off x="3578947" y="29982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51" name="Google Shape;17151;p23"/>
          <p:cNvSpPr txBox="1">
            <a:spLocks noGrp="1"/>
          </p:cNvSpPr>
          <p:nvPr>
            <p:ph type="subTitle" idx="8"/>
          </p:nvPr>
        </p:nvSpPr>
        <p:spPr>
          <a:xfrm>
            <a:off x="3578947" y="34272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52" name="Google Shape;17152;p23"/>
          <p:cNvSpPr txBox="1">
            <a:spLocks noGrp="1"/>
          </p:cNvSpPr>
          <p:nvPr>
            <p:ph type="title" idx="9"/>
          </p:nvPr>
        </p:nvSpPr>
        <p:spPr>
          <a:xfrm>
            <a:off x="6056725" y="15648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53" name="Google Shape;17153;p23"/>
          <p:cNvSpPr txBox="1">
            <a:spLocks noGrp="1"/>
          </p:cNvSpPr>
          <p:nvPr>
            <p:ph type="subTitle" idx="13"/>
          </p:nvPr>
        </p:nvSpPr>
        <p:spPr>
          <a:xfrm>
            <a:off x="6056725" y="19938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54" name="Google Shape;17154;p23"/>
          <p:cNvSpPr txBox="1">
            <a:spLocks noGrp="1"/>
          </p:cNvSpPr>
          <p:nvPr>
            <p:ph type="title" idx="14"/>
          </p:nvPr>
        </p:nvSpPr>
        <p:spPr>
          <a:xfrm>
            <a:off x="6056725" y="29982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55" name="Google Shape;17155;p23"/>
          <p:cNvSpPr txBox="1">
            <a:spLocks noGrp="1"/>
          </p:cNvSpPr>
          <p:nvPr>
            <p:ph type="subTitle" idx="15"/>
          </p:nvPr>
        </p:nvSpPr>
        <p:spPr>
          <a:xfrm>
            <a:off x="6056725" y="34272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CUSTOM_8">
    <p:bg>
      <p:bgPr>
        <a:solidFill>
          <a:schemeClr val="accent5"/>
        </a:solidFill>
        <a:effectLst/>
      </p:bgPr>
    </p:bg>
    <p:spTree>
      <p:nvGrpSpPr>
        <p:cNvPr id="1" name="Shape 17156"/>
        <p:cNvGrpSpPr/>
        <p:nvPr/>
      </p:nvGrpSpPr>
      <p:grpSpPr>
        <a:xfrm>
          <a:off x="0" y="0"/>
          <a:ext cx="0" cy="0"/>
          <a:chOff x="0" y="0"/>
          <a:chExt cx="0" cy="0"/>
        </a:xfrm>
      </p:grpSpPr>
      <p:sp>
        <p:nvSpPr>
          <p:cNvPr id="17157" name="Google Shape;17157;p24"/>
          <p:cNvSpPr/>
          <p:nvPr/>
        </p:nvSpPr>
        <p:spPr>
          <a:xfrm rot="-1717347">
            <a:off x="-2266827" y="-13419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24"/>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159" name="Google Shape;17159;p24"/>
          <p:cNvPicPr preferRelativeResize="0"/>
          <p:nvPr/>
        </p:nvPicPr>
        <p:blipFill>
          <a:blip r:embed="rId2" cstate="screen">
            <a:extLst>
              <a:ext uri="{28A0092B-C50C-407E-A947-70E740481C1C}">
                <a14:useLocalDpi xmlns:a14="http://schemas.microsoft.com/office/drawing/2010/main"/>
              </a:ext>
            </a:extLst>
          </a:blip>
          <a:stretch>
            <a:fillRect/>
          </a:stretch>
        </p:blipFill>
        <p:spPr>
          <a:xfrm rot="1045584">
            <a:off x="7726664" y="3640965"/>
            <a:ext cx="1408471" cy="1447320"/>
          </a:xfrm>
          <a:prstGeom prst="rect">
            <a:avLst/>
          </a:prstGeom>
          <a:noFill/>
          <a:ln>
            <a:noFill/>
          </a:ln>
          <a:effectLst>
            <a:outerShdw blurRad="57150" dist="19050" dir="5400000" algn="bl" rotWithShape="0">
              <a:schemeClr val="dk2">
                <a:alpha val="50000"/>
              </a:schemeClr>
            </a:outerShdw>
          </a:effectLst>
        </p:spPr>
      </p:pic>
      <p:grpSp>
        <p:nvGrpSpPr>
          <p:cNvPr id="17160" name="Google Shape;17160;p24"/>
          <p:cNvGrpSpPr/>
          <p:nvPr/>
        </p:nvGrpSpPr>
        <p:grpSpPr>
          <a:xfrm rot="-3453258">
            <a:off x="-528683" y="177761"/>
            <a:ext cx="1606788" cy="951896"/>
            <a:chOff x="-886800" y="1160775"/>
            <a:chExt cx="1606788" cy="951896"/>
          </a:xfrm>
        </p:grpSpPr>
        <p:sp>
          <p:nvSpPr>
            <p:cNvPr id="17161" name="Google Shape;17161;p24"/>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24"/>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24"/>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4" name="Google Shape;17164;p24"/>
          <p:cNvGrpSpPr/>
          <p:nvPr/>
        </p:nvGrpSpPr>
        <p:grpSpPr>
          <a:xfrm rot="2700000">
            <a:off x="8021136" y="-165756"/>
            <a:ext cx="2190755" cy="1410292"/>
            <a:chOff x="5689125" y="1235100"/>
            <a:chExt cx="1007150" cy="648350"/>
          </a:xfrm>
        </p:grpSpPr>
        <p:sp>
          <p:nvSpPr>
            <p:cNvPr id="17165" name="Google Shape;17165;p24"/>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24"/>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24"/>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168" name="Google Shape;17168;p24"/>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007399">
            <a:off x="193228" y="3482852"/>
            <a:ext cx="673516" cy="1663475"/>
          </a:xfrm>
          <a:prstGeom prst="rect">
            <a:avLst/>
          </a:prstGeom>
          <a:noFill/>
          <a:ln>
            <a:noFill/>
          </a:ln>
          <a:effectLst>
            <a:outerShdw blurRad="57150" dist="19050" dir="5400000" algn="bl" rotWithShape="0">
              <a:schemeClr val="dk2">
                <a:alpha val="50000"/>
              </a:schemeClr>
            </a:outerShdw>
          </a:effectLst>
        </p:spPr>
      </p:pic>
      <p:sp>
        <p:nvSpPr>
          <p:cNvPr id="17169" name="Google Shape;17169;p24"/>
          <p:cNvSpPr txBox="1">
            <a:spLocks noGrp="1"/>
          </p:cNvSpPr>
          <p:nvPr>
            <p:ph type="title" hasCustomPrompt="1"/>
          </p:nvPr>
        </p:nvSpPr>
        <p:spPr>
          <a:xfrm>
            <a:off x="713100" y="2472800"/>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3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170" name="Google Shape;17170;p24"/>
          <p:cNvSpPr txBox="1">
            <a:spLocks noGrp="1"/>
          </p:cNvSpPr>
          <p:nvPr>
            <p:ph type="subTitle" idx="1"/>
          </p:nvPr>
        </p:nvSpPr>
        <p:spPr>
          <a:xfrm>
            <a:off x="713100" y="3241700"/>
            <a:ext cx="2258100" cy="47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
        <p:nvSpPr>
          <p:cNvPr id="17171" name="Google Shape;17171;p24"/>
          <p:cNvSpPr txBox="1">
            <a:spLocks noGrp="1"/>
          </p:cNvSpPr>
          <p:nvPr>
            <p:ph type="title" idx="2" hasCustomPrompt="1"/>
          </p:nvPr>
        </p:nvSpPr>
        <p:spPr>
          <a:xfrm>
            <a:off x="3442950" y="2472790"/>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3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172" name="Google Shape;17172;p24"/>
          <p:cNvSpPr txBox="1">
            <a:spLocks noGrp="1"/>
          </p:cNvSpPr>
          <p:nvPr>
            <p:ph type="subTitle" idx="3"/>
          </p:nvPr>
        </p:nvSpPr>
        <p:spPr>
          <a:xfrm>
            <a:off x="3442950" y="3241677"/>
            <a:ext cx="2258100" cy="47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
        <p:nvSpPr>
          <p:cNvPr id="17173" name="Google Shape;17173;p24"/>
          <p:cNvSpPr txBox="1">
            <a:spLocks noGrp="1"/>
          </p:cNvSpPr>
          <p:nvPr>
            <p:ph type="title" idx="4" hasCustomPrompt="1"/>
          </p:nvPr>
        </p:nvSpPr>
        <p:spPr>
          <a:xfrm>
            <a:off x="6172800" y="2472796"/>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3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174" name="Google Shape;17174;p24"/>
          <p:cNvSpPr txBox="1">
            <a:spLocks noGrp="1"/>
          </p:cNvSpPr>
          <p:nvPr>
            <p:ph type="subTitle" idx="5"/>
          </p:nvPr>
        </p:nvSpPr>
        <p:spPr>
          <a:xfrm>
            <a:off x="6172800" y="3241675"/>
            <a:ext cx="2258100" cy="47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Tree>
  </p:cSld>
  <p:clrMapOvr>
    <a:masterClrMapping/>
  </p:clrMapOvr>
  <p:hf sldNum="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17175"/>
        <p:cNvGrpSpPr/>
        <p:nvPr/>
      </p:nvGrpSpPr>
      <p:grpSpPr>
        <a:xfrm>
          <a:off x="0" y="0"/>
          <a:ext cx="0" cy="0"/>
          <a:chOff x="0" y="0"/>
          <a:chExt cx="0" cy="0"/>
        </a:xfrm>
      </p:grpSpPr>
      <p:sp>
        <p:nvSpPr>
          <p:cNvPr id="17176" name="Google Shape;17176;p25"/>
          <p:cNvSpPr/>
          <p:nvPr/>
        </p:nvSpPr>
        <p:spPr>
          <a:xfrm rot="1717336" flipH="1">
            <a:off x="-3984381" y="-3398035"/>
            <a:ext cx="16810320" cy="10896632"/>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77" name="Google Shape;17177;p25"/>
          <p:cNvGrpSpPr/>
          <p:nvPr/>
        </p:nvGrpSpPr>
        <p:grpSpPr>
          <a:xfrm>
            <a:off x="5371813" y="2798180"/>
            <a:ext cx="2871702" cy="2621272"/>
            <a:chOff x="5371813" y="2798180"/>
            <a:chExt cx="2871702" cy="2621272"/>
          </a:xfrm>
        </p:grpSpPr>
        <p:sp>
          <p:nvSpPr>
            <p:cNvPr id="17178" name="Google Shape;17178;p25"/>
            <p:cNvSpPr/>
            <p:nvPr/>
          </p:nvSpPr>
          <p:spPr>
            <a:xfrm rot="-591816">
              <a:off x="5543351" y="2998347"/>
              <a:ext cx="2528625" cy="2220939"/>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25"/>
            <p:cNvSpPr/>
            <p:nvPr/>
          </p:nvSpPr>
          <p:spPr>
            <a:xfrm rot="-591816">
              <a:off x="5544846" y="3017585"/>
              <a:ext cx="2504582" cy="2201729"/>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80" name="Google Shape;17180;p25"/>
          <p:cNvSpPr/>
          <p:nvPr/>
        </p:nvSpPr>
        <p:spPr>
          <a:xfrm>
            <a:off x="4663295" y="1402452"/>
            <a:ext cx="3767609" cy="233860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25"/>
          <p:cNvSpPr/>
          <p:nvPr/>
        </p:nvSpPr>
        <p:spPr>
          <a:xfrm rot="10800000" flipH="1">
            <a:off x="713100" y="1402452"/>
            <a:ext cx="3767609" cy="233860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25"/>
          <p:cNvSpPr/>
          <p:nvPr/>
        </p:nvSpPr>
        <p:spPr>
          <a:xfrm rot="-1159480">
            <a:off x="374783" y="1306957"/>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25"/>
          <p:cNvSpPr/>
          <p:nvPr/>
        </p:nvSpPr>
        <p:spPr>
          <a:xfrm rot="1159480" flipH="1">
            <a:off x="7691683" y="1275082"/>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84" name="Google Shape;17184;p25"/>
          <p:cNvGrpSpPr/>
          <p:nvPr/>
        </p:nvGrpSpPr>
        <p:grpSpPr>
          <a:xfrm rot="-2405016">
            <a:off x="495703" y="4299606"/>
            <a:ext cx="1606776" cy="951889"/>
            <a:chOff x="-886800" y="1160775"/>
            <a:chExt cx="1606788" cy="951896"/>
          </a:xfrm>
        </p:grpSpPr>
        <p:sp>
          <p:nvSpPr>
            <p:cNvPr id="17185" name="Google Shape;17185;p25"/>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25"/>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25"/>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188" name="Google Shape;17188;p25"/>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2237348">
            <a:off x="362532" y="3025699"/>
            <a:ext cx="1068112" cy="1859602"/>
          </a:xfrm>
          <a:prstGeom prst="rect">
            <a:avLst/>
          </a:prstGeom>
          <a:noFill/>
          <a:ln>
            <a:noFill/>
          </a:ln>
          <a:effectLst>
            <a:outerShdw blurRad="57150" dist="19050" dir="5400000" algn="bl" rotWithShape="0">
              <a:schemeClr val="dk2">
                <a:alpha val="50000"/>
              </a:schemeClr>
            </a:outerShdw>
          </a:effectLst>
        </p:spPr>
      </p:pic>
      <p:pic>
        <p:nvPicPr>
          <p:cNvPr id="17189" name="Google Shape;17189;p25"/>
          <p:cNvPicPr preferRelativeResize="0"/>
          <p:nvPr/>
        </p:nvPicPr>
        <p:blipFill>
          <a:blip r:embed="rId3" cstate="screen">
            <a:extLst>
              <a:ext uri="{28A0092B-C50C-407E-A947-70E740481C1C}">
                <a14:useLocalDpi xmlns:a14="http://schemas.microsoft.com/office/drawing/2010/main"/>
              </a:ext>
            </a:extLst>
          </a:blip>
          <a:stretch>
            <a:fillRect/>
          </a:stretch>
        </p:blipFill>
        <p:spPr>
          <a:xfrm rot="-1000705">
            <a:off x="7842213" y="122863"/>
            <a:ext cx="1008046" cy="1035844"/>
          </a:xfrm>
          <a:prstGeom prst="rect">
            <a:avLst/>
          </a:prstGeom>
          <a:noFill/>
          <a:ln>
            <a:noFill/>
          </a:ln>
          <a:effectLst>
            <a:outerShdw blurRad="57150" dist="19050" dir="5400000" algn="bl" rotWithShape="0">
              <a:schemeClr val="dk2">
                <a:alpha val="50000"/>
              </a:schemeClr>
            </a:outerShdw>
          </a:effectLst>
        </p:spPr>
      </p:pic>
      <p:grpSp>
        <p:nvGrpSpPr>
          <p:cNvPr id="17190" name="Google Shape;17190;p25"/>
          <p:cNvGrpSpPr/>
          <p:nvPr/>
        </p:nvGrpSpPr>
        <p:grpSpPr>
          <a:xfrm rot="464838">
            <a:off x="765969" y="-84332"/>
            <a:ext cx="3155452" cy="998044"/>
            <a:chOff x="-595050" y="620950"/>
            <a:chExt cx="2427900" cy="767925"/>
          </a:xfrm>
        </p:grpSpPr>
        <p:sp>
          <p:nvSpPr>
            <p:cNvPr id="17191" name="Google Shape;17191;p25"/>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25"/>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3" name="Google Shape;17193;p25"/>
          <p:cNvGrpSpPr/>
          <p:nvPr/>
        </p:nvGrpSpPr>
        <p:grpSpPr>
          <a:xfrm>
            <a:off x="5027952" y="144100"/>
            <a:ext cx="1741755" cy="790619"/>
            <a:chOff x="1656775" y="652900"/>
            <a:chExt cx="1808300" cy="820825"/>
          </a:xfrm>
        </p:grpSpPr>
        <p:sp>
          <p:nvSpPr>
            <p:cNvPr id="17194" name="Google Shape;17194;p25"/>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2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25"/>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2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25"/>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2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2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2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25"/>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25"/>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04" name="Google Shape;17204;p25"/>
          <p:cNvSpPr txBox="1">
            <a:spLocks noGrp="1"/>
          </p:cNvSpPr>
          <p:nvPr>
            <p:ph type="title" hasCustomPrompt="1"/>
          </p:nvPr>
        </p:nvSpPr>
        <p:spPr>
          <a:xfrm>
            <a:off x="900475" y="1851510"/>
            <a:ext cx="3324300" cy="10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05" name="Google Shape;17205;p25"/>
          <p:cNvSpPr txBox="1">
            <a:spLocks noGrp="1"/>
          </p:cNvSpPr>
          <p:nvPr>
            <p:ph type="subTitle" idx="1"/>
          </p:nvPr>
        </p:nvSpPr>
        <p:spPr>
          <a:xfrm>
            <a:off x="900475" y="2892093"/>
            <a:ext cx="3324300" cy="39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
        <p:nvSpPr>
          <p:cNvPr id="17206" name="Google Shape;17206;p25"/>
          <p:cNvSpPr txBox="1">
            <a:spLocks noGrp="1"/>
          </p:cNvSpPr>
          <p:nvPr>
            <p:ph type="title" idx="2" hasCustomPrompt="1"/>
          </p:nvPr>
        </p:nvSpPr>
        <p:spPr>
          <a:xfrm>
            <a:off x="4919228" y="1851496"/>
            <a:ext cx="3324300" cy="10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0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07" name="Google Shape;17207;p25"/>
          <p:cNvSpPr txBox="1">
            <a:spLocks noGrp="1"/>
          </p:cNvSpPr>
          <p:nvPr>
            <p:ph type="subTitle" idx="3"/>
          </p:nvPr>
        </p:nvSpPr>
        <p:spPr>
          <a:xfrm>
            <a:off x="4919228" y="2892075"/>
            <a:ext cx="3324300" cy="39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Tree>
  </p:cSld>
  <p:clrMapOvr>
    <a:masterClrMapping/>
  </p:clrMapOvr>
  <p:hf sldNum="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CUSTOM_11">
    <p:bg>
      <p:bgPr>
        <a:solidFill>
          <a:schemeClr val="accent5"/>
        </a:solidFill>
        <a:effectLst/>
      </p:bgPr>
    </p:bg>
    <p:spTree>
      <p:nvGrpSpPr>
        <p:cNvPr id="1" name="Shape 17208"/>
        <p:cNvGrpSpPr/>
        <p:nvPr/>
      </p:nvGrpSpPr>
      <p:grpSpPr>
        <a:xfrm>
          <a:off x="0" y="0"/>
          <a:ext cx="0" cy="0"/>
          <a:chOff x="0" y="0"/>
          <a:chExt cx="0" cy="0"/>
        </a:xfrm>
      </p:grpSpPr>
      <p:sp>
        <p:nvSpPr>
          <p:cNvPr id="17209" name="Google Shape;17209;p26"/>
          <p:cNvSpPr/>
          <p:nvPr/>
        </p:nvSpPr>
        <p:spPr>
          <a:xfrm rot="2361154" flipH="1">
            <a:off x="4022241" y="-242752"/>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26"/>
          <p:cNvSpPr/>
          <p:nvPr/>
        </p:nvSpPr>
        <p:spPr>
          <a:xfrm rot="1717334" flipH="1">
            <a:off x="-4885053" y="-2931545"/>
            <a:ext cx="14839899" cy="9619384"/>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26"/>
          <p:cNvSpPr/>
          <p:nvPr/>
        </p:nvSpPr>
        <p:spPr>
          <a:xfrm rot="2548772">
            <a:off x="4031141" y="3605064"/>
            <a:ext cx="2937239" cy="800998"/>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26"/>
          <p:cNvSpPr/>
          <p:nvPr/>
        </p:nvSpPr>
        <p:spPr>
          <a:xfrm rot="872884" flipH="1">
            <a:off x="7325863" y="-157111"/>
            <a:ext cx="2857164" cy="1714441"/>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13" name="Google Shape;17213;p26"/>
          <p:cNvGrpSpPr/>
          <p:nvPr/>
        </p:nvGrpSpPr>
        <p:grpSpPr>
          <a:xfrm rot="-2405016">
            <a:off x="2136953" y="297456"/>
            <a:ext cx="1606776" cy="951889"/>
            <a:chOff x="-886800" y="1160775"/>
            <a:chExt cx="1606788" cy="951896"/>
          </a:xfrm>
        </p:grpSpPr>
        <p:sp>
          <p:nvSpPr>
            <p:cNvPr id="17214" name="Google Shape;17214;p26"/>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26"/>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26"/>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17" name="Google Shape;17217;p26"/>
          <p:cNvSpPr/>
          <p:nvPr/>
        </p:nvSpPr>
        <p:spPr>
          <a:xfrm flipH="1">
            <a:off x="3861475" y="1190700"/>
            <a:ext cx="4569423" cy="304047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26"/>
          <p:cNvSpPr/>
          <p:nvPr/>
        </p:nvSpPr>
        <p:spPr>
          <a:xfrm>
            <a:off x="3671355" y="1105836"/>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19" name="Google Shape;17219;p26"/>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1655977">
            <a:off x="7526345" y="3341111"/>
            <a:ext cx="1068114" cy="1859602"/>
          </a:xfrm>
          <a:prstGeom prst="rect">
            <a:avLst/>
          </a:prstGeom>
          <a:noFill/>
          <a:ln>
            <a:noFill/>
          </a:ln>
          <a:effectLst>
            <a:outerShdw blurRad="57150" dist="19050" dir="5400000" algn="bl" rotWithShape="0">
              <a:schemeClr val="dk2">
                <a:alpha val="50000"/>
              </a:schemeClr>
            </a:outerShdw>
          </a:effectLst>
        </p:spPr>
      </p:pic>
      <p:sp>
        <p:nvSpPr>
          <p:cNvPr id="17220" name="Google Shape;17220;p26"/>
          <p:cNvSpPr/>
          <p:nvPr/>
        </p:nvSpPr>
        <p:spPr>
          <a:xfrm flipH="1">
            <a:off x="7794055" y="1105836"/>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26"/>
          <p:cNvSpPr txBox="1">
            <a:spLocks noGrp="1"/>
          </p:cNvSpPr>
          <p:nvPr>
            <p:ph type="title"/>
          </p:nvPr>
        </p:nvSpPr>
        <p:spPr>
          <a:xfrm>
            <a:off x="3995200" y="2511288"/>
            <a:ext cx="4302000" cy="688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7222" name="Google Shape;17222;p26"/>
          <p:cNvSpPr txBox="1">
            <a:spLocks noGrp="1"/>
          </p:cNvSpPr>
          <p:nvPr>
            <p:ph type="title" idx="2" hasCustomPrompt="1"/>
          </p:nvPr>
        </p:nvSpPr>
        <p:spPr>
          <a:xfrm>
            <a:off x="5520250" y="1580388"/>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23" name="Google Shape;17223;p26"/>
          <p:cNvSpPr txBox="1">
            <a:spLocks noGrp="1"/>
          </p:cNvSpPr>
          <p:nvPr>
            <p:ph type="subTitle" idx="1"/>
          </p:nvPr>
        </p:nvSpPr>
        <p:spPr>
          <a:xfrm>
            <a:off x="3995188" y="3199638"/>
            <a:ext cx="4302000" cy="51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grpSp>
        <p:nvGrpSpPr>
          <p:cNvPr id="17224" name="Google Shape;17224;p26"/>
          <p:cNvGrpSpPr/>
          <p:nvPr/>
        </p:nvGrpSpPr>
        <p:grpSpPr>
          <a:xfrm rot="9575251">
            <a:off x="-316479" y="2713665"/>
            <a:ext cx="2059153" cy="1487384"/>
            <a:chOff x="5300575" y="2491600"/>
            <a:chExt cx="1784750" cy="1289175"/>
          </a:xfrm>
        </p:grpSpPr>
        <p:sp>
          <p:nvSpPr>
            <p:cNvPr id="17225" name="Google Shape;17225;p26"/>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26"/>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26"/>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26"/>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26"/>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26"/>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26"/>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26"/>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26"/>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26"/>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26"/>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26"/>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26"/>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26"/>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26"/>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hf sldNum="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2">
  <p:cSld name="CUSTOM_11_1">
    <p:bg>
      <p:bgPr>
        <a:solidFill>
          <a:schemeClr val="lt1"/>
        </a:solidFill>
        <a:effectLst/>
      </p:bgPr>
    </p:bg>
    <p:spTree>
      <p:nvGrpSpPr>
        <p:cNvPr id="1" name="Shape 17240"/>
        <p:cNvGrpSpPr/>
        <p:nvPr/>
      </p:nvGrpSpPr>
      <p:grpSpPr>
        <a:xfrm>
          <a:off x="0" y="0"/>
          <a:ext cx="0" cy="0"/>
          <a:chOff x="0" y="0"/>
          <a:chExt cx="0" cy="0"/>
        </a:xfrm>
      </p:grpSpPr>
      <p:sp>
        <p:nvSpPr>
          <p:cNvPr id="17241" name="Google Shape;17241;p27"/>
          <p:cNvSpPr/>
          <p:nvPr/>
        </p:nvSpPr>
        <p:spPr>
          <a:xfrm rot="2361154" flipH="1">
            <a:off x="-1168559"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42" name="Google Shape;17242;p27"/>
          <p:cNvGrpSpPr/>
          <p:nvPr/>
        </p:nvGrpSpPr>
        <p:grpSpPr>
          <a:xfrm>
            <a:off x="3521207" y="3074519"/>
            <a:ext cx="2528672" cy="2220981"/>
            <a:chOff x="3521207" y="3074519"/>
            <a:chExt cx="2528672" cy="2220981"/>
          </a:xfrm>
        </p:grpSpPr>
        <p:sp>
          <p:nvSpPr>
            <p:cNvPr id="17243" name="Google Shape;17243;p27"/>
            <p:cNvSpPr/>
            <p:nvPr/>
          </p:nvSpPr>
          <p:spPr>
            <a:xfrm rot="10800000">
              <a:off x="3521207" y="3074519"/>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27"/>
            <p:cNvSpPr/>
            <p:nvPr/>
          </p:nvSpPr>
          <p:spPr>
            <a:xfrm rot="10800000">
              <a:off x="3545251" y="3076436"/>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45" name="Google Shape;17245;p27"/>
          <p:cNvSpPr/>
          <p:nvPr/>
        </p:nvSpPr>
        <p:spPr>
          <a:xfrm rot="1717347" flipH="1">
            <a:off x="381123" y="-334905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46" name="Google Shape;17246;p27"/>
          <p:cNvGrpSpPr/>
          <p:nvPr/>
        </p:nvGrpSpPr>
        <p:grpSpPr>
          <a:xfrm rot="-2405016">
            <a:off x="3638953" y="813706"/>
            <a:ext cx="1606776" cy="951889"/>
            <a:chOff x="-886800" y="1160775"/>
            <a:chExt cx="1606788" cy="951896"/>
          </a:xfrm>
        </p:grpSpPr>
        <p:sp>
          <p:nvSpPr>
            <p:cNvPr id="17247" name="Google Shape;17247;p27"/>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27"/>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27"/>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50" name="Google Shape;17250;p27"/>
          <p:cNvSpPr/>
          <p:nvPr/>
        </p:nvSpPr>
        <p:spPr>
          <a:xfrm>
            <a:off x="713099" y="1551100"/>
            <a:ext cx="4734545" cy="2215097"/>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27"/>
          <p:cNvSpPr/>
          <p:nvPr/>
        </p:nvSpPr>
        <p:spPr>
          <a:xfrm rot="-861303">
            <a:off x="532877" y="1372096"/>
            <a:ext cx="900661" cy="595493"/>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27"/>
          <p:cNvSpPr/>
          <p:nvPr/>
        </p:nvSpPr>
        <p:spPr>
          <a:xfrm rot="-930940">
            <a:off x="4790210" y="3078824"/>
            <a:ext cx="900680" cy="59550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53" name="Google Shape;17253;p27"/>
          <p:cNvGrpSpPr/>
          <p:nvPr/>
        </p:nvGrpSpPr>
        <p:grpSpPr>
          <a:xfrm rot="-581785">
            <a:off x="-594520" y="40376"/>
            <a:ext cx="3155462" cy="998047"/>
            <a:chOff x="-595050" y="620950"/>
            <a:chExt cx="2427900" cy="767925"/>
          </a:xfrm>
        </p:grpSpPr>
        <p:sp>
          <p:nvSpPr>
            <p:cNvPr id="17254" name="Google Shape;17254;p27"/>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27"/>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256" name="Google Shape;17256;p27"/>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015668">
            <a:off x="4028481" y="3691594"/>
            <a:ext cx="1161315" cy="1149187"/>
          </a:xfrm>
          <a:prstGeom prst="rect">
            <a:avLst/>
          </a:prstGeom>
          <a:noFill/>
          <a:ln>
            <a:noFill/>
          </a:ln>
          <a:effectLst>
            <a:outerShdw blurRad="57150" dist="19050" dir="5400000" algn="bl" rotWithShape="0">
              <a:schemeClr val="dk2">
                <a:alpha val="50000"/>
              </a:schemeClr>
            </a:outerShdw>
          </a:effectLst>
        </p:spPr>
      </p:pic>
      <p:pic>
        <p:nvPicPr>
          <p:cNvPr id="17257" name="Google Shape;17257;p27"/>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486168">
            <a:off x="118618" y="251839"/>
            <a:ext cx="1188966" cy="1803949"/>
          </a:xfrm>
          <a:prstGeom prst="rect">
            <a:avLst/>
          </a:prstGeom>
          <a:noFill/>
          <a:ln>
            <a:noFill/>
          </a:ln>
          <a:effectLst>
            <a:outerShdw blurRad="57150" dist="19050" dir="5400000" algn="bl" rotWithShape="0">
              <a:schemeClr val="dk2">
                <a:alpha val="50000"/>
              </a:schemeClr>
            </a:outerShdw>
          </a:effectLst>
        </p:spPr>
      </p:pic>
      <p:sp>
        <p:nvSpPr>
          <p:cNvPr id="17258" name="Google Shape;17258;p27"/>
          <p:cNvSpPr txBox="1">
            <a:spLocks noGrp="1"/>
          </p:cNvSpPr>
          <p:nvPr>
            <p:ph type="title"/>
          </p:nvPr>
        </p:nvSpPr>
        <p:spPr>
          <a:xfrm flipH="1">
            <a:off x="2456176" y="1868275"/>
            <a:ext cx="2907300" cy="793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50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7259" name="Google Shape;17259;p27"/>
          <p:cNvSpPr txBox="1">
            <a:spLocks noGrp="1"/>
          </p:cNvSpPr>
          <p:nvPr>
            <p:ph type="title" idx="2" hasCustomPrompt="1"/>
          </p:nvPr>
        </p:nvSpPr>
        <p:spPr>
          <a:xfrm flipH="1">
            <a:off x="970226" y="2221863"/>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60" name="Google Shape;17260;p27"/>
          <p:cNvSpPr txBox="1">
            <a:spLocks noGrp="1"/>
          </p:cNvSpPr>
          <p:nvPr>
            <p:ph type="subTitle" idx="1"/>
          </p:nvPr>
        </p:nvSpPr>
        <p:spPr>
          <a:xfrm flipH="1">
            <a:off x="2456176" y="2662325"/>
            <a:ext cx="2907300" cy="612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3">
  <p:cSld name="CUSTOM_11_1_1">
    <p:bg>
      <p:bgPr>
        <a:solidFill>
          <a:schemeClr val="lt1"/>
        </a:solidFill>
        <a:effectLst/>
      </p:bgPr>
    </p:bg>
    <p:spTree>
      <p:nvGrpSpPr>
        <p:cNvPr id="1" name="Shape 17261"/>
        <p:cNvGrpSpPr/>
        <p:nvPr/>
      </p:nvGrpSpPr>
      <p:grpSpPr>
        <a:xfrm>
          <a:off x="0" y="0"/>
          <a:ext cx="0" cy="0"/>
          <a:chOff x="0" y="0"/>
          <a:chExt cx="0" cy="0"/>
        </a:xfrm>
      </p:grpSpPr>
      <p:sp>
        <p:nvSpPr>
          <p:cNvPr id="17262" name="Google Shape;17262;p28"/>
          <p:cNvSpPr/>
          <p:nvPr/>
        </p:nvSpPr>
        <p:spPr>
          <a:xfrm rot="2361154" flipH="1">
            <a:off x="4829191" y="309935"/>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28"/>
          <p:cNvSpPr/>
          <p:nvPr/>
        </p:nvSpPr>
        <p:spPr>
          <a:xfrm rot="1717347" flipH="1">
            <a:off x="-3309189" y="13709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64" name="Google Shape;17264;p28"/>
          <p:cNvGrpSpPr/>
          <p:nvPr/>
        </p:nvGrpSpPr>
        <p:grpSpPr>
          <a:xfrm>
            <a:off x="-115043" y="2961594"/>
            <a:ext cx="2528672" cy="2220981"/>
            <a:chOff x="-115043" y="2961594"/>
            <a:chExt cx="2528672" cy="2220981"/>
          </a:xfrm>
        </p:grpSpPr>
        <p:sp>
          <p:nvSpPr>
            <p:cNvPr id="17265" name="Google Shape;17265;p28"/>
            <p:cNvSpPr/>
            <p:nvPr/>
          </p:nvSpPr>
          <p:spPr>
            <a:xfrm rot="10800000">
              <a:off x="-115043" y="2961594"/>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28"/>
            <p:cNvSpPr/>
            <p:nvPr/>
          </p:nvSpPr>
          <p:spPr>
            <a:xfrm rot="10800000">
              <a:off x="-90999" y="296351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67" name="Google Shape;17267;p28"/>
          <p:cNvSpPr/>
          <p:nvPr/>
        </p:nvSpPr>
        <p:spPr>
          <a:xfrm flipH="1">
            <a:off x="3861475" y="1190700"/>
            <a:ext cx="4569423" cy="304047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28"/>
          <p:cNvSpPr/>
          <p:nvPr/>
        </p:nvSpPr>
        <p:spPr>
          <a:xfrm rot="861303" flipH="1">
            <a:off x="7801251" y="955046"/>
            <a:ext cx="900661" cy="595493"/>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28"/>
          <p:cNvSpPr/>
          <p:nvPr/>
        </p:nvSpPr>
        <p:spPr>
          <a:xfrm rot="930940" flipH="1">
            <a:off x="3608074" y="3382924"/>
            <a:ext cx="900680" cy="59550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70" name="Google Shape;17270;p28"/>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1655977">
            <a:off x="7812095" y="3142298"/>
            <a:ext cx="1068114" cy="1859602"/>
          </a:xfrm>
          <a:prstGeom prst="rect">
            <a:avLst/>
          </a:prstGeom>
          <a:noFill/>
          <a:ln>
            <a:noFill/>
          </a:ln>
          <a:effectLst>
            <a:outerShdw blurRad="57150" dist="19050" dir="5400000" algn="bl" rotWithShape="0">
              <a:schemeClr val="dk2">
                <a:alpha val="50000"/>
              </a:schemeClr>
            </a:outerShdw>
          </a:effectLst>
        </p:spPr>
      </p:pic>
      <p:grpSp>
        <p:nvGrpSpPr>
          <p:cNvPr id="17271" name="Google Shape;17271;p28"/>
          <p:cNvGrpSpPr/>
          <p:nvPr/>
        </p:nvGrpSpPr>
        <p:grpSpPr>
          <a:xfrm>
            <a:off x="2494302" y="0"/>
            <a:ext cx="1741755" cy="790619"/>
            <a:chOff x="1656775" y="652900"/>
            <a:chExt cx="1808300" cy="820825"/>
          </a:xfrm>
        </p:grpSpPr>
        <p:sp>
          <p:nvSpPr>
            <p:cNvPr id="17272" name="Google Shape;17272;p28"/>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2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28"/>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2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28"/>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2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2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2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28"/>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28"/>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2" name="Google Shape;17282;p28"/>
          <p:cNvGrpSpPr/>
          <p:nvPr/>
        </p:nvGrpSpPr>
        <p:grpSpPr>
          <a:xfrm rot="-581785">
            <a:off x="3091880" y="4418876"/>
            <a:ext cx="3155462" cy="998047"/>
            <a:chOff x="-595050" y="620950"/>
            <a:chExt cx="2427900" cy="767925"/>
          </a:xfrm>
        </p:grpSpPr>
        <p:sp>
          <p:nvSpPr>
            <p:cNvPr id="17283" name="Google Shape;17283;p28"/>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28"/>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85" name="Google Shape;17285;p28"/>
          <p:cNvSpPr txBox="1">
            <a:spLocks noGrp="1"/>
          </p:cNvSpPr>
          <p:nvPr>
            <p:ph type="title"/>
          </p:nvPr>
        </p:nvSpPr>
        <p:spPr>
          <a:xfrm>
            <a:off x="4159576" y="2512875"/>
            <a:ext cx="3973200" cy="688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7286" name="Google Shape;17286;p28"/>
          <p:cNvSpPr txBox="1">
            <a:spLocks noGrp="1"/>
          </p:cNvSpPr>
          <p:nvPr>
            <p:ph type="title" idx="2" hasCustomPrompt="1"/>
          </p:nvPr>
        </p:nvSpPr>
        <p:spPr>
          <a:xfrm>
            <a:off x="6812175" y="1578713"/>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87" name="Google Shape;17287;p28"/>
          <p:cNvSpPr txBox="1">
            <a:spLocks noGrp="1"/>
          </p:cNvSpPr>
          <p:nvPr>
            <p:ph type="subTitle" idx="1"/>
          </p:nvPr>
        </p:nvSpPr>
        <p:spPr>
          <a:xfrm>
            <a:off x="4159576" y="3201325"/>
            <a:ext cx="3973200" cy="51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extLst>
      <p:ext uri="{BB962C8B-B14F-4D97-AF65-F5344CB8AC3E}">
        <p14:creationId xmlns:p14="http://schemas.microsoft.com/office/powerpoint/2010/main" val="367163397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74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TextBox 2"/>
          <p:cNvSpPr txBox="1"/>
          <p:nvPr userDrawn="1"/>
        </p:nvSpPr>
        <p:spPr>
          <a:xfrm>
            <a:off x="453650" y="0"/>
            <a:ext cx="540060" cy="123111"/>
          </a:xfrm>
          <a:prstGeom prst="rect">
            <a:avLst/>
          </a:prstGeom>
          <a:noFill/>
        </p:spPr>
        <p:txBody>
          <a:bodyPr wrap="square" rtlCol="0">
            <a:spAutoFit/>
          </a:bodyPr>
          <a:lstStyle/>
          <a:p>
            <a:pPr>
              <a:lnSpc>
                <a:spcPct val="200000"/>
              </a:lnSpc>
            </a:pPr>
            <a:r>
              <a:rPr lang="zh-CN" altLang="en-US" sz="100" dirty="0">
                <a:solidFill>
                  <a:schemeClr val="tx1">
                    <a:alpha val="0"/>
                  </a:schemeClr>
                </a:solidFill>
                <a:latin typeface="微软雅黑" panose="020B0503020204020204" pitchFamily="34" charset="-122"/>
                <a:ea typeface="微软雅黑" panose="020B0503020204020204" pitchFamily="34" charset="-122"/>
                <a:hlinkClick r:id="rId2"/>
              </a:rPr>
              <a:t>行业</a:t>
            </a:r>
            <a:r>
              <a:rPr lang="en-US" altLang="zh-CN" sz="100" dirty="0">
                <a:solidFill>
                  <a:schemeClr val="tx1">
                    <a:alpha val="0"/>
                  </a:schemeClr>
                </a:solidFill>
                <a:latin typeface="微软雅黑" panose="020B0503020204020204" pitchFamily="34" charset="-122"/>
                <a:ea typeface="微软雅黑" panose="020B0503020204020204" pitchFamily="34" charset="-122"/>
                <a:hlinkClick r:id="rId2"/>
              </a:rPr>
              <a:t>PPT</a:t>
            </a:r>
            <a:r>
              <a:rPr lang="zh-CN" altLang="en-US" sz="100" dirty="0">
                <a:solidFill>
                  <a:schemeClr val="tx1">
                    <a:alpha val="0"/>
                  </a:schemeClr>
                </a:solidFill>
                <a:latin typeface="微软雅黑" panose="020B0503020204020204" pitchFamily="34" charset="-122"/>
                <a:ea typeface="微软雅黑" panose="020B0503020204020204" pitchFamily="34" charset="-122"/>
                <a:hlinkClick r:id="rId2"/>
              </a:rPr>
              <a:t>模板</a:t>
            </a:r>
            <a:r>
              <a:rPr lang="en-US" altLang="zh-CN" sz="100" dirty="0">
                <a:solidFill>
                  <a:schemeClr val="tx1">
                    <a:alpha val="0"/>
                  </a:schemeClr>
                </a:solidFill>
                <a:latin typeface="微软雅黑" panose="020B0503020204020204" pitchFamily="34" charset="-122"/>
                <a:ea typeface="微软雅黑" panose="020B0503020204020204" pitchFamily="34" charset="-122"/>
              </a:rPr>
              <a:t>http://www.1ppt.com/hangye/</a:t>
            </a:r>
          </a:p>
        </p:txBody>
      </p:sp>
    </p:spTree>
    <p:extLst>
      <p:ext uri="{BB962C8B-B14F-4D97-AF65-F5344CB8AC3E}">
        <p14:creationId xmlns:p14="http://schemas.microsoft.com/office/powerpoint/2010/main" val="24538974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
  <p:cSld name="CUSTOM_12">
    <p:bg>
      <p:bgPr>
        <a:solidFill>
          <a:schemeClr val="accent5"/>
        </a:solidFill>
        <a:effectLst/>
      </p:bgPr>
    </p:bg>
    <p:spTree>
      <p:nvGrpSpPr>
        <p:cNvPr id="1" name="Shape 17288"/>
        <p:cNvGrpSpPr/>
        <p:nvPr/>
      </p:nvGrpSpPr>
      <p:grpSpPr>
        <a:xfrm>
          <a:off x="0" y="0"/>
          <a:ext cx="0" cy="0"/>
          <a:chOff x="0" y="0"/>
          <a:chExt cx="0" cy="0"/>
        </a:xfrm>
      </p:grpSpPr>
      <p:sp>
        <p:nvSpPr>
          <p:cNvPr id="17289" name="Google Shape;17289;p29"/>
          <p:cNvSpPr/>
          <p:nvPr/>
        </p:nvSpPr>
        <p:spPr>
          <a:xfrm rot="2361172" flipH="1">
            <a:off x="3870642" y="3354608"/>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29"/>
          <p:cNvSpPr/>
          <p:nvPr/>
        </p:nvSpPr>
        <p:spPr>
          <a:xfrm>
            <a:off x="-216625" y="215675"/>
            <a:ext cx="9577281" cy="5023084"/>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91" name="Google Shape;17291;p29"/>
          <p:cNvPicPr preferRelativeResize="0"/>
          <p:nvPr/>
        </p:nvPicPr>
        <p:blipFill>
          <a:blip r:embed="rId2" cstate="screen">
            <a:extLst>
              <a:ext uri="{28A0092B-C50C-407E-A947-70E740481C1C}">
                <a14:useLocalDpi xmlns:a14="http://schemas.microsoft.com/office/drawing/2010/main"/>
              </a:ext>
            </a:extLst>
          </a:blip>
          <a:stretch>
            <a:fillRect/>
          </a:stretch>
        </p:blipFill>
        <p:spPr>
          <a:xfrm rot="-1045585" flipH="1">
            <a:off x="7950819" y="-18764"/>
            <a:ext cx="1203336" cy="1236528"/>
          </a:xfrm>
          <a:prstGeom prst="rect">
            <a:avLst/>
          </a:prstGeom>
          <a:noFill/>
          <a:ln>
            <a:noFill/>
          </a:ln>
          <a:effectLst>
            <a:outerShdw blurRad="57150" dist="19050" dir="5400000" algn="bl" rotWithShape="0">
              <a:schemeClr val="dk2">
                <a:alpha val="50000"/>
              </a:schemeClr>
            </a:outerShdw>
          </a:effectLst>
        </p:spPr>
      </p:pic>
      <p:sp>
        <p:nvSpPr>
          <p:cNvPr id="17292" name="Google Shape;17292;p29"/>
          <p:cNvSpPr/>
          <p:nvPr/>
        </p:nvSpPr>
        <p:spPr>
          <a:xfrm rot="-2893655">
            <a:off x="-1194716" y="-2711"/>
            <a:ext cx="2936997" cy="800932"/>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93" name="Google Shape;17293;p29"/>
          <p:cNvGrpSpPr/>
          <p:nvPr/>
        </p:nvGrpSpPr>
        <p:grpSpPr>
          <a:xfrm rot="-6114329">
            <a:off x="-666299" y="4290776"/>
            <a:ext cx="1606806" cy="951906"/>
            <a:chOff x="-886800" y="1160775"/>
            <a:chExt cx="1606788" cy="951896"/>
          </a:xfrm>
        </p:grpSpPr>
        <p:sp>
          <p:nvSpPr>
            <p:cNvPr id="17294" name="Google Shape;17294;p29"/>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29"/>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29"/>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97" name="Google Shape;17297;p2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hf sldNum="0" ftr="0" dt="0"/>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2">
  <p:cSld name="CUSTOM_12_1">
    <p:bg>
      <p:bgPr>
        <a:solidFill>
          <a:schemeClr val="lt1"/>
        </a:solidFill>
        <a:effectLst/>
      </p:bgPr>
    </p:bg>
    <p:spTree>
      <p:nvGrpSpPr>
        <p:cNvPr id="1" name="Shape 17298"/>
        <p:cNvGrpSpPr/>
        <p:nvPr/>
      </p:nvGrpSpPr>
      <p:grpSpPr>
        <a:xfrm>
          <a:off x="0" y="0"/>
          <a:ext cx="0" cy="0"/>
          <a:chOff x="0" y="0"/>
          <a:chExt cx="0" cy="0"/>
        </a:xfrm>
      </p:grpSpPr>
      <p:grpSp>
        <p:nvGrpSpPr>
          <p:cNvPr id="17299" name="Google Shape;17299;p30"/>
          <p:cNvGrpSpPr/>
          <p:nvPr/>
        </p:nvGrpSpPr>
        <p:grpSpPr>
          <a:xfrm rot="-581785">
            <a:off x="-748608" y="3549914"/>
            <a:ext cx="3155462" cy="998047"/>
            <a:chOff x="-595050" y="620950"/>
            <a:chExt cx="2427900" cy="767925"/>
          </a:xfrm>
        </p:grpSpPr>
        <p:sp>
          <p:nvSpPr>
            <p:cNvPr id="17300" name="Google Shape;17300;p30"/>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30"/>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2" name="Google Shape;17302;p30"/>
          <p:cNvGrpSpPr/>
          <p:nvPr/>
        </p:nvGrpSpPr>
        <p:grpSpPr>
          <a:xfrm>
            <a:off x="7166569" y="-250068"/>
            <a:ext cx="2528672" cy="2220981"/>
            <a:chOff x="7166569" y="-250068"/>
            <a:chExt cx="2528672" cy="2220981"/>
          </a:xfrm>
        </p:grpSpPr>
        <p:sp>
          <p:nvSpPr>
            <p:cNvPr id="17303" name="Google Shape;17303;p30"/>
            <p:cNvSpPr/>
            <p:nvPr/>
          </p:nvSpPr>
          <p:spPr>
            <a:xfrm rot="10800000">
              <a:off x="7166569" y="-25006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30"/>
            <p:cNvSpPr/>
            <p:nvPr/>
          </p:nvSpPr>
          <p:spPr>
            <a:xfrm rot="10800000">
              <a:off x="7190613" y="-24815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05" name="Google Shape;17305;p30"/>
          <p:cNvSpPr/>
          <p:nvPr/>
        </p:nvSpPr>
        <p:spPr>
          <a:xfrm rot="1717333" flipH="1">
            <a:off x="-2572660" y="-929569"/>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30"/>
          <p:cNvSpPr/>
          <p:nvPr/>
        </p:nvSpPr>
        <p:spPr>
          <a:xfrm>
            <a:off x="256850" y="229519"/>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07" name="Google Shape;17307;p30"/>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871787" flipH="1">
            <a:off x="8298147" y="3912907"/>
            <a:ext cx="793184" cy="1203436"/>
          </a:xfrm>
          <a:prstGeom prst="rect">
            <a:avLst/>
          </a:prstGeom>
          <a:noFill/>
          <a:ln>
            <a:noFill/>
          </a:ln>
          <a:effectLst>
            <a:outerShdw blurRad="57150" dist="19050" dir="5400000" algn="bl" rotWithShape="0">
              <a:schemeClr val="dk2">
                <a:alpha val="50000"/>
              </a:schemeClr>
            </a:outerShdw>
          </a:effectLst>
        </p:spPr>
      </p:pic>
      <p:pic>
        <p:nvPicPr>
          <p:cNvPr id="17308" name="Google Shape;17308;p30"/>
          <p:cNvPicPr preferRelativeResize="0"/>
          <p:nvPr/>
        </p:nvPicPr>
        <p:blipFill>
          <a:blip r:embed="rId3" cstate="screen">
            <a:extLst>
              <a:ext uri="{28A0092B-C50C-407E-A947-70E740481C1C}">
                <a14:useLocalDpi xmlns:a14="http://schemas.microsoft.com/office/drawing/2010/main"/>
              </a:ext>
            </a:extLst>
          </a:blip>
          <a:stretch>
            <a:fillRect/>
          </a:stretch>
        </p:blipFill>
        <p:spPr>
          <a:xfrm rot="1045574">
            <a:off x="42714" y="39883"/>
            <a:ext cx="997822" cy="1025338"/>
          </a:xfrm>
          <a:prstGeom prst="rect">
            <a:avLst/>
          </a:prstGeom>
          <a:noFill/>
          <a:ln>
            <a:noFill/>
          </a:ln>
          <a:effectLst>
            <a:outerShdw blurRad="57150" dist="19050" dir="5400000" algn="bl" rotWithShape="0">
              <a:schemeClr val="dk2">
                <a:alpha val="50000"/>
              </a:schemeClr>
            </a:outerShdw>
          </a:effectLst>
        </p:spPr>
      </p:pic>
      <p:sp>
        <p:nvSpPr>
          <p:cNvPr id="17309" name="Google Shape;17309;p3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hf sldNum="0" ftr="0" dt="0"/>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1"/>
        </a:solidFill>
        <a:effectLst/>
      </p:bgPr>
    </p:bg>
    <p:spTree>
      <p:nvGrpSpPr>
        <p:cNvPr id="1" name="Shape 3420"/>
        <p:cNvGrpSpPr/>
        <p:nvPr/>
      </p:nvGrpSpPr>
      <p:grpSpPr>
        <a:xfrm>
          <a:off x="0" y="0"/>
          <a:ext cx="0" cy="0"/>
          <a:chOff x="0" y="0"/>
          <a:chExt cx="0" cy="0"/>
        </a:xfrm>
      </p:grpSpPr>
      <p:sp>
        <p:nvSpPr>
          <p:cNvPr id="3421" name="Google Shape;3421;p5"/>
          <p:cNvSpPr/>
          <p:nvPr/>
        </p:nvSpPr>
        <p:spPr>
          <a:xfrm rot="1717333" flipH="1">
            <a:off x="-1038135" y="-111804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23" name="Google Shape;3423;p5"/>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382864">
            <a:off x="10138" y="3469108"/>
            <a:ext cx="1112899" cy="1688535"/>
          </a:xfrm>
          <a:prstGeom prst="rect">
            <a:avLst/>
          </a:prstGeom>
          <a:noFill/>
          <a:ln>
            <a:noFill/>
          </a:ln>
          <a:effectLst>
            <a:outerShdw blurRad="57150" dist="19050" dir="5400000" algn="bl" rotWithShape="0">
              <a:schemeClr val="dk2">
                <a:alpha val="50000"/>
              </a:schemeClr>
            </a:outerShdw>
          </a:effectLst>
        </p:spPr>
      </p:pic>
      <p:sp>
        <p:nvSpPr>
          <p:cNvPr id="3424" name="Google Shape;3424;p5"/>
          <p:cNvSpPr/>
          <p:nvPr/>
        </p:nvSpPr>
        <p:spPr>
          <a:xfrm flipH="1">
            <a:off x="7631150" y="-484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25" name="Google Shape;3425;p5"/>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659964" flipH="1">
            <a:off x="8353281" y="859969"/>
            <a:ext cx="821364" cy="2028612"/>
          </a:xfrm>
          <a:prstGeom prst="rect">
            <a:avLst/>
          </a:prstGeom>
          <a:noFill/>
          <a:ln>
            <a:noFill/>
          </a:ln>
          <a:effectLst>
            <a:outerShdw blurRad="57150" dist="19050" dir="5400000" algn="bl" rotWithShape="0">
              <a:schemeClr val="dk2">
                <a:alpha val="50000"/>
              </a:schemeClr>
            </a:outerShdw>
          </a:effectLst>
        </p:spPr>
      </p:pic>
      <p:grpSp>
        <p:nvGrpSpPr>
          <p:cNvPr id="3426" name="Google Shape;3426;p5"/>
          <p:cNvGrpSpPr/>
          <p:nvPr/>
        </p:nvGrpSpPr>
        <p:grpSpPr>
          <a:xfrm rot="-3453258">
            <a:off x="-681083" y="673061"/>
            <a:ext cx="1606788" cy="951896"/>
            <a:chOff x="-886800" y="1160775"/>
            <a:chExt cx="1606788" cy="951896"/>
          </a:xfrm>
        </p:grpSpPr>
        <p:sp>
          <p:nvSpPr>
            <p:cNvPr id="3427" name="Google Shape;3427;p5"/>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0" name="Google Shape;3430;p5"/>
          <p:cNvGrpSpPr/>
          <p:nvPr/>
        </p:nvGrpSpPr>
        <p:grpSpPr>
          <a:xfrm rot="-895778">
            <a:off x="7550876" y="3900340"/>
            <a:ext cx="1665341" cy="1072058"/>
            <a:chOff x="5689125" y="1235100"/>
            <a:chExt cx="1007150" cy="648350"/>
          </a:xfrm>
        </p:grpSpPr>
        <p:sp>
          <p:nvSpPr>
            <p:cNvPr id="3431" name="Google Shape;3431;p5"/>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 name="Google Shape;3434;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35" name="Google Shape;3435;p5"/>
          <p:cNvSpPr txBox="1">
            <a:spLocks noGrp="1"/>
          </p:cNvSpPr>
          <p:nvPr>
            <p:ph type="title" idx="2"/>
          </p:nvPr>
        </p:nvSpPr>
        <p:spPr>
          <a:xfrm>
            <a:off x="1384075" y="2498300"/>
            <a:ext cx="2635200" cy="45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36" name="Google Shape;3436;p5"/>
          <p:cNvSpPr txBox="1">
            <a:spLocks noGrp="1"/>
          </p:cNvSpPr>
          <p:nvPr>
            <p:ph type="title" idx="3"/>
          </p:nvPr>
        </p:nvSpPr>
        <p:spPr>
          <a:xfrm>
            <a:off x="5124700" y="2498425"/>
            <a:ext cx="2635200" cy="45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37" name="Google Shape;3437;p5"/>
          <p:cNvSpPr txBox="1">
            <a:spLocks noGrp="1"/>
          </p:cNvSpPr>
          <p:nvPr>
            <p:ph type="subTitle" idx="1"/>
          </p:nvPr>
        </p:nvSpPr>
        <p:spPr>
          <a:xfrm>
            <a:off x="5124716" y="2948400"/>
            <a:ext cx="2635200" cy="951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438" name="Google Shape;3438;p5"/>
          <p:cNvSpPr txBox="1">
            <a:spLocks noGrp="1"/>
          </p:cNvSpPr>
          <p:nvPr>
            <p:ph type="subTitle" idx="4"/>
          </p:nvPr>
        </p:nvSpPr>
        <p:spPr>
          <a:xfrm>
            <a:off x="1384075" y="2948400"/>
            <a:ext cx="2635200" cy="951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hf sldNum="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3">
  <p:cSld name="CUSTOM_12_1_1">
    <p:bg>
      <p:bgPr>
        <a:solidFill>
          <a:schemeClr val="accent5"/>
        </a:solidFill>
        <a:effectLst/>
      </p:bgPr>
    </p:bg>
    <p:spTree>
      <p:nvGrpSpPr>
        <p:cNvPr id="1" name="Shape 17310"/>
        <p:cNvGrpSpPr/>
        <p:nvPr/>
      </p:nvGrpSpPr>
      <p:grpSpPr>
        <a:xfrm>
          <a:off x="0" y="0"/>
          <a:ext cx="0" cy="0"/>
          <a:chOff x="0" y="0"/>
          <a:chExt cx="0" cy="0"/>
        </a:xfrm>
      </p:grpSpPr>
      <p:grpSp>
        <p:nvGrpSpPr>
          <p:cNvPr id="17311" name="Google Shape;17311;p31"/>
          <p:cNvGrpSpPr/>
          <p:nvPr/>
        </p:nvGrpSpPr>
        <p:grpSpPr>
          <a:xfrm>
            <a:off x="6023957" y="3604857"/>
            <a:ext cx="2528672" cy="2220981"/>
            <a:chOff x="6023957" y="3604857"/>
            <a:chExt cx="2528672" cy="2220981"/>
          </a:xfrm>
        </p:grpSpPr>
        <p:sp>
          <p:nvSpPr>
            <p:cNvPr id="17312" name="Google Shape;17312;p31"/>
            <p:cNvSpPr/>
            <p:nvPr/>
          </p:nvSpPr>
          <p:spPr>
            <a:xfrm rot="10800000">
              <a:off x="6023957" y="3604857"/>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31"/>
            <p:cNvSpPr/>
            <p:nvPr/>
          </p:nvSpPr>
          <p:spPr>
            <a:xfrm rot="10800000">
              <a:off x="6048001" y="3606774"/>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14" name="Google Shape;17314;p31"/>
          <p:cNvSpPr/>
          <p:nvPr/>
        </p:nvSpPr>
        <p:spPr>
          <a:xfrm rot="-1717333">
            <a:off x="-313360" y="-1143519"/>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31"/>
          <p:cNvSpPr/>
          <p:nvPr/>
        </p:nvSpPr>
        <p:spPr>
          <a:xfrm rot="10800000" flipH="1">
            <a:off x="256850" y="-312394"/>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16" name="Google Shape;17316;p31"/>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955705" flipH="1">
            <a:off x="8268816" y="98146"/>
            <a:ext cx="945654" cy="1646407"/>
          </a:xfrm>
          <a:prstGeom prst="rect">
            <a:avLst/>
          </a:prstGeom>
          <a:noFill/>
          <a:ln>
            <a:noFill/>
          </a:ln>
          <a:effectLst>
            <a:outerShdw blurRad="57150" dist="19050" dir="5400000" algn="bl" rotWithShape="0">
              <a:schemeClr val="dk2">
                <a:alpha val="50000"/>
              </a:schemeClr>
            </a:outerShdw>
          </a:effectLst>
        </p:spPr>
      </p:pic>
      <p:grpSp>
        <p:nvGrpSpPr>
          <p:cNvPr id="17317" name="Google Shape;17317;p31"/>
          <p:cNvGrpSpPr/>
          <p:nvPr/>
        </p:nvGrpSpPr>
        <p:grpSpPr>
          <a:xfrm rot="-2470060" flipH="1">
            <a:off x="-504016" y="-170434"/>
            <a:ext cx="1665413" cy="1072105"/>
            <a:chOff x="5689125" y="1235100"/>
            <a:chExt cx="1007150" cy="648350"/>
          </a:xfrm>
        </p:grpSpPr>
        <p:sp>
          <p:nvSpPr>
            <p:cNvPr id="17318" name="Google Shape;17318;p31"/>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31"/>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31"/>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21" name="Google Shape;17321;p31"/>
          <p:cNvSpPr/>
          <p:nvPr/>
        </p:nvSpPr>
        <p:spPr>
          <a:xfrm rot="-1159480">
            <a:off x="8078758" y="4259094"/>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22" name="Google Shape;17322;p31"/>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550691">
            <a:off x="239300" y="3947093"/>
            <a:ext cx="836049" cy="1268496"/>
          </a:xfrm>
          <a:prstGeom prst="rect">
            <a:avLst/>
          </a:prstGeom>
          <a:noFill/>
          <a:ln>
            <a:noFill/>
          </a:ln>
          <a:effectLst>
            <a:outerShdw blurRad="57150" dist="19050" dir="5400000" algn="bl" rotWithShape="0">
              <a:schemeClr val="dk2">
                <a:alpha val="50000"/>
              </a:schemeClr>
            </a:outerShdw>
          </a:effectLst>
        </p:spPr>
      </p:pic>
      <p:sp>
        <p:nvSpPr>
          <p:cNvPr id="17323" name="Google Shape;17323;p3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hf sldNum="0" ftr="0" dt="0"/>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17324"/>
        <p:cNvGrpSpPr/>
        <p:nvPr/>
      </p:nvGrpSpPr>
      <p:grpSpPr>
        <a:xfrm>
          <a:off x="0" y="0"/>
          <a:ext cx="0" cy="0"/>
          <a:chOff x="0" y="0"/>
          <a:chExt cx="0" cy="0"/>
        </a:xfrm>
      </p:grpSpPr>
      <p:sp>
        <p:nvSpPr>
          <p:cNvPr id="17325" name="Google Shape;17325;p32"/>
          <p:cNvSpPr/>
          <p:nvPr/>
        </p:nvSpPr>
        <p:spPr>
          <a:xfrm rot="2361154" flipH="1">
            <a:off x="-1168559"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32"/>
          <p:cNvSpPr/>
          <p:nvPr/>
        </p:nvSpPr>
        <p:spPr>
          <a:xfrm rot="1717347" flipH="1">
            <a:off x="87642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27" name="Google Shape;17327;p32"/>
          <p:cNvGrpSpPr/>
          <p:nvPr/>
        </p:nvGrpSpPr>
        <p:grpSpPr>
          <a:xfrm>
            <a:off x="4149857" y="-449731"/>
            <a:ext cx="2528672" cy="2220981"/>
            <a:chOff x="4149857" y="-449731"/>
            <a:chExt cx="2528672" cy="2220981"/>
          </a:xfrm>
        </p:grpSpPr>
        <p:sp>
          <p:nvSpPr>
            <p:cNvPr id="17328" name="Google Shape;17328;p32"/>
            <p:cNvSpPr/>
            <p:nvPr/>
          </p:nvSpPr>
          <p:spPr>
            <a:xfrm rot="10800000">
              <a:off x="4149857" y="-449731"/>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32"/>
            <p:cNvSpPr/>
            <p:nvPr/>
          </p:nvSpPr>
          <p:spPr>
            <a:xfrm rot="10800000">
              <a:off x="4173901" y="-447814"/>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0" name="Google Shape;17330;p32"/>
          <p:cNvGrpSpPr/>
          <p:nvPr/>
        </p:nvGrpSpPr>
        <p:grpSpPr>
          <a:xfrm rot="-581785">
            <a:off x="3836455" y="3767164"/>
            <a:ext cx="3155462" cy="998047"/>
            <a:chOff x="-595050" y="620950"/>
            <a:chExt cx="2427900" cy="767925"/>
          </a:xfrm>
        </p:grpSpPr>
        <p:sp>
          <p:nvSpPr>
            <p:cNvPr id="17331" name="Google Shape;17331;p32"/>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32"/>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3" name="Google Shape;17333;p32"/>
          <p:cNvGrpSpPr/>
          <p:nvPr/>
        </p:nvGrpSpPr>
        <p:grpSpPr>
          <a:xfrm rot="578112">
            <a:off x="72085" y="162662"/>
            <a:ext cx="5119835" cy="5064518"/>
            <a:chOff x="536700" y="1710275"/>
            <a:chExt cx="1902175" cy="1815200"/>
          </a:xfrm>
        </p:grpSpPr>
        <p:sp>
          <p:nvSpPr>
            <p:cNvPr id="17334" name="Google Shape;17334;p32"/>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32"/>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6" name="Google Shape;17336;p32"/>
          <p:cNvSpPr/>
          <p:nvPr/>
        </p:nvSpPr>
        <p:spPr>
          <a:xfrm rot="-1159313">
            <a:off x="12164" y="2832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38" name="Google Shape;17338;p32"/>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007370" flipH="1">
            <a:off x="4100595" y="3649929"/>
            <a:ext cx="942806" cy="1430470"/>
          </a:xfrm>
          <a:prstGeom prst="rect">
            <a:avLst/>
          </a:prstGeom>
          <a:noFill/>
          <a:ln>
            <a:noFill/>
          </a:ln>
          <a:effectLst>
            <a:outerShdw blurRad="57150" dist="19050" dir="5400000" algn="bl" rotWithShape="0">
              <a:schemeClr val="dk2">
                <a:alpha val="50000"/>
              </a:schemeClr>
            </a:outerShdw>
          </a:effectLst>
        </p:spPr>
      </p:pic>
      <p:sp>
        <p:nvSpPr>
          <p:cNvPr id="17339" name="Google Shape;17339;p32"/>
          <p:cNvSpPr txBox="1">
            <a:spLocks noGrp="1"/>
          </p:cNvSpPr>
          <p:nvPr>
            <p:ph type="title"/>
          </p:nvPr>
        </p:nvSpPr>
        <p:spPr>
          <a:xfrm>
            <a:off x="720000" y="628550"/>
            <a:ext cx="3434700" cy="768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340" name="Google Shape;17340;p32"/>
          <p:cNvSpPr txBox="1">
            <a:spLocks noGrp="1"/>
          </p:cNvSpPr>
          <p:nvPr>
            <p:ph type="subTitle" idx="1"/>
          </p:nvPr>
        </p:nvSpPr>
        <p:spPr>
          <a:xfrm>
            <a:off x="720000" y="2319388"/>
            <a:ext cx="3434700" cy="76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341" name="Google Shape;17341;p32"/>
          <p:cNvSpPr txBox="1">
            <a:spLocks noGrp="1"/>
          </p:cNvSpPr>
          <p:nvPr>
            <p:ph type="subTitle" idx="2"/>
          </p:nvPr>
        </p:nvSpPr>
        <p:spPr>
          <a:xfrm>
            <a:off x="720000" y="1910463"/>
            <a:ext cx="3434700" cy="40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7342"/>
        <p:cNvGrpSpPr/>
        <p:nvPr/>
      </p:nvGrpSpPr>
      <p:grpSpPr>
        <a:xfrm>
          <a:off x="0" y="0"/>
          <a:ext cx="0" cy="0"/>
          <a:chOff x="0" y="0"/>
          <a:chExt cx="0" cy="0"/>
        </a:xfrm>
      </p:grpSpPr>
      <p:sp>
        <p:nvSpPr>
          <p:cNvPr id="17343" name="Google Shape;17343;p33"/>
          <p:cNvSpPr/>
          <p:nvPr/>
        </p:nvSpPr>
        <p:spPr>
          <a:xfrm rot="2256607">
            <a:off x="-433905" y="3195078"/>
            <a:ext cx="4026200" cy="1097962"/>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33"/>
          <p:cNvSpPr/>
          <p:nvPr/>
        </p:nvSpPr>
        <p:spPr>
          <a:xfrm rot="-2361172">
            <a:off x="4730792" y="3241933"/>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33"/>
          <p:cNvSpPr/>
          <p:nvPr/>
        </p:nvSpPr>
        <p:spPr>
          <a:xfrm rot="10800000" flipH="1">
            <a:off x="256850" y="-312394"/>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46" name="Google Shape;17346;p33"/>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416227">
            <a:off x="245353" y="-35923"/>
            <a:ext cx="673519" cy="1663476"/>
          </a:xfrm>
          <a:prstGeom prst="rect">
            <a:avLst/>
          </a:prstGeom>
          <a:noFill/>
          <a:ln>
            <a:noFill/>
          </a:ln>
          <a:effectLst>
            <a:outerShdw blurRad="57150" dist="19050" dir="5400000" algn="bl" rotWithShape="0">
              <a:schemeClr val="dk2">
                <a:alpha val="50000"/>
              </a:schemeClr>
            </a:outerShdw>
          </a:effectLst>
        </p:spPr>
      </p:pic>
      <p:sp>
        <p:nvSpPr>
          <p:cNvPr id="17347" name="Google Shape;17347;p33"/>
          <p:cNvSpPr/>
          <p:nvPr/>
        </p:nvSpPr>
        <p:spPr>
          <a:xfrm flipH="1">
            <a:off x="7674600" y="82813"/>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48" name="Google Shape;17348;p33"/>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747085" flipH="1">
            <a:off x="8261825" y="4202653"/>
            <a:ext cx="911821" cy="902273"/>
          </a:xfrm>
          <a:prstGeom prst="rect">
            <a:avLst/>
          </a:prstGeom>
          <a:noFill/>
          <a:ln>
            <a:noFill/>
          </a:ln>
          <a:effectLst>
            <a:outerShdw blurRad="57150" dist="19050" dir="5400000" algn="bl" rotWithShape="0">
              <a:schemeClr val="dk2">
                <a:alpha val="50000"/>
              </a:schemeClr>
            </a:outerShdw>
          </a:effectLst>
        </p:spPr>
      </p:pic>
      <p:sp>
        <p:nvSpPr>
          <p:cNvPr id="17349" name="Google Shape;17349;p33"/>
          <p:cNvSpPr/>
          <p:nvPr/>
        </p:nvSpPr>
        <p:spPr>
          <a:xfrm flipH="1">
            <a:off x="68400" y="4197200"/>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hf sldNum="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9_1">
    <p:bg>
      <p:bgPr>
        <a:solidFill>
          <a:schemeClr val="accent5"/>
        </a:solidFill>
        <a:effectLst/>
      </p:bgPr>
    </p:bg>
    <p:spTree>
      <p:nvGrpSpPr>
        <p:cNvPr id="1" name="Shape 17350"/>
        <p:cNvGrpSpPr/>
        <p:nvPr/>
      </p:nvGrpSpPr>
      <p:grpSpPr>
        <a:xfrm>
          <a:off x="0" y="0"/>
          <a:ext cx="0" cy="0"/>
          <a:chOff x="0" y="0"/>
          <a:chExt cx="0" cy="0"/>
        </a:xfrm>
      </p:grpSpPr>
      <p:grpSp>
        <p:nvGrpSpPr>
          <p:cNvPr id="17351" name="Google Shape;17351;p34"/>
          <p:cNvGrpSpPr/>
          <p:nvPr/>
        </p:nvGrpSpPr>
        <p:grpSpPr>
          <a:xfrm rot="-9752893">
            <a:off x="6780962" y="-204260"/>
            <a:ext cx="2059076" cy="1487328"/>
            <a:chOff x="5300575" y="2491600"/>
            <a:chExt cx="1784750" cy="1289175"/>
          </a:xfrm>
        </p:grpSpPr>
        <p:sp>
          <p:nvSpPr>
            <p:cNvPr id="17352" name="Google Shape;17352;p34"/>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34"/>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34"/>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34"/>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34"/>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34"/>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34"/>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34"/>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34"/>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34"/>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34"/>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34"/>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34"/>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34"/>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34"/>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7" name="Google Shape;17367;p34"/>
          <p:cNvGrpSpPr/>
          <p:nvPr/>
        </p:nvGrpSpPr>
        <p:grpSpPr>
          <a:xfrm rot="8345356">
            <a:off x="6733551" y="2965804"/>
            <a:ext cx="2853775" cy="2723271"/>
            <a:chOff x="3385725" y="1047425"/>
            <a:chExt cx="1902175" cy="1815200"/>
          </a:xfrm>
        </p:grpSpPr>
        <p:sp>
          <p:nvSpPr>
            <p:cNvPr id="17368" name="Google Shape;17368;p34"/>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34"/>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34"/>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34"/>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34"/>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34"/>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34"/>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34"/>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34"/>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34"/>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34"/>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34"/>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34"/>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34"/>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34"/>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34"/>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34"/>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34"/>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34"/>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34"/>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34"/>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34"/>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34"/>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34"/>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34"/>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34"/>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34"/>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34"/>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34"/>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34"/>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34"/>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34"/>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34"/>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34"/>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34"/>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34"/>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34"/>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34"/>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34"/>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34"/>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34"/>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34"/>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34"/>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34"/>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34"/>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34"/>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34"/>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34"/>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34"/>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34"/>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34"/>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34"/>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34"/>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34"/>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34"/>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34"/>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34"/>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34"/>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34"/>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34"/>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34"/>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34"/>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34"/>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34"/>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34"/>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34"/>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34"/>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34"/>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34"/>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34"/>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34"/>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34"/>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34"/>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34"/>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34"/>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34"/>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34"/>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34"/>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34"/>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34"/>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34"/>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34"/>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34"/>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34"/>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34"/>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34"/>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34"/>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34"/>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34"/>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34"/>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34"/>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34"/>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34"/>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34"/>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34"/>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34"/>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34"/>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34"/>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34"/>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34"/>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34"/>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34"/>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34"/>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34"/>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34"/>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34"/>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34"/>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34"/>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34"/>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34"/>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34"/>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34"/>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34"/>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34"/>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34"/>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34"/>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34"/>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34"/>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34"/>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34"/>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34"/>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34"/>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34"/>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34"/>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34"/>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34"/>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34"/>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34"/>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34"/>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34"/>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34"/>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34"/>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34"/>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34"/>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34"/>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34"/>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34"/>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34"/>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34"/>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34"/>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34"/>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34"/>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34"/>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34"/>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34"/>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34"/>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34"/>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34"/>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34"/>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34"/>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34"/>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34"/>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34"/>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34"/>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34"/>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34"/>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34"/>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34"/>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34"/>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34"/>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34"/>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34"/>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34"/>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34"/>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34"/>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34"/>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34"/>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34"/>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34"/>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34"/>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34"/>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34"/>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34"/>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34"/>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34"/>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34"/>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34"/>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34"/>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34"/>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34"/>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34"/>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34"/>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34"/>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34"/>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34"/>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34"/>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34"/>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34"/>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34"/>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34"/>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34"/>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34"/>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34"/>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34"/>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34"/>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34"/>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34"/>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34"/>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34"/>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34"/>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34"/>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34"/>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34"/>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34"/>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34"/>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34"/>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34"/>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34"/>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34"/>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34"/>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34"/>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34"/>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34"/>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34"/>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34"/>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34"/>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34"/>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34"/>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34"/>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34"/>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34"/>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34"/>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34"/>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34"/>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34"/>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34"/>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34"/>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34"/>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34"/>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34"/>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34"/>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34"/>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34"/>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34"/>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34"/>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34"/>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34"/>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34"/>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34"/>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34"/>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34"/>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34"/>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34"/>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34"/>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34"/>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34"/>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34"/>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34"/>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34"/>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34"/>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34"/>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34"/>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34"/>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34"/>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34"/>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34"/>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34"/>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34"/>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34"/>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34"/>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34"/>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34"/>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34"/>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34"/>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34"/>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34"/>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34"/>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34"/>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34"/>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34"/>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34"/>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34"/>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34"/>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34"/>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34"/>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34"/>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34"/>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34"/>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34"/>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34"/>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34"/>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34"/>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34"/>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34"/>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34"/>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34"/>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34"/>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34"/>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34"/>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34"/>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34"/>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34"/>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34"/>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34"/>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34"/>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34"/>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34"/>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34"/>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34"/>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34"/>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34"/>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34"/>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34"/>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34"/>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34"/>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34"/>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34"/>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34"/>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34"/>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34"/>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34"/>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34"/>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34"/>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34"/>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34"/>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34"/>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34"/>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34"/>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34"/>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34"/>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34"/>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34"/>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34"/>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34"/>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34"/>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34"/>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34"/>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34"/>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34"/>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34"/>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34"/>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34"/>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34"/>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34"/>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34"/>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34"/>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34"/>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34"/>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34"/>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34"/>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34"/>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34"/>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34"/>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34"/>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34"/>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34"/>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34"/>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34"/>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34"/>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34"/>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34"/>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34"/>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34"/>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34"/>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34"/>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34"/>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34"/>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34"/>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34"/>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34"/>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34"/>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34"/>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34"/>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34"/>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34"/>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34"/>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34"/>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34"/>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34"/>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34"/>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34"/>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34"/>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34"/>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34"/>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34"/>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34"/>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34"/>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34"/>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34"/>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34"/>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34"/>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34"/>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34"/>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34"/>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34"/>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34"/>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34"/>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34"/>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34"/>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34"/>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34"/>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34"/>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34"/>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34"/>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34"/>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34"/>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34"/>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34"/>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34"/>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34"/>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34"/>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34"/>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34"/>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34"/>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34"/>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34"/>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34"/>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34"/>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34"/>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34"/>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34"/>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34"/>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34"/>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34"/>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34"/>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34"/>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34"/>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34"/>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34"/>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34"/>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34"/>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34"/>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34"/>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34"/>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34"/>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34"/>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34"/>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34"/>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34"/>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34"/>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34"/>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34"/>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34"/>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34"/>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34"/>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34"/>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34"/>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34"/>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34"/>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34"/>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34"/>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34"/>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34"/>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34"/>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34"/>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34"/>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34"/>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34"/>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34"/>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34"/>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34"/>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34"/>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34"/>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34"/>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34"/>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34"/>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34"/>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34"/>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34"/>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34"/>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34"/>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34"/>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34"/>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34"/>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34"/>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34"/>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34"/>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34"/>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34"/>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34"/>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34"/>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34"/>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34"/>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34"/>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34"/>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34"/>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34"/>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34"/>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34"/>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34"/>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34"/>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34"/>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34"/>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34"/>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34"/>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34"/>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34"/>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34"/>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34"/>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34"/>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34"/>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34"/>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34"/>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34"/>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34"/>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34"/>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34"/>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34"/>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34"/>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34"/>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34"/>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34"/>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34"/>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34"/>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34"/>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34"/>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34"/>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34"/>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34"/>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34"/>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34"/>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34"/>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34"/>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34"/>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34"/>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34"/>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34"/>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34"/>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34"/>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34"/>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34"/>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34"/>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34"/>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34"/>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34"/>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34"/>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34"/>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34"/>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34"/>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34"/>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34"/>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34"/>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34"/>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34"/>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34"/>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34"/>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34"/>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34"/>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34"/>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34"/>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34"/>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34"/>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34"/>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34"/>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34"/>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34"/>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34"/>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34"/>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34"/>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34"/>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34"/>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34"/>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34"/>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34"/>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34"/>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34"/>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34"/>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34"/>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34"/>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34"/>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34"/>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34"/>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34"/>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34"/>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34"/>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34"/>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34"/>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34"/>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34"/>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34"/>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34"/>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34"/>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34"/>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34"/>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34"/>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34"/>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34"/>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34"/>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34"/>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34"/>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34"/>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34"/>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34"/>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34"/>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34"/>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34"/>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34"/>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34"/>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34"/>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34"/>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34"/>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34"/>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34"/>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34"/>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34"/>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34"/>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34"/>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34"/>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34"/>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34"/>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34"/>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34"/>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34"/>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34"/>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34"/>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34"/>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34"/>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34"/>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34"/>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34"/>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34"/>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34"/>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34"/>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34"/>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34"/>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34"/>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34"/>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34"/>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34"/>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34"/>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34"/>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34"/>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34"/>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34"/>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34"/>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34"/>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34"/>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34"/>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34"/>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34"/>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34"/>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34"/>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34"/>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34"/>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34"/>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34"/>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34"/>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34"/>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34"/>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34"/>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34"/>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34"/>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34"/>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34"/>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34"/>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34"/>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34"/>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34"/>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34"/>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34"/>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34"/>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34"/>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34"/>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34"/>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34"/>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34"/>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34"/>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34"/>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34"/>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34"/>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34"/>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34"/>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34"/>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34"/>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34"/>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34"/>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34"/>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34"/>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34"/>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34"/>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34"/>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34"/>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34"/>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34"/>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34"/>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34"/>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34"/>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34"/>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34"/>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34"/>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34"/>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34"/>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34"/>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34"/>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34"/>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34"/>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34"/>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34"/>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34"/>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34"/>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34"/>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34"/>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34"/>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34"/>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34"/>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34"/>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34"/>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34"/>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34"/>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34"/>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34"/>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34"/>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34"/>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34"/>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34"/>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34"/>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34"/>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34"/>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34"/>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34"/>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34"/>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34"/>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34"/>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34"/>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34"/>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34"/>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34"/>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34"/>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34"/>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34"/>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34"/>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34"/>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34"/>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34"/>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34"/>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34"/>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34"/>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34"/>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34"/>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34"/>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34"/>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34"/>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34"/>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34"/>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34"/>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34"/>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34"/>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34"/>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34"/>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34"/>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34"/>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34"/>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34"/>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34"/>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34"/>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34"/>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34"/>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34"/>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34"/>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34"/>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34"/>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34"/>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34"/>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34"/>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34"/>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34"/>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34"/>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34"/>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34"/>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34"/>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34"/>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34"/>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34"/>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34"/>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34"/>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34"/>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34"/>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34"/>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34"/>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34"/>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34"/>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34"/>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34"/>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34"/>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34"/>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34"/>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34"/>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34"/>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34"/>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34"/>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34"/>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34"/>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34"/>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34"/>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34"/>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34"/>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34"/>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34"/>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34"/>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34"/>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34"/>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34"/>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34"/>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34"/>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34"/>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34"/>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34"/>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34"/>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34"/>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34"/>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34"/>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34"/>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34"/>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34"/>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34"/>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34"/>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34"/>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34"/>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34"/>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34"/>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34"/>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34"/>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34"/>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34"/>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34"/>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34"/>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34"/>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34"/>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34"/>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34"/>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34"/>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34"/>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34"/>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34"/>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34"/>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34"/>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34"/>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34"/>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34"/>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34"/>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34"/>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34"/>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34"/>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34"/>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34"/>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34"/>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34"/>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34"/>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34"/>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34"/>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34"/>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34"/>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34"/>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34"/>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34"/>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34"/>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34"/>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34"/>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34"/>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34"/>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34"/>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34"/>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34"/>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34"/>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34"/>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34"/>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34"/>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34"/>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34"/>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34"/>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34"/>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34"/>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34"/>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34"/>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34"/>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34"/>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34"/>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34"/>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34"/>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34"/>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34"/>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34"/>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34"/>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34"/>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34"/>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34"/>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34"/>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34"/>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34"/>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34"/>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34"/>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34"/>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34"/>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34"/>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34"/>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34"/>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34"/>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34"/>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34"/>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34"/>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34"/>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34"/>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34"/>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34"/>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34"/>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34"/>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34"/>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34"/>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34"/>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34"/>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34"/>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34"/>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34"/>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34"/>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34"/>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34"/>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34"/>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34"/>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34"/>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34"/>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34"/>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34"/>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34"/>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34"/>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34"/>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34"/>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34"/>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34"/>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34"/>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34"/>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34"/>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34"/>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34"/>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34"/>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34"/>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34"/>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34"/>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34"/>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34"/>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34"/>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34"/>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34"/>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34"/>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34"/>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34"/>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34"/>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34"/>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34"/>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34"/>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34"/>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34"/>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34"/>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34"/>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34"/>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34"/>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34"/>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34"/>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34"/>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34"/>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34"/>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34"/>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34"/>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34"/>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34"/>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34"/>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34"/>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34"/>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34"/>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34"/>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34"/>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34"/>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34"/>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34"/>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34"/>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34"/>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34"/>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34"/>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34"/>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34"/>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34"/>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34"/>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34"/>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34"/>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34"/>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34"/>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34"/>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34"/>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34"/>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34"/>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34"/>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34"/>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34"/>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34"/>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34"/>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34"/>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34"/>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34"/>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34"/>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34"/>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34"/>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34"/>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34"/>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34"/>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34"/>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34"/>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34"/>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34"/>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34"/>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34"/>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34"/>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34"/>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34"/>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34"/>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34"/>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34"/>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34"/>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34"/>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34"/>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34"/>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34"/>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34"/>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34"/>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34"/>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34"/>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34"/>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34"/>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34"/>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34"/>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34"/>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34"/>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34"/>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34"/>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34"/>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34"/>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34"/>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34"/>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34"/>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34"/>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34"/>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34"/>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34"/>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34"/>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34"/>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34"/>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34"/>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34"/>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34"/>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34"/>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34"/>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34"/>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34"/>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34"/>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34"/>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34"/>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34"/>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34"/>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34"/>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34"/>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34"/>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34"/>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34"/>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34"/>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34"/>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34"/>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34"/>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34"/>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34"/>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34"/>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34"/>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34"/>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34"/>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34"/>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34"/>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34"/>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34"/>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34"/>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34"/>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34"/>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34"/>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34"/>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34"/>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34"/>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34"/>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34"/>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34"/>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34"/>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34"/>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34"/>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34"/>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34"/>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34"/>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34"/>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34"/>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34"/>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34"/>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34"/>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34"/>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34"/>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34"/>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34"/>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34"/>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34"/>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34"/>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34"/>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34"/>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34"/>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34"/>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34"/>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34"/>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34"/>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34"/>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34"/>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34"/>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34"/>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34"/>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34"/>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34"/>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34"/>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34"/>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34"/>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34"/>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34"/>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34"/>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34"/>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34"/>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34"/>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34"/>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34"/>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34"/>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34"/>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34"/>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34"/>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34"/>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34"/>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34"/>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34"/>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34"/>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34"/>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34"/>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34"/>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34"/>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34"/>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34"/>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34"/>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34"/>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34"/>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34"/>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34"/>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34"/>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34"/>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34"/>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34"/>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34"/>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34"/>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34"/>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34"/>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34"/>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34"/>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34"/>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34"/>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34"/>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34"/>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34"/>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34"/>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34"/>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34"/>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34"/>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34"/>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34"/>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34"/>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34"/>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34"/>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34"/>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34"/>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34"/>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34"/>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34"/>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34"/>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34"/>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34"/>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34"/>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34"/>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34"/>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34"/>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34"/>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34"/>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34"/>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34"/>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34"/>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34"/>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34"/>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34"/>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34"/>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34"/>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34"/>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34"/>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34"/>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34"/>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34"/>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34"/>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34"/>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34"/>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34"/>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34"/>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34"/>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34"/>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34"/>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34"/>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34"/>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34"/>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34"/>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34"/>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34"/>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34"/>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34"/>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34"/>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34"/>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34"/>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34"/>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34"/>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34"/>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34"/>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34"/>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34"/>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34"/>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34"/>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34"/>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34"/>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34"/>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34"/>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34"/>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34"/>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34"/>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34"/>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34"/>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34"/>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34"/>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34"/>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34"/>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34"/>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34"/>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34"/>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34"/>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34"/>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34"/>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34"/>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34"/>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34"/>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34"/>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34"/>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34"/>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34"/>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34"/>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34"/>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34"/>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34"/>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34"/>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34"/>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34"/>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34"/>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34"/>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34"/>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34"/>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34"/>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34"/>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34"/>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34"/>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34"/>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34"/>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34"/>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34"/>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34"/>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34"/>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34"/>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34"/>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34"/>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34"/>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34"/>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34"/>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34"/>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34"/>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34"/>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34"/>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34"/>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34"/>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34"/>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34"/>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34"/>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34"/>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34"/>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34"/>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34"/>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34"/>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34"/>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34"/>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34"/>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34"/>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34"/>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34"/>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34"/>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34"/>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34"/>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34"/>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34"/>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34"/>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34"/>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34"/>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34"/>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34"/>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34"/>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34"/>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34"/>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34"/>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34"/>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34"/>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34"/>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34"/>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34"/>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34"/>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34"/>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34"/>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34"/>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34"/>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34"/>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34"/>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34"/>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34"/>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34"/>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34"/>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34"/>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34"/>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34"/>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34"/>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34"/>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34"/>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34"/>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34"/>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34"/>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34"/>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34"/>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34"/>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34"/>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34"/>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34"/>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34"/>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34"/>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34"/>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34"/>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34"/>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34"/>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34"/>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34"/>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34"/>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34"/>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34"/>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34"/>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34"/>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34"/>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34"/>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34"/>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34"/>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34"/>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34"/>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34"/>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34"/>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34"/>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34"/>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34"/>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34"/>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34"/>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34"/>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34"/>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34"/>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34"/>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34"/>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34"/>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34"/>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34"/>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34"/>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34"/>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34"/>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34"/>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34"/>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34"/>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34"/>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34"/>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34"/>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34"/>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34"/>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34"/>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34"/>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34"/>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34"/>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34"/>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34"/>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34"/>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34"/>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34"/>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34"/>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34"/>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34"/>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34"/>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34"/>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34"/>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34"/>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34"/>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34"/>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34"/>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34"/>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34"/>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34"/>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34"/>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34"/>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34"/>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34"/>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34"/>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34"/>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34"/>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34"/>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34"/>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34"/>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34"/>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34"/>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34"/>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34"/>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34"/>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34"/>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34"/>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34"/>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34"/>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34"/>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34"/>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34"/>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34"/>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34"/>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34"/>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34"/>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34"/>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34"/>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34"/>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34"/>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34"/>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34"/>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34"/>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34"/>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34"/>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34"/>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34"/>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34"/>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34"/>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34"/>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34"/>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34"/>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34"/>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34"/>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34"/>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34"/>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34"/>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34"/>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34"/>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34"/>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34"/>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34"/>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34"/>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34"/>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34"/>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34"/>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34"/>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34"/>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34"/>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34"/>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34"/>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34"/>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34"/>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34"/>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34"/>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34"/>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34"/>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34"/>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34"/>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34"/>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34"/>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34"/>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34"/>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34"/>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34"/>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34"/>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34"/>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34"/>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34"/>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34"/>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34"/>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34"/>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34"/>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34"/>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34"/>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34"/>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34"/>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34"/>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34"/>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34"/>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34"/>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34"/>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34"/>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34"/>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34"/>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34"/>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34"/>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34"/>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34"/>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34"/>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34"/>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34"/>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34"/>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34"/>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34"/>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34"/>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34"/>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34"/>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34"/>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34"/>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34"/>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34"/>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34"/>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34"/>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34"/>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34"/>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34"/>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34"/>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34"/>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34"/>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34"/>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34"/>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34"/>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34"/>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34"/>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34"/>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34"/>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34"/>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34"/>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34"/>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34"/>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34"/>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34"/>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34"/>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34"/>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34"/>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34"/>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34"/>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34"/>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34"/>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34"/>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34"/>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34"/>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34"/>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34"/>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34"/>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34"/>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34"/>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34"/>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34"/>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34"/>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34"/>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34"/>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34"/>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34"/>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34"/>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34"/>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34"/>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34"/>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34"/>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34"/>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34"/>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34"/>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34"/>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34"/>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34"/>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34"/>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34"/>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34"/>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34"/>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34"/>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34"/>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34"/>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34"/>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34"/>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34"/>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34"/>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34"/>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34"/>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34"/>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34"/>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34"/>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34"/>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34"/>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34"/>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34"/>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34"/>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34"/>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34"/>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34"/>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34"/>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34"/>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34"/>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34"/>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34"/>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34"/>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34"/>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34"/>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34"/>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34"/>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34"/>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34"/>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34"/>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34"/>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34"/>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34"/>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34"/>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34"/>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34"/>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34"/>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34"/>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34"/>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34"/>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34"/>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34"/>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34"/>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34"/>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34"/>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34"/>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34"/>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34"/>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34"/>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34"/>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34"/>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34"/>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34"/>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34"/>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34"/>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34"/>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34"/>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34"/>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34"/>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34"/>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34"/>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34"/>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34"/>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34"/>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34"/>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34"/>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34"/>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34"/>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34"/>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34"/>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34"/>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34"/>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34"/>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34"/>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34"/>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34"/>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34"/>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34"/>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34"/>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34"/>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34"/>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34"/>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34"/>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34"/>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34"/>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34"/>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34"/>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34"/>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34"/>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34"/>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34"/>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34"/>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34"/>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34"/>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34"/>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34"/>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34"/>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34"/>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34"/>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34"/>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34"/>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34"/>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34"/>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34"/>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34"/>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34"/>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34"/>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34"/>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34"/>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34"/>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34"/>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34"/>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34"/>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34"/>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34"/>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34"/>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34"/>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34"/>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34"/>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34"/>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34"/>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34"/>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34"/>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34"/>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34"/>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34"/>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34"/>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34"/>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34"/>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34"/>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34"/>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34"/>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34"/>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34"/>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34"/>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34"/>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34"/>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34"/>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34"/>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34"/>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34"/>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34"/>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34"/>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34"/>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34"/>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34"/>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34"/>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34"/>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34"/>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34"/>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34"/>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34"/>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34"/>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34"/>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34"/>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34"/>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34"/>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34"/>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34"/>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34"/>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34"/>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34"/>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34"/>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34"/>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34"/>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34"/>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34"/>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34"/>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34"/>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34"/>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34"/>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34"/>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34"/>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34"/>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34"/>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34"/>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34"/>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34"/>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34"/>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34"/>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34"/>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34"/>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34"/>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34"/>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34"/>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34"/>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34"/>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34"/>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34"/>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34"/>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34"/>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34"/>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34"/>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34"/>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34"/>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34"/>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34"/>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34"/>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34"/>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34"/>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34"/>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34"/>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34"/>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34"/>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34"/>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34"/>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34"/>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34"/>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34"/>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34"/>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34"/>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34"/>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34"/>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34"/>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34"/>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34"/>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34"/>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34"/>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34"/>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34"/>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34"/>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34"/>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34"/>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34"/>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34"/>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34"/>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34"/>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34"/>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34"/>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34"/>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34"/>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34"/>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34"/>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34"/>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34"/>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34"/>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34"/>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34"/>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34"/>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34"/>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34"/>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34"/>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34"/>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34"/>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34"/>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34"/>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34"/>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34"/>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34"/>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34"/>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34"/>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34"/>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34"/>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34"/>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34"/>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34"/>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34"/>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34"/>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34"/>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34"/>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34"/>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34"/>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34"/>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34"/>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34"/>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34"/>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34"/>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34"/>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34"/>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34"/>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34"/>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34"/>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34"/>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34"/>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34"/>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34"/>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34"/>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34"/>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34"/>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34"/>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34"/>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34"/>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34"/>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34"/>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34"/>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34"/>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34"/>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34"/>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34"/>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34"/>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34"/>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34"/>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34"/>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34"/>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34"/>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34"/>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34"/>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34"/>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34"/>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34"/>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34"/>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34"/>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34"/>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34"/>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34"/>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34"/>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34"/>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34"/>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34"/>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34"/>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34"/>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34"/>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34"/>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34"/>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34"/>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34"/>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34"/>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34"/>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34"/>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34"/>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34"/>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34"/>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34"/>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34"/>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34"/>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34"/>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34"/>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34"/>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34"/>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34"/>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34"/>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34"/>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34"/>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34"/>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34"/>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34"/>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34"/>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34"/>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34"/>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34"/>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34"/>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34"/>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34"/>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34"/>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34"/>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34"/>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34"/>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34"/>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34"/>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34"/>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34"/>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34"/>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34"/>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34"/>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34"/>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34"/>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34"/>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34"/>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34"/>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34"/>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34"/>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34"/>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34"/>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34"/>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34"/>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34"/>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34"/>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34"/>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34"/>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34"/>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34"/>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34"/>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34"/>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34"/>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34"/>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34"/>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34"/>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34"/>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34"/>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34"/>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34"/>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34"/>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34"/>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34"/>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34"/>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34"/>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34"/>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34"/>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34"/>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34"/>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34"/>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34"/>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34"/>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34"/>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34"/>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34"/>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34"/>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34"/>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34"/>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34"/>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34"/>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34"/>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34"/>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34"/>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34"/>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34"/>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34"/>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34"/>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34"/>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34"/>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34"/>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34"/>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34"/>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34"/>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34"/>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34"/>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34"/>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34"/>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34"/>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34"/>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34"/>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34"/>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34"/>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34"/>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34"/>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34"/>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34"/>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34"/>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34"/>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34"/>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34"/>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34"/>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34"/>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34"/>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34"/>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34"/>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34"/>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34"/>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34"/>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34"/>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34"/>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34"/>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34"/>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34"/>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34"/>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34"/>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34"/>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34"/>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34"/>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34"/>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34"/>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34"/>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34"/>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34"/>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34"/>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34"/>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34"/>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34"/>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34"/>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34"/>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34"/>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34"/>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34"/>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34"/>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34"/>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34"/>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34"/>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34"/>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34"/>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34"/>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34"/>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34"/>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34"/>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34"/>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34"/>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34"/>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34"/>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34"/>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34"/>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34"/>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34"/>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34"/>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34"/>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34"/>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34"/>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34"/>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34"/>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34"/>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34"/>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34"/>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34"/>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34"/>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34"/>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34"/>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34"/>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34"/>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34"/>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34"/>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34"/>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34"/>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34"/>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34"/>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34"/>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34"/>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34"/>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34"/>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34"/>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34"/>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34"/>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34"/>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34"/>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34"/>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34"/>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34"/>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34"/>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34"/>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34"/>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34"/>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34"/>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34"/>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34"/>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34"/>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34"/>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34"/>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34"/>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34"/>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34"/>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34"/>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34"/>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34"/>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34"/>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34"/>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34"/>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34"/>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34"/>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34"/>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34"/>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34"/>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34"/>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34"/>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34"/>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34"/>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34"/>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34"/>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34"/>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34"/>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34"/>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34"/>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34"/>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34"/>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34"/>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34"/>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34"/>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34"/>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34"/>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34"/>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34"/>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34"/>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34"/>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34"/>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34"/>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34"/>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34"/>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34"/>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34"/>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34"/>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34"/>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34"/>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34"/>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34"/>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34"/>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34"/>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34"/>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34"/>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34"/>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34"/>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34"/>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34"/>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34"/>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34"/>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34"/>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34"/>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34"/>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34"/>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34"/>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34"/>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34"/>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34"/>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34"/>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34"/>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34"/>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34"/>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34"/>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34"/>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34"/>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34"/>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34"/>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34"/>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34"/>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34"/>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34"/>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34"/>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34"/>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34"/>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34"/>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34"/>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34"/>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34"/>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34"/>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34"/>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34"/>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34"/>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34"/>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34"/>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34"/>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34"/>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34"/>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34"/>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34"/>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34"/>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34"/>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34"/>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34"/>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34"/>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34"/>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34"/>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34"/>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34"/>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34"/>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34"/>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34"/>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34"/>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34"/>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34"/>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34"/>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34"/>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34"/>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34"/>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34"/>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34"/>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34"/>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34"/>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34"/>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34"/>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34"/>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34"/>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34"/>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34"/>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34"/>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34"/>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34"/>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34"/>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34"/>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34"/>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34"/>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34"/>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34"/>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34"/>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34"/>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34"/>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34"/>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34"/>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34"/>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34"/>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34"/>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34"/>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34"/>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34"/>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34"/>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34"/>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34"/>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34"/>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34"/>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34"/>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34"/>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34"/>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34"/>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34"/>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34"/>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34"/>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34"/>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34"/>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34"/>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34"/>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34"/>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34"/>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34"/>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34"/>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34"/>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34"/>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34"/>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34"/>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34"/>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34"/>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34"/>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34"/>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34"/>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34"/>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34"/>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34"/>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34"/>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34"/>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34"/>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34"/>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34"/>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34"/>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34"/>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34"/>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34"/>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34"/>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34"/>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34"/>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34"/>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34"/>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34"/>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34"/>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34"/>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34"/>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34"/>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34"/>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34"/>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34"/>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34"/>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34"/>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34"/>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34"/>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34"/>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34"/>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34"/>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34"/>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34"/>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34"/>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34"/>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34"/>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34"/>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34"/>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34"/>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34"/>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34"/>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34"/>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34"/>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34"/>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34"/>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34"/>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34"/>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34"/>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34"/>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34"/>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34"/>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34"/>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34"/>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34"/>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34"/>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34"/>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34"/>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34"/>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34"/>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34"/>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34"/>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34"/>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34"/>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34"/>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34"/>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34"/>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34"/>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34"/>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34"/>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34"/>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34"/>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34"/>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34"/>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34"/>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34"/>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34"/>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34"/>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34"/>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34"/>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34"/>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34"/>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34"/>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34"/>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34"/>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34"/>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34"/>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34"/>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34"/>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34"/>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34"/>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34"/>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34"/>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34"/>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34"/>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34"/>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34"/>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34"/>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34"/>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34"/>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34"/>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34"/>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34"/>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34"/>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34"/>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34"/>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34"/>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34"/>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34"/>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34"/>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34"/>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34"/>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34"/>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34"/>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34"/>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34"/>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34"/>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34"/>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34"/>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34"/>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34"/>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34"/>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34"/>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34"/>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34"/>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34"/>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34"/>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34"/>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34"/>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34"/>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34"/>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34"/>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34"/>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34"/>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34"/>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34"/>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34"/>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34"/>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34"/>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34"/>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34"/>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34"/>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34"/>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34"/>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34"/>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34"/>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34"/>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34"/>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34"/>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34"/>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34"/>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34"/>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34"/>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34"/>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34"/>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34"/>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34"/>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34"/>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34"/>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34"/>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34"/>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34"/>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34"/>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34"/>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34"/>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34"/>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34"/>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34"/>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34"/>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34"/>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34"/>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34"/>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34"/>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34"/>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34"/>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34"/>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34"/>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34"/>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34"/>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34"/>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34"/>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34"/>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34"/>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34"/>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34"/>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34"/>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34"/>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34"/>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34"/>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34"/>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34"/>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34"/>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34"/>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34"/>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34"/>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34"/>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34"/>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34"/>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34"/>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34"/>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34"/>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34"/>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34"/>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34"/>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34"/>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34"/>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34"/>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34"/>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34"/>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34"/>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34"/>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34"/>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34"/>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34"/>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34"/>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34"/>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34"/>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34"/>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34"/>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34"/>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34"/>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34"/>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34"/>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34"/>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34"/>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34"/>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34"/>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34"/>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34"/>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34"/>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34"/>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34"/>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34"/>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34"/>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34"/>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34"/>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34"/>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34"/>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34"/>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34"/>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34"/>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34"/>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34"/>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34"/>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34"/>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34"/>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34"/>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34"/>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34"/>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34"/>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34"/>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34"/>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34"/>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34"/>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34"/>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34"/>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34"/>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34"/>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34"/>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34"/>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34"/>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34"/>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34"/>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34"/>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34"/>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34"/>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34"/>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34"/>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34"/>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34"/>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34"/>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34"/>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34"/>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34"/>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34"/>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34"/>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34"/>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34"/>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34"/>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34"/>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34"/>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34"/>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34"/>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34"/>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34"/>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34"/>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34"/>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34"/>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34"/>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34"/>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34"/>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34"/>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34"/>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34"/>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34"/>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34"/>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34"/>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34"/>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34"/>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34"/>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34"/>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34"/>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34"/>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34"/>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34"/>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34"/>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34"/>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34"/>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34"/>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34"/>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34"/>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34"/>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34"/>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34"/>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34"/>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34"/>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34"/>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34"/>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34"/>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34"/>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34"/>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34"/>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34"/>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34"/>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34"/>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34"/>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34"/>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34"/>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34"/>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34"/>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34"/>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34"/>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34"/>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34"/>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34"/>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34"/>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34"/>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34"/>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34"/>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34"/>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34"/>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34"/>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34"/>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34"/>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34"/>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34"/>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34"/>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34"/>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34"/>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34"/>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34"/>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34"/>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34"/>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34"/>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34"/>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34"/>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34"/>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34"/>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34"/>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34"/>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34"/>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34"/>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34"/>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34"/>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34"/>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34"/>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34"/>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34"/>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34"/>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34"/>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34"/>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34"/>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34"/>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34"/>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34"/>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34"/>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34"/>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34"/>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34"/>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34"/>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34"/>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34"/>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34"/>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34"/>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34"/>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34"/>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34"/>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34"/>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34"/>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34"/>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34"/>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34"/>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34"/>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34"/>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34"/>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34"/>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34"/>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34"/>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34"/>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34"/>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34"/>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34"/>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34"/>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34"/>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34"/>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34"/>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34"/>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34"/>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34"/>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34"/>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34"/>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34"/>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34"/>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34"/>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34"/>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34"/>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34"/>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34"/>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34"/>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34"/>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34"/>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34"/>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34"/>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34"/>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34"/>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34"/>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34"/>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34"/>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34"/>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34"/>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34"/>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34"/>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34"/>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34"/>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34"/>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34"/>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34"/>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34"/>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34"/>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34"/>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34"/>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34"/>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34"/>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34"/>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34"/>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34"/>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34"/>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34"/>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34"/>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34"/>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34"/>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34"/>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34"/>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34"/>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34"/>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34"/>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34"/>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34"/>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34"/>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34"/>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34"/>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34"/>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34"/>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34"/>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34"/>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34"/>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34"/>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34"/>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34"/>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34"/>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34"/>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34"/>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34"/>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34"/>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34"/>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34"/>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34"/>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34"/>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34"/>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34"/>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34"/>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34"/>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34"/>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34"/>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34"/>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34"/>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34"/>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34"/>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34"/>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34"/>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34"/>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34"/>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34"/>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34"/>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34"/>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34"/>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34"/>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34"/>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34"/>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34"/>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34"/>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34"/>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34"/>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34"/>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34"/>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34"/>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34"/>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34"/>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34"/>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34"/>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34"/>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34"/>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34"/>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34"/>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34"/>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34"/>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34"/>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34"/>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34"/>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34"/>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34"/>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34"/>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34"/>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34"/>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34"/>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34"/>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34"/>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34"/>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34"/>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34"/>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34"/>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34"/>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34"/>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34"/>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34"/>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34"/>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34"/>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34"/>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34"/>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34"/>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34"/>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34"/>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34"/>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34"/>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34"/>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34"/>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34"/>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34"/>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34"/>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34"/>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34"/>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34"/>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34"/>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34"/>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34"/>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34"/>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34"/>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34"/>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34"/>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34"/>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34"/>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34"/>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34"/>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34"/>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34"/>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34"/>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34"/>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34"/>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34"/>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34"/>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34"/>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34"/>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34"/>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34"/>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34"/>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34"/>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34"/>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34"/>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34"/>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34"/>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34"/>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34"/>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34"/>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34"/>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34"/>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34"/>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34"/>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34"/>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34"/>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34"/>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34"/>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34"/>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34"/>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34"/>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34"/>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34"/>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34"/>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34"/>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34"/>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34"/>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34"/>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34"/>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34"/>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34"/>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34"/>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34"/>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34"/>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34"/>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34"/>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34"/>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34"/>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34"/>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34"/>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34"/>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34"/>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34"/>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34"/>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34"/>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34"/>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34"/>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34"/>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34"/>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34"/>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34"/>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34"/>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34"/>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34"/>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34"/>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34"/>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34"/>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34"/>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34"/>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34"/>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34"/>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34"/>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34"/>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34"/>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34"/>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34"/>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34"/>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34"/>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34"/>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34"/>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34"/>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34"/>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34"/>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34"/>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34"/>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34"/>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34"/>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34"/>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34"/>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34"/>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34"/>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34"/>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34"/>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34"/>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34"/>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34"/>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34"/>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34"/>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34"/>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34"/>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34"/>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34"/>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34"/>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34"/>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34"/>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34"/>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34"/>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34"/>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34"/>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34"/>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34"/>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34"/>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34"/>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34"/>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34"/>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34"/>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34"/>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34"/>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34"/>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34"/>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34"/>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34"/>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34"/>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34"/>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34"/>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34"/>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34"/>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34"/>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34"/>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34"/>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34"/>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34"/>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34"/>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34"/>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34"/>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34"/>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34"/>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34"/>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34"/>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34"/>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34"/>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34"/>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34"/>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34"/>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34"/>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34"/>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34"/>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34"/>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34"/>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34"/>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34"/>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34"/>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34"/>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34"/>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34"/>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34"/>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34"/>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34"/>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34"/>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34"/>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34"/>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34"/>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34"/>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34"/>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34"/>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34"/>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34"/>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34"/>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34"/>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34"/>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34"/>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34"/>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34"/>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34"/>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34"/>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34"/>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34"/>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34"/>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34"/>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34"/>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34"/>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34"/>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34"/>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34"/>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34"/>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34"/>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34"/>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34"/>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34"/>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34"/>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34"/>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34"/>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34"/>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34"/>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34"/>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34"/>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34"/>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34"/>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34"/>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34"/>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34"/>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34"/>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34"/>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34"/>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34"/>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34"/>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34"/>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34"/>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34"/>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34"/>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34"/>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34"/>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34"/>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34"/>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34"/>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34"/>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34"/>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34"/>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34"/>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34"/>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34"/>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34"/>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34"/>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34"/>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34"/>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34"/>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34"/>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34"/>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34"/>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34"/>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34"/>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34"/>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34"/>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34"/>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34"/>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34"/>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34"/>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34"/>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34"/>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34"/>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34"/>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34"/>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34"/>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34"/>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34"/>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34"/>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34"/>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34"/>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34"/>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34"/>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34"/>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34"/>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34"/>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34"/>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34"/>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34"/>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34"/>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34"/>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34"/>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34"/>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34"/>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34"/>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34"/>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34"/>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34"/>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34"/>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34"/>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34"/>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34"/>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34"/>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34"/>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34"/>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34"/>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34"/>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34"/>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34"/>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34"/>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34"/>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34"/>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34"/>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34"/>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34"/>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34"/>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34"/>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34"/>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34"/>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34"/>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34"/>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34"/>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34"/>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34"/>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34"/>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34"/>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34"/>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34"/>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34"/>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34"/>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34"/>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34"/>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34"/>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34"/>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34"/>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34"/>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34"/>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34"/>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34"/>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34"/>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34"/>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34"/>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34"/>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34"/>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34"/>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34"/>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34"/>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34"/>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34"/>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34"/>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34"/>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34"/>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34"/>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34"/>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34"/>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34"/>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34"/>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34"/>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34"/>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34"/>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34"/>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34"/>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34"/>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34"/>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34"/>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34"/>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34"/>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34"/>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34"/>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34"/>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34"/>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34"/>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34"/>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34"/>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34"/>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34"/>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34"/>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34"/>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34"/>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34"/>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34"/>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34"/>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34"/>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34"/>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34"/>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34"/>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34"/>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34"/>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34"/>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34"/>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34"/>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34"/>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34"/>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34"/>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34"/>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34"/>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34"/>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34"/>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34"/>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34"/>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34"/>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34"/>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34"/>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34"/>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34"/>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34"/>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34"/>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34"/>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34"/>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34"/>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34"/>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34"/>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34"/>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34"/>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34"/>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34"/>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34"/>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34"/>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34"/>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34"/>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34"/>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34"/>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34"/>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34"/>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34"/>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34"/>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34"/>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34"/>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34"/>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34"/>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34"/>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34"/>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34"/>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34"/>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34"/>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34"/>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34"/>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34"/>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34"/>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34"/>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34"/>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34"/>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34"/>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34"/>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34"/>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34"/>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34"/>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34"/>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34"/>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34"/>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34"/>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34"/>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34"/>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34"/>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34"/>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34"/>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34"/>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34"/>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34"/>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34"/>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34"/>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34"/>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34"/>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34"/>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34"/>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34"/>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34"/>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34"/>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34"/>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34"/>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34"/>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34"/>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34"/>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34"/>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34"/>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34"/>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34"/>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34"/>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34"/>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34"/>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34"/>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34"/>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34"/>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34"/>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34"/>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34"/>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34"/>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34"/>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34"/>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34"/>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34"/>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34"/>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34"/>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34"/>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34"/>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34"/>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34"/>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34"/>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34"/>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34"/>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34"/>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34"/>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34"/>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34"/>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34"/>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34"/>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34"/>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34"/>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34"/>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34"/>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34"/>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34"/>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34"/>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34"/>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34"/>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34"/>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34"/>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34"/>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34"/>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34"/>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34"/>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34"/>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34"/>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34"/>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34"/>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34"/>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95" name="Google Shape;20695;p34"/>
          <p:cNvSpPr/>
          <p:nvPr/>
        </p:nvSpPr>
        <p:spPr>
          <a:xfrm rot="-1717347">
            <a:off x="-4457577" y="-30252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34"/>
          <p:cNvSpPr/>
          <p:nvPr/>
        </p:nvSpPr>
        <p:spPr>
          <a:xfrm rot="695121">
            <a:off x="2717449" y="38385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34"/>
          <p:cNvSpPr/>
          <p:nvPr/>
        </p:nvSpPr>
        <p:spPr>
          <a:xfrm>
            <a:off x="928400" y="963550"/>
            <a:ext cx="7287216" cy="3216467"/>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34"/>
          <p:cNvSpPr/>
          <p:nvPr/>
        </p:nvSpPr>
        <p:spPr>
          <a:xfrm rot="-1159420">
            <a:off x="566433" y="803950"/>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34"/>
          <p:cNvSpPr/>
          <p:nvPr/>
        </p:nvSpPr>
        <p:spPr>
          <a:xfrm rot="-1159420">
            <a:off x="7462658" y="3563725"/>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34"/>
          <p:cNvSpPr/>
          <p:nvPr/>
        </p:nvSpPr>
        <p:spPr>
          <a:xfrm rot="-872942">
            <a:off x="-481970" y="-385622"/>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701" name="Google Shape;20701;p34"/>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382860">
            <a:off x="787239" y="3139971"/>
            <a:ext cx="1212474" cy="1839610"/>
          </a:xfrm>
          <a:prstGeom prst="rect">
            <a:avLst/>
          </a:prstGeom>
          <a:noFill/>
          <a:ln>
            <a:noFill/>
          </a:ln>
          <a:effectLst>
            <a:outerShdw blurRad="57150" dist="19050" dir="5400000" algn="bl" rotWithShape="0">
              <a:schemeClr val="dk2">
                <a:alpha val="50000"/>
              </a:schemeClr>
            </a:outerShdw>
          </a:effectLst>
        </p:spPr>
      </p:pic>
      <p:pic>
        <p:nvPicPr>
          <p:cNvPr id="20702" name="Google Shape;20702;p34"/>
          <p:cNvPicPr preferRelativeResize="0"/>
          <p:nvPr/>
        </p:nvPicPr>
        <p:blipFill>
          <a:blip r:embed="rId3" cstate="screen">
            <a:extLst>
              <a:ext uri="{28A0092B-C50C-407E-A947-70E740481C1C}">
                <a14:useLocalDpi xmlns:a14="http://schemas.microsoft.com/office/drawing/2010/main"/>
              </a:ext>
            </a:extLst>
          </a:blip>
          <a:stretch>
            <a:fillRect/>
          </a:stretch>
        </p:blipFill>
        <p:spPr>
          <a:xfrm rot="-1000712">
            <a:off x="7456214" y="272940"/>
            <a:ext cx="1408471" cy="1447320"/>
          </a:xfrm>
          <a:prstGeom prst="rect">
            <a:avLst/>
          </a:prstGeom>
          <a:noFill/>
          <a:ln>
            <a:noFill/>
          </a:ln>
          <a:effectLst>
            <a:outerShdw blurRad="57150" dist="19050" dir="5400000" algn="bl" rotWithShape="0">
              <a:schemeClr val="dk2">
                <a:alpha val="50000"/>
              </a:schemeClr>
            </a:outerShdw>
          </a:effectLst>
        </p:spPr>
      </p:pic>
      <p:grpSp>
        <p:nvGrpSpPr>
          <p:cNvPr id="20703" name="Google Shape;20703;p34"/>
          <p:cNvGrpSpPr/>
          <p:nvPr/>
        </p:nvGrpSpPr>
        <p:grpSpPr>
          <a:xfrm>
            <a:off x="3484102" y="144100"/>
            <a:ext cx="1741755" cy="790619"/>
            <a:chOff x="1656775" y="652900"/>
            <a:chExt cx="1808300" cy="820825"/>
          </a:xfrm>
        </p:grpSpPr>
        <p:sp>
          <p:nvSpPr>
            <p:cNvPr id="20704" name="Google Shape;20704;p34"/>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3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34"/>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3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34"/>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3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3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3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34"/>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34"/>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hf sldNum="0" ftr="0" dt="0"/>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457200" y="1200151"/>
            <a:ext cx="8229600" cy="3394472"/>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457200" y="4767263"/>
            <a:ext cx="2133600" cy="273844"/>
          </a:xfrm>
          <a:prstGeom prst="rect">
            <a:avLst/>
          </a:prstGeom>
        </p:spPr>
        <p:txBody>
          <a:bodyPr/>
          <a:lstStyle/>
          <a:p>
            <a:pPr>
              <a:buClrTx/>
              <a:buFontTx/>
              <a:buNone/>
            </a:pPr>
            <a:fld id="{2E3AAC11-D570-4EA9-AFC0-30FB72BA45EB}" type="datetimeFigureOut">
              <a:rPr lang="zh-CN" altLang="en-US" sz="1800" kern="1200" smtClean="0">
                <a:solidFill>
                  <a:prstClr val="black"/>
                </a:solidFill>
                <a:latin typeface="Calibri"/>
                <a:ea typeface="宋体"/>
                <a:cs typeface="+mn-cs"/>
              </a:rPr>
              <a:pPr>
                <a:buClrTx/>
                <a:buFontTx/>
                <a:buNone/>
              </a:pPr>
              <a:t>2024/9/24</a:t>
            </a:fld>
            <a:endParaRPr lang="zh-CN" altLang="en-US" sz="1800" kern="1200">
              <a:solidFill>
                <a:prstClr val="black"/>
              </a:solidFill>
              <a:latin typeface="Calibri"/>
              <a:ea typeface="宋体"/>
              <a:cs typeface="+mn-cs"/>
            </a:endParaRPr>
          </a:p>
        </p:txBody>
      </p:sp>
      <p:sp>
        <p:nvSpPr>
          <p:cNvPr id="5" name="页脚占位符 4"/>
          <p:cNvSpPr>
            <a:spLocks noGrp="1"/>
          </p:cNvSpPr>
          <p:nvPr>
            <p:ph type="ftr" sz="quarter" idx="11"/>
          </p:nvPr>
        </p:nvSpPr>
        <p:spPr>
          <a:xfrm>
            <a:off x="3124200" y="4767263"/>
            <a:ext cx="2895600" cy="273844"/>
          </a:xfrm>
          <a:prstGeom prst="rect">
            <a:avLst/>
          </a:prstGeom>
        </p:spPr>
        <p:txBody>
          <a:bodyPr/>
          <a:lstStyle/>
          <a:p>
            <a:pPr>
              <a:buClrTx/>
              <a:buFontTx/>
              <a:buNone/>
            </a:pPr>
            <a:endParaRPr lang="zh-CN" altLang="en-US" sz="1800" kern="1200">
              <a:solidFill>
                <a:prstClr val="black"/>
              </a:solidFill>
              <a:latin typeface="Calibri"/>
              <a:ea typeface="宋体"/>
              <a:cs typeface="+mn-cs"/>
            </a:endParaRPr>
          </a:p>
        </p:txBody>
      </p:sp>
      <p:sp>
        <p:nvSpPr>
          <p:cNvPr id="6" name="灯片编号占位符 5"/>
          <p:cNvSpPr>
            <a:spLocks noGrp="1"/>
          </p:cNvSpPr>
          <p:nvPr>
            <p:ph type="sldNum" sz="quarter" idx="12"/>
          </p:nvPr>
        </p:nvSpPr>
        <p:spPr>
          <a:xfrm>
            <a:off x="6553200" y="4767263"/>
            <a:ext cx="2133600" cy="273844"/>
          </a:xfrm>
          <a:prstGeom prst="rect">
            <a:avLst/>
          </a:prstGeom>
        </p:spPr>
        <p:txBody>
          <a:bodyPr/>
          <a:lstStyle/>
          <a:p>
            <a:pPr>
              <a:buClrTx/>
              <a:buFontTx/>
              <a:buNone/>
            </a:pPr>
            <a:fld id="{55ECCFAA-F4FB-487C-9F1E-C8836D0C3DC9}" type="slidenum">
              <a:rPr lang="zh-CN" altLang="en-US" sz="1800" kern="1200" smtClean="0">
                <a:solidFill>
                  <a:prstClr val="black"/>
                </a:solidFill>
                <a:latin typeface="Calibri"/>
                <a:ea typeface="宋体"/>
                <a:cs typeface="+mn-cs"/>
              </a:rPr>
              <a:pPr>
                <a:buClrTx/>
                <a:buFontTx/>
                <a:buNone/>
              </a:pPr>
              <a:t>‹#›</a:t>
            </a:fld>
            <a:endParaRPr lang="zh-CN" altLang="en-US" sz="1800" kern="1200">
              <a:solidFill>
                <a:prstClr val="black"/>
              </a:solidFill>
              <a:latin typeface="Calibri"/>
              <a:ea typeface="宋体"/>
              <a:cs typeface="+mn-cs"/>
            </a:endParaRPr>
          </a:p>
        </p:txBody>
      </p:sp>
    </p:spTree>
    <p:extLst>
      <p:ext uri="{BB962C8B-B14F-4D97-AF65-F5344CB8AC3E}">
        <p14:creationId xmlns:p14="http://schemas.microsoft.com/office/powerpoint/2010/main" val="369358993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05979"/>
            <a:ext cx="2057400" cy="4388644"/>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205979"/>
            <a:ext cx="6019800" cy="4388644"/>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457200" y="4767263"/>
            <a:ext cx="2133600" cy="273844"/>
          </a:xfrm>
          <a:prstGeom prst="rect">
            <a:avLst/>
          </a:prstGeom>
        </p:spPr>
        <p:txBody>
          <a:bodyPr/>
          <a:lstStyle/>
          <a:p>
            <a:pPr>
              <a:buClrTx/>
              <a:buFontTx/>
              <a:buNone/>
            </a:pPr>
            <a:fld id="{2E3AAC11-D570-4EA9-AFC0-30FB72BA45EB}" type="datetimeFigureOut">
              <a:rPr lang="zh-CN" altLang="en-US" sz="1800" kern="1200" smtClean="0">
                <a:solidFill>
                  <a:prstClr val="black"/>
                </a:solidFill>
                <a:latin typeface="Calibri"/>
                <a:ea typeface="宋体"/>
                <a:cs typeface="+mn-cs"/>
              </a:rPr>
              <a:pPr>
                <a:buClrTx/>
                <a:buFontTx/>
                <a:buNone/>
              </a:pPr>
              <a:t>2024/9/24</a:t>
            </a:fld>
            <a:endParaRPr lang="zh-CN" altLang="en-US" sz="1800" kern="1200">
              <a:solidFill>
                <a:prstClr val="black"/>
              </a:solidFill>
              <a:latin typeface="Calibri"/>
              <a:ea typeface="宋体"/>
              <a:cs typeface="+mn-cs"/>
            </a:endParaRPr>
          </a:p>
        </p:txBody>
      </p:sp>
      <p:sp>
        <p:nvSpPr>
          <p:cNvPr id="5" name="页脚占位符 4"/>
          <p:cNvSpPr>
            <a:spLocks noGrp="1"/>
          </p:cNvSpPr>
          <p:nvPr>
            <p:ph type="ftr" sz="quarter" idx="11"/>
          </p:nvPr>
        </p:nvSpPr>
        <p:spPr>
          <a:xfrm>
            <a:off x="3124200" y="4767263"/>
            <a:ext cx="2895600" cy="273844"/>
          </a:xfrm>
          <a:prstGeom prst="rect">
            <a:avLst/>
          </a:prstGeom>
        </p:spPr>
        <p:txBody>
          <a:bodyPr/>
          <a:lstStyle/>
          <a:p>
            <a:pPr>
              <a:buClrTx/>
              <a:buFontTx/>
              <a:buNone/>
            </a:pPr>
            <a:endParaRPr lang="zh-CN" altLang="en-US" sz="1800" kern="1200">
              <a:solidFill>
                <a:prstClr val="black"/>
              </a:solidFill>
              <a:latin typeface="Calibri"/>
              <a:ea typeface="宋体"/>
              <a:cs typeface="+mn-cs"/>
            </a:endParaRPr>
          </a:p>
        </p:txBody>
      </p:sp>
      <p:sp>
        <p:nvSpPr>
          <p:cNvPr id="6" name="灯片编号占位符 5"/>
          <p:cNvSpPr>
            <a:spLocks noGrp="1"/>
          </p:cNvSpPr>
          <p:nvPr>
            <p:ph type="sldNum" sz="quarter" idx="12"/>
          </p:nvPr>
        </p:nvSpPr>
        <p:spPr>
          <a:xfrm>
            <a:off x="6553200" y="4767263"/>
            <a:ext cx="2133600" cy="273844"/>
          </a:xfrm>
          <a:prstGeom prst="rect">
            <a:avLst/>
          </a:prstGeom>
        </p:spPr>
        <p:txBody>
          <a:bodyPr/>
          <a:lstStyle/>
          <a:p>
            <a:pPr>
              <a:buClrTx/>
              <a:buFontTx/>
              <a:buNone/>
            </a:pPr>
            <a:fld id="{55ECCFAA-F4FB-487C-9F1E-C8836D0C3DC9}" type="slidenum">
              <a:rPr lang="zh-CN" altLang="en-US" sz="1800" kern="1200" smtClean="0">
                <a:solidFill>
                  <a:prstClr val="black"/>
                </a:solidFill>
                <a:latin typeface="Calibri"/>
                <a:ea typeface="宋体"/>
                <a:cs typeface="+mn-cs"/>
              </a:rPr>
              <a:pPr>
                <a:buClrTx/>
                <a:buFontTx/>
                <a:buNone/>
              </a:pPr>
              <a:t>‹#›</a:t>
            </a:fld>
            <a:endParaRPr lang="zh-CN" altLang="en-US" sz="1800" kern="1200">
              <a:solidFill>
                <a:prstClr val="black"/>
              </a:solidFill>
              <a:latin typeface="Calibri"/>
              <a:ea typeface="宋体"/>
              <a:cs typeface="+mn-cs"/>
            </a:endParaRPr>
          </a:p>
        </p:txBody>
      </p:sp>
    </p:spTree>
    <p:extLst>
      <p:ext uri="{BB962C8B-B14F-4D97-AF65-F5344CB8AC3E}">
        <p14:creationId xmlns:p14="http://schemas.microsoft.com/office/powerpoint/2010/main" val="162764637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775363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2024/9/24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132952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2024/9/24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921879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2024/9/24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086004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439"/>
        <p:cNvGrpSpPr/>
        <p:nvPr/>
      </p:nvGrpSpPr>
      <p:grpSpPr>
        <a:xfrm>
          <a:off x="0" y="0"/>
          <a:ext cx="0" cy="0"/>
          <a:chOff x="0" y="0"/>
          <a:chExt cx="0" cy="0"/>
        </a:xfrm>
      </p:grpSpPr>
      <p:sp>
        <p:nvSpPr>
          <p:cNvPr id="3440" name="Google Shape;3440;p6"/>
          <p:cNvSpPr/>
          <p:nvPr/>
        </p:nvSpPr>
        <p:spPr>
          <a:xfrm rot="2256607">
            <a:off x="-433905" y="3195078"/>
            <a:ext cx="4026200" cy="1097962"/>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
          <p:cNvSpPr/>
          <p:nvPr/>
        </p:nvSpPr>
        <p:spPr>
          <a:xfrm rot="-2361172">
            <a:off x="4730792" y="3241933"/>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
          <p:cNvSpPr/>
          <p:nvPr/>
        </p:nvSpPr>
        <p:spPr>
          <a:xfrm rot="10800000" flipH="1">
            <a:off x="256850" y="-312394"/>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43" name="Google Shape;3443;p6"/>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416227">
            <a:off x="245353" y="-35923"/>
            <a:ext cx="673519" cy="1663476"/>
          </a:xfrm>
          <a:prstGeom prst="rect">
            <a:avLst/>
          </a:prstGeom>
          <a:noFill/>
          <a:ln>
            <a:noFill/>
          </a:ln>
          <a:effectLst>
            <a:outerShdw blurRad="57150" dist="19050" dir="5400000" algn="bl" rotWithShape="0">
              <a:schemeClr val="dk2">
                <a:alpha val="50000"/>
              </a:schemeClr>
            </a:outerShdw>
          </a:effectLst>
        </p:spPr>
      </p:pic>
      <p:sp>
        <p:nvSpPr>
          <p:cNvPr id="3444" name="Google Shape;3444;p6"/>
          <p:cNvSpPr/>
          <p:nvPr/>
        </p:nvSpPr>
        <p:spPr>
          <a:xfrm flipH="1">
            <a:off x="7674600" y="82813"/>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3446" name="Google Shape;3446;p6"/>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747085" flipH="1">
            <a:off x="8261825" y="4202653"/>
            <a:ext cx="911821" cy="902273"/>
          </a:xfrm>
          <a:prstGeom prst="rect">
            <a:avLst/>
          </a:prstGeom>
          <a:noFill/>
          <a:ln>
            <a:noFill/>
          </a:ln>
          <a:effectLst>
            <a:outerShdw blurRad="57150" dist="19050" dir="5400000" algn="bl" rotWithShape="0">
              <a:schemeClr val="dk2">
                <a:alpha val="50000"/>
              </a:schemeClr>
            </a:outerShdw>
          </a:effectLst>
        </p:spPr>
      </p:pic>
      <p:sp>
        <p:nvSpPr>
          <p:cNvPr id="3447" name="Google Shape;3447;p6"/>
          <p:cNvSpPr/>
          <p:nvPr/>
        </p:nvSpPr>
        <p:spPr>
          <a:xfrm flipH="1">
            <a:off x="68400" y="4197200"/>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hf sldNum="0" ftr="0" dt="0"/>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2024/9/24</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7433213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2024/9/24</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9091170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2024/9/24</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196634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2024/9/24</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772560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2024/9/24</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17252499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2024/9/24</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7699629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2024/9/24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7273626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2024/9/24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676991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5"/>
        </a:solidFill>
        <a:effectLst/>
      </p:bgPr>
    </p:bg>
    <p:spTree>
      <p:nvGrpSpPr>
        <p:cNvPr id="1" name="Shape 3448"/>
        <p:cNvGrpSpPr/>
        <p:nvPr/>
      </p:nvGrpSpPr>
      <p:grpSpPr>
        <a:xfrm>
          <a:off x="0" y="0"/>
          <a:ext cx="0" cy="0"/>
          <a:chOff x="0" y="0"/>
          <a:chExt cx="0" cy="0"/>
        </a:xfrm>
      </p:grpSpPr>
      <p:grpSp>
        <p:nvGrpSpPr>
          <p:cNvPr id="3449" name="Google Shape;3449;p7"/>
          <p:cNvGrpSpPr/>
          <p:nvPr/>
        </p:nvGrpSpPr>
        <p:grpSpPr>
          <a:xfrm rot="1812778">
            <a:off x="6679358" y="-64620"/>
            <a:ext cx="3155401" cy="998028"/>
            <a:chOff x="-595050" y="620950"/>
            <a:chExt cx="2427900" cy="767925"/>
          </a:xfrm>
        </p:grpSpPr>
        <p:sp>
          <p:nvSpPr>
            <p:cNvPr id="3450" name="Google Shape;3450;p7"/>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2" name="Google Shape;3452;p7"/>
          <p:cNvSpPr/>
          <p:nvPr/>
        </p:nvSpPr>
        <p:spPr>
          <a:xfrm rot="1717333" flipH="1">
            <a:off x="705640" y="-205769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3" name="Google Shape;3453;p7"/>
          <p:cNvGrpSpPr/>
          <p:nvPr/>
        </p:nvGrpSpPr>
        <p:grpSpPr>
          <a:xfrm rot="578112">
            <a:off x="72085" y="162662"/>
            <a:ext cx="5119835" cy="5064518"/>
            <a:chOff x="536700" y="1710275"/>
            <a:chExt cx="1902175" cy="1815200"/>
          </a:xfrm>
        </p:grpSpPr>
        <p:sp>
          <p:nvSpPr>
            <p:cNvPr id="3454" name="Google Shape;3454;p7"/>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6" name="Google Shape;3456;p7"/>
          <p:cNvSpPr/>
          <p:nvPr/>
        </p:nvSpPr>
        <p:spPr>
          <a:xfrm rot="-1159313">
            <a:off x="12164" y="2832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
          <p:cNvSpPr/>
          <p:nvPr/>
        </p:nvSpPr>
        <p:spPr>
          <a:xfrm rot="-1159313">
            <a:off x="4167739" y="423939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58" name="Google Shape;3458;p7"/>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007399">
            <a:off x="193228" y="3482852"/>
            <a:ext cx="673516" cy="1663475"/>
          </a:xfrm>
          <a:prstGeom prst="rect">
            <a:avLst/>
          </a:prstGeom>
          <a:noFill/>
          <a:ln>
            <a:noFill/>
          </a:ln>
          <a:effectLst>
            <a:outerShdw blurRad="57150" dist="19050" dir="5400000" algn="bl" rotWithShape="0">
              <a:schemeClr val="dk2">
                <a:alpha val="50000"/>
              </a:schemeClr>
            </a:outerShdw>
          </a:effectLst>
        </p:spPr>
      </p:pic>
      <p:sp>
        <p:nvSpPr>
          <p:cNvPr id="3459" name="Google Shape;3459;p7"/>
          <p:cNvSpPr txBox="1">
            <a:spLocks noGrp="1"/>
          </p:cNvSpPr>
          <p:nvPr>
            <p:ph type="body" idx="1"/>
          </p:nvPr>
        </p:nvSpPr>
        <p:spPr>
          <a:xfrm>
            <a:off x="800450" y="1837725"/>
            <a:ext cx="3633300" cy="26166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lt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3460" name="Google Shape;3460;p7"/>
          <p:cNvSpPr txBox="1">
            <a:spLocks noGrp="1"/>
          </p:cNvSpPr>
          <p:nvPr>
            <p:ph type="title"/>
          </p:nvPr>
        </p:nvSpPr>
        <p:spPr>
          <a:xfrm>
            <a:off x="800450" y="689200"/>
            <a:ext cx="3633300" cy="1148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hf sldNum="0" ftr="0" dt="0"/>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461"/>
        <p:cNvGrpSpPr/>
        <p:nvPr/>
      </p:nvGrpSpPr>
      <p:grpSpPr>
        <a:xfrm>
          <a:off x="0" y="0"/>
          <a:ext cx="0" cy="0"/>
          <a:chOff x="0" y="0"/>
          <a:chExt cx="0" cy="0"/>
        </a:xfrm>
      </p:grpSpPr>
      <p:sp>
        <p:nvSpPr>
          <p:cNvPr id="3462" name="Google Shape;3462;p8"/>
          <p:cNvSpPr/>
          <p:nvPr/>
        </p:nvSpPr>
        <p:spPr>
          <a:xfrm rot="695121">
            <a:off x="2717449" y="38385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3" name="Google Shape;3463;p8"/>
          <p:cNvGrpSpPr/>
          <p:nvPr/>
        </p:nvGrpSpPr>
        <p:grpSpPr>
          <a:xfrm rot="-9752893">
            <a:off x="6780962" y="-204260"/>
            <a:ext cx="2059076" cy="1487328"/>
            <a:chOff x="5300575" y="2491600"/>
            <a:chExt cx="1784750" cy="1289175"/>
          </a:xfrm>
        </p:grpSpPr>
        <p:sp>
          <p:nvSpPr>
            <p:cNvPr id="3464" name="Google Shape;3464;p8"/>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9" name="Google Shape;3479;p8"/>
          <p:cNvGrpSpPr/>
          <p:nvPr/>
        </p:nvGrpSpPr>
        <p:grpSpPr>
          <a:xfrm rot="8345356">
            <a:off x="6733551" y="2965804"/>
            <a:ext cx="2853775" cy="2723271"/>
            <a:chOff x="3385725" y="1047425"/>
            <a:chExt cx="1902175" cy="1815200"/>
          </a:xfrm>
        </p:grpSpPr>
        <p:sp>
          <p:nvSpPr>
            <p:cNvPr id="3480" name="Google Shape;3480;p8"/>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7" name="Google Shape;6807;p8"/>
          <p:cNvSpPr/>
          <p:nvPr/>
        </p:nvSpPr>
        <p:spPr>
          <a:xfrm rot="-1717347">
            <a:off x="-4457577" y="-30252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
          <p:cNvSpPr/>
          <p:nvPr/>
        </p:nvSpPr>
        <p:spPr>
          <a:xfrm>
            <a:off x="928400" y="963550"/>
            <a:ext cx="7287216" cy="3216467"/>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
          <p:cNvSpPr/>
          <p:nvPr/>
        </p:nvSpPr>
        <p:spPr>
          <a:xfrm rot="-1159420">
            <a:off x="566433" y="803950"/>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
          <p:cNvSpPr/>
          <p:nvPr/>
        </p:nvSpPr>
        <p:spPr>
          <a:xfrm rot="-1159420">
            <a:off x="7462658" y="3563725"/>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
          <p:cNvSpPr/>
          <p:nvPr/>
        </p:nvSpPr>
        <p:spPr>
          <a:xfrm rot="-872942">
            <a:off x="-481970" y="-385622"/>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12" name="Google Shape;6812;p8"/>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382860">
            <a:off x="787239" y="3139971"/>
            <a:ext cx="1212474" cy="1839610"/>
          </a:xfrm>
          <a:prstGeom prst="rect">
            <a:avLst/>
          </a:prstGeom>
          <a:noFill/>
          <a:ln>
            <a:noFill/>
          </a:ln>
          <a:effectLst>
            <a:outerShdw blurRad="57150" dist="19050" dir="5400000" algn="bl" rotWithShape="0">
              <a:schemeClr val="dk2">
                <a:alpha val="50000"/>
              </a:schemeClr>
            </a:outerShdw>
          </a:effectLst>
        </p:spPr>
      </p:pic>
      <p:pic>
        <p:nvPicPr>
          <p:cNvPr id="6813" name="Google Shape;6813;p8"/>
          <p:cNvPicPr preferRelativeResize="0"/>
          <p:nvPr/>
        </p:nvPicPr>
        <p:blipFill>
          <a:blip r:embed="rId3" cstate="screen">
            <a:extLst>
              <a:ext uri="{28A0092B-C50C-407E-A947-70E740481C1C}">
                <a14:useLocalDpi xmlns:a14="http://schemas.microsoft.com/office/drawing/2010/main"/>
              </a:ext>
            </a:extLst>
          </a:blip>
          <a:stretch>
            <a:fillRect/>
          </a:stretch>
        </p:blipFill>
        <p:spPr>
          <a:xfrm rot="-1000712">
            <a:off x="7456214" y="272940"/>
            <a:ext cx="1408471" cy="1447320"/>
          </a:xfrm>
          <a:prstGeom prst="rect">
            <a:avLst/>
          </a:prstGeom>
          <a:noFill/>
          <a:ln>
            <a:noFill/>
          </a:ln>
          <a:effectLst>
            <a:outerShdw blurRad="57150" dist="19050" dir="5400000" algn="bl" rotWithShape="0">
              <a:schemeClr val="dk2">
                <a:alpha val="50000"/>
              </a:schemeClr>
            </a:outerShdw>
          </a:effectLst>
        </p:spPr>
      </p:pic>
      <p:grpSp>
        <p:nvGrpSpPr>
          <p:cNvPr id="6814" name="Google Shape;6814;p8"/>
          <p:cNvGrpSpPr/>
          <p:nvPr/>
        </p:nvGrpSpPr>
        <p:grpSpPr>
          <a:xfrm>
            <a:off x="3484102" y="144100"/>
            <a:ext cx="1741755" cy="790619"/>
            <a:chOff x="1656775" y="652900"/>
            <a:chExt cx="1808300" cy="820825"/>
          </a:xfrm>
        </p:grpSpPr>
        <p:sp>
          <p:nvSpPr>
            <p:cNvPr id="6815" name="Google Shape;6815;p8"/>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5" name="Google Shape;6825;p8"/>
          <p:cNvSpPr txBox="1">
            <a:spLocks noGrp="1"/>
          </p:cNvSpPr>
          <p:nvPr>
            <p:ph type="title"/>
          </p:nvPr>
        </p:nvSpPr>
        <p:spPr>
          <a:xfrm>
            <a:off x="1497750" y="1307100"/>
            <a:ext cx="61485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hf sldNum="0" ftr="0" dt="0"/>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5"/>
        </a:solidFill>
        <a:effectLst/>
      </p:bgPr>
    </p:bg>
    <p:spTree>
      <p:nvGrpSpPr>
        <p:cNvPr id="1" name="Shape 6826"/>
        <p:cNvGrpSpPr/>
        <p:nvPr/>
      </p:nvGrpSpPr>
      <p:grpSpPr>
        <a:xfrm>
          <a:off x="0" y="0"/>
          <a:ext cx="0" cy="0"/>
          <a:chOff x="0" y="0"/>
          <a:chExt cx="0" cy="0"/>
        </a:xfrm>
      </p:grpSpPr>
      <p:grpSp>
        <p:nvGrpSpPr>
          <p:cNvPr id="6827" name="Google Shape;6827;p9"/>
          <p:cNvGrpSpPr/>
          <p:nvPr/>
        </p:nvGrpSpPr>
        <p:grpSpPr>
          <a:xfrm rot="984991">
            <a:off x="190551" y="3981701"/>
            <a:ext cx="2185584" cy="1406964"/>
            <a:chOff x="5689125" y="1235100"/>
            <a:chExt cx="1007150" cy="648350"/>
          </a:xfrm>
        </p:grpSpPr>
        <p:sp>
          <p:nvSpPr>
            <p:cNvPr id="6828" name="Google Shape;6828;p9"/>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9"/>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9"/>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1" name="Google Shape;6831;p9"/>
          <p:cNvSpPr/>
          <p:nvPr/>
        </p:nvSpPr>
        <p:spPr>
          <a:xfrm rot="-2361154">
            <a:off x="-1486959" y="-186340"/>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2" name="Google Shape;6832;p9"/>
          <p:cNvGrpSpPr/>
          <p:nvPr/>
        </p:nvGrpSpPr>
        <p:grpSpPr>
          <a:xfrm rot="9575251">
            <a:off x="860083" y="1574577"/>
            <a:ext cx="2059153" cy="1487384"/>
            <a:chOff x="5300575" y="2491600"/>
            <a:chExt cx="1784750" cy="1289175"/>
          </a:xfrm>
        </p:grpSpPr>
        <p:sp>
          <p:nvSpPr>
            <p:cNvPr id="6833" name="Google Shape;6833;p9"/>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9"/>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9"/>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9"/>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9"/>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9"/>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9"/>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9"/>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9"/>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9"/>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9"/>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9"/>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9"/>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9"/>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9"/>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8" name="Google Shape;6848;p9"/>
          <p:cNvSpPr/>
          <p:nvPr/>
        </p:nvSpPr>
        <p:spPr>
          <a:xfrm rot="-1717334">
            <a:off x="886135" y="-3643982"/>
            <a:ext cx="14839899" cy="9619384"/>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9"/>
          <p:cNvSpPr/>
          <p:nvPr/>
        </p:nvSpPr>
        <p:spPr>
          <a:xfrm rot="-10061320">
            <a:off x="5533294" y="3943497"/>
            <a:ext cx="2937036" cy="800943"/>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0" name="Google Shape;6850;p9"/>
          <p:cNvGrpSpPr/>
          <p:nvPr/>
        </p:nvGrpSpPr>
        <p:grpSpPr>
          <a:xfrm rot="-3453258">
            <a:off x="6849967" y="2379636"/>
            <a:ext cx="1606788" cy="951896"/>
            <a:chOff x="-886800" y="1160775"/>
            <a:chExt cx="1606788" cy="951896"/>
          </a:xfrm>
        </p:grpSpPr>
        <p:sp>
          <p:nvSpPr>
            <p:cNvPr id="6851" name="Google Shape;6851;p9"/>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9"/>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9"/>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9"/>
          <p:cNvGrpSpPr/>
          <p:nvPr/>
        </p:nvGrpSpPr>
        <p:grpSpPr>
          <a:xfrm>
            <a:off x="3742882" y="-748468"/>
            <a:ext cx="2528672" cy="2220981"/>
            <a:chOff x="3742882" y="-748468"/>
            <a:chExt cx="2528672" cy="2220981"/>
          </a:xfrm>
        </p:grpSpPr>
        <p:sp>
          <p:nvSpPr>
            <p:cNvPr id="6855" name="Google Shape;6855;p9"/>
            <p:cNvSpPr/>
            <p:nvPr/>
          </p:nvSpPr>
          <p:spPr>
            <a:xfrm rot="10800000">
              <a:off x="3742882" y="-74846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9"/>
            <p:cNvSpPr/>
            <p:nvPr/>
          </p:nvSpPr>
          <p:spPr>
            <a:xfrm rot="10800000">
              <a:off x="3766926" y="-74655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9"/>
          <p:cNvGrpSpPr/>
          <p:nvPr/>
        </p:nvGrpSpPr>
        <p:grpSpPr>
          <a:xfrm rot="141375">
            <a:off x="1731550" y="743186"/>
            <a:ext cx="5680899" cy="3657128"/>
            <a:chOff x="5689125" y="1235100"/>
            <a:chExt cx="1007150" cy="648350"/>
          </a:xfrm>
        </p:grpSpPr>
        <p:sp>
          <p:nvSpPr>
            <p:cNvPr id="6858" name="Google Shape;6858;p9"/>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w="9525"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9"/>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9"/>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861" name="Google Shape;6861;p9"/>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015656">
            <a:off x="411724" y="3131472"/>
            <a:ext cx="1399183" cy="1384557"/>
          </a:xfrm>
          <a:prstGeom prst="rect">
            <a:avLst/>
          </a:prstGeom>
          <a:noFill/>
          <a:ln>
            <a:noFill/>
          </a:ln>
          <a:effectLst>
            <a:outerShdw blurRad="57150" dist="19050" dir="5400000" algn="bl" rotWithShape="0">
              <a:schemeClr val="dk2">
                <a:alpha val="50000"/>
              </a:schemeClr>
            </a:outerShdw>
          </a:effectLst>
        </p:spPr>
      </p:pic>
      <p:sp>
        <p:nvSpPr>
          <p:cNvPr id="6862" name="Google Shape;6862;p9"/>
          <p:cNvSpPr/>
          <p:nvPr/>
        </p:nvSpPr>
        <p:spPr>
          <a:xfrm rot="-1159393">
            <a:off x="1303473" y="583327"/>
            <a:ext cx="1381102" cy="91314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9"/>
          <p:cNvSpPr/>
          <p:nvPr/>
        </p:nvSpPr>
        <p:spPr>
          <a:xfrm rot="4266741">
            <a:off x="6402367" y="664495"/>
            <a:ext cx="1381110" cy="913154"/>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64" name="Google Shape;6864;p9"/>
          <p:cNvPicPr preferRelativeResize="0"/>
          <p:nvPr/>
        </p:nvPicPr>
        <p:blipFill rotWithShape="1">
          <a:blip r:embed="rId3" cstate="screen">
            <a:extLst>
              <a:ext uri="{28A0092B-C50C-407E-A947-70E740481C1C}">
                <a14:useLocalDpi xmlns:a14="http://schemas.microsoft.com/office/drawing/2010/main"/>
              </a:ext>
            </a:extLst>
          </a:blip>
          <a:srcRect r="-2824"/>
          <a:stretch>
            <a:fillRect/>
          </a:stretch>
        </p:blipFill>
        <p:spPr>
          <a:xfrm rot="-1694056">
            <a:off x="7527220" y="110099"/>
            <a:ext cx="1068114" cy="1859601"/>
          </a:xfrm>
          <a:prstGeom prst="rect">
            <a:avLst/>
          </a:prstGeom>
          <a:noFill/>
          <a:ln>
            <a:noFill/>
          </a:ln>
          <a:effectLst>
            <a:outerShdw blurRad="57150" dist="19050" dir="5400000" algn="bl" rotWithShape="0">
              <a:schemeClr val="dk2">
                <a:alpha val="50000"/>
              </a:schemeClr>
            </a:outerShdw>
          </a:effectLst>
        </p:spPr>
      </p:pic>
      <p:sp>
        <p:nvSpPr>
          <p:cNvPr id="6865" name="Google Shape;6865;p9"/>
          <p:cNvSpPr/>
          <p:nvPr/>
        </p:nvSpPr>
        <p:spPr>
          <a:xfrm rot="1453555">
            <a:off x="3935773" y="3887379"/>
            <a:ext cx="1381123" cy="913162"/>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6" name="Google Shape;6866;p9"/>
          <p:cNvGrpSpPr/>
          <p:nvPr/>
        </p:nvGrpSpPr>
        <p:grpSpPr>
          <a:xfrm>
            <a:off x="168377" y="230687"/>
            <a:ext cx="1741755" cy="790619"/>
            <a:chOff x="1656775" y="652900"/>
            <a:chExt cx="1808300" cy="820825"/>
          </a:xfrm>
        </p:grpSpPr>
        <p:sp>
          <p:nvSpPr>
            <p:cNvPr id="6867" name="Google Shape;6867;p9"/>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9"/>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9"/>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9"/>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9"/>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9"/>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9"/>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9"/>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9"/>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7" name="Google Shape;6877;p9"/>
          <p:cNvSpPr txBox="1">
            <a:spLocks noGrp="1"/>
          </p:cNvSpPr>
          <p:nvPr>
            <p:ph type="title"/>
          </p:nvPr>
        </p:nvSpPr>
        <p:spPr>
          <a:xfrm>
            <a:off x="2088300" y="1607100"/>
            <a:ext cx="4967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878" name="Google Shape;6878;p9"/>
          <p:cNvSpPr txBox="1">
            <a:spLocks noGrp="1"/>
          </p:cNvSpPr>
          <p:nvPr>
            <p:ph type="subTitle" idx="1"/>
          </p:nvPr>
        </p:nvSpPr>
        <p:spPr>
          <a:xfrm>
            <a:off x="2088300" y="2448900"/>
            <a:ext cx="4967400" cy="108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5"/>
        </a:solidFill>
        <a:effectLst/>
      </p:bgPr>
    </p:bg>
    <p:spTree>
      <p:nvGrpSpPr>
        <p:cNvPr id="1" name="Shape 6879"/>
        <p:cNvGrpSpPr/>
        <p:nvPr/>
      </p:nvGrpSpPr>
      <p:grpSpPr>
        <a:xfrm>
          <a:off x="0" y="0"/>
          <a:ext cx="0" cy="0"/>
          <a:chOff x="0" y="0"/>
          <a:chExt cx="0" cy="0"/>
        </a:xfrm>
      </p:grpSpPr>
      <p:sp>
        <p:nvSpPr>
          <p:cNvPr id="6880" name="Google Shape;6880;p10"/>
          <p:cNvSpPr/>
          <p:nvPr/>
        </p:nvSpPr>
        <p:spPr>
          <a:xfrm rot="585881">
            <a:off x="-387649" y="4319733"/>
            <a:ext cx="2201497" cy="1321008"/>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0"/>
          <p:cNvSpPr/>
          <p:nvPr/>
        </p:nvSpPr>
        <p:spPr>
          <a:xfrm rot="-2361154">
            <a:off x="4980966" y="315187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0"/>
          <p:cNvSpPr/>
          <p:nvPr/>
        </p:nvSpPr>
        <p:spPr>
          <a:xfrm rot="-1717347">
            <a:off x="-6076827" y="-502545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0"/>
          <p:cNvSpPr/>
          <p:nvPr/>
        </p:nvSpPr>
        <p:spPr>
          <a:xfrm rot="2256565">
            <a:off x="6603061" y="-101431"/>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0"/>
          <p:cNvSpPr txBox="1">
            <a:spLocks noGrp="1"/>
          </p:cNvSpPr>
          <p:nvPr>
            <p:ph type="title"/>
          </p:nvPr>
        </p:nvSpPr>
        <p:spPr>
          <a:xfrm>
            <a:off x="2531700" y="3366575"/>
            <a:ext cx="4080600" cy="1026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hf sldNum="0" ftr="0" dt="0"/>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885"/>
        <p:cNvGrpSpPr/>
        <p:nvPr/>
      </p:nvGrpSpPr>
      <p:grpSpPr>
        <a:xfrm>
          <a:off x="0" y="0"/>
          <a:ext cx="0" cy="0"/>
          <a:chOff x="0" y="0"/>
          <a:chExt cx="0" cy="0"/>
        </a:xfrm>
      </p:grpSpPr>
      <p:sp>
        <p:nvSpPr>
          <p:cNvPr id="6886" name="Google Shape;6886;p11"/>
          <p:cNvSpPr/>
          <p:nvPr/>
        </p:nvSpPr>
        <p:spPr>
          <a:xfrm rot="2361154" flipH="1">
            <a:off x="-1168559"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7" name="Google Shape;6887;p11"/>
          <p:cNvGrpSpPr/>
          <p:nvPr/>
        </p:nvGrpSpPr>
        <p:grpSpPr>
          <a:xfrm rot="-581785">
            <a:off x="3836455" y="3767164"/>
            <a:ext cx="3155462" cy="998047"/>
            <a:chOff x="-595050" y="620950"/>
            <a:chExt cx="2427900" cy="767925"/>
          </a:xfrm>
        </p:grpSpPr>
        <p:sp>
          <p:nvSpPr>
            <p:cNvPr id="6888" name="Google Shape;6888;p11"/>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1"/>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0" name="Google Shape;6890;p11"/>
          <p:cNvSpPr/>
          <p:nvPr/>
        </p:nvSpPr>
        <p:spPr>
          <a:xfrm rot="1717347" flipH="1">
            <a:off x="87642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1" name="Google Shape;6891;p11"/>
          <p:cNvGrpSpPr/>
          <p:nvPr/>
        </p:nvGrpSpPr>
        <p:grpSpPr>
          <a:xfrm>
            <a:off x="4149857" y="-449731"/>
            <a:ext cx="2528672" cy="2220981"/>
            <a:chOff x="4149857" y="-449731"/>
            <a:chExt cx="2528672" cy="2220981"/>
          </a:xfrm>
        </p:grpSpPr>
        <p:sp>
          <p:nvSpPr>
            <p:cNvPr id="6892" name="Google Shape;6892;p11"/>
            <p:cNvSpPr/>
            <p:nvPr/>
          </p:nvSpPr>
          <p:spPr>
            <a:xfrm rot="10800000">
              <a:off x="4149857" y="-449731"/>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1"/>
            <p:cNvSpPr/>
            <p:nvPr/>
          </p:nvSpPr>
          <p:spPr>
            <a:xfrm rot="10800000">
              <a:off x="4173901" y="-447814"/>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4" name="Google Shape;6894;p11"/>
          <p:cNvSpPr/>
          <p:nvPr/>
        </p:nvSpPr>
        <p:spPr>
          <a:xfrm>
            <a:off x="1053905" y="1070700"/>
            <a:ext cx="7036190" cy="324489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1"/>
          <p:cNvSpPr/>
          <p:nvPr/>
        </p:nvSpPr>
        <p:spPr>
          <a:xfrm>
            <a:off x="7468948" y="888747"/>
            <a:ext cx="329150" cy="800988"/>
          </a:xfrm>
          <a:custGeom>
            <a:avLst/>
            <a:gdLst/>
            <a:ahLst/>
            <a:cxnLst/>
            <a:rect l="l" t="t" r="r" b="b"/>
            <a:pathLst>
              <a:path w="6369" h="15499" extrusionOk="0">
                <a:moveTo>
                  <a:pt x="3173" y="0"/>
                </a:moveTo>
                <a:cubicBezTo>
                  <a:pt x="1416" y="0"/>
                  <a:pt x="1" y="1438"/>
                  <a:pt x="1" y="3196"/>
                </a:cubicBezTo>
                <a:lnTo>
                  <a:pt x="1" y="3607"/>
                </a:lnTo>
                <a:lnTo>
                  <a:pt x="708" y="3607"/>
                </a:lnTo>
                <a:lnTo>
                  <a:pt x="708" y="3196"/>
                </a:lnTo>
                <a:cubicBezTo>
                  <a:pt x="708" y="1826"/>
                  <a:pt x="1827" y="731"/>
                  <a:pt x="3173" y="731"/>
                </a:cubicBezTo>
                <a:cubicBezTo>
                  <a:pt x="4543" y="731"/>
                  <a:pt x="5661" y="1826"/>
                  <a:pt x="5661" y="3196"/>
                </a:cubicBezTo>
                <a:lnTo>
                  <a:pt x="5661" y="13490"/>
                </a:lnTo>
                <a:cubicBezTo>
                  <a:pt x="5661" y="14198"/>
                  <a:pt x="5068" y="14768"/>
                  <a:pt x="4360" y="14768"/>
                </a:cubicBezTo>
                <a:lnTo>
                  <a:pt x="4041" y="14768"/>
                </a:lnTo>
                <a:cubicBezTo>
                  <a:pt x="3333" y="14768"/>
                  <a:pt x="2763" y="14198"/>
                  <a:pt x="2763" y="13490"/>
                </a:cubicBezTo>
                <a:lnTo>
                  <a:pt x="2763" y="4634"/>
                </a:lnTo>
                <a:cubicBezTo>
                  <a:pt x="2763" y="4429"/>
                  <a:pt x="2603" y="4269"/>
                  <a:pt x="2397" y="4269"/>
                </a:cubicBezTo>
                <a:cubicBezTo>
                  <a:pt x="2192" y="4269"/>
                  <a:pt x="2032" y="4429"/>
                  <a:pt x="2032" y="4634"/>
                </a:cubicBezTo>
                <a:lnTo>
                  <a:pt x="2032" y="13490"/>
                </a:lnTo>
                <a:cubicBezTo>
                  <a:pt x="2032" y="14586"/>
                  <a:pt x="2945" y="15499"/>
                  <a:pt x="4041" y="15499"/>
                </a:cubicBezTo>
                <a:lnTo>
                  <a:pt x="4360" y="15499"/>
                </a:lnTo>
                <a:cubicBezTo>
                  <a:pt x="5479" y="15499"/>
                  <a:pt x="6369" y="14586"/>
                  <a:pt x="6369" y="13490"/>
                </a:cubicBezTo>
                <a:lnTo>
                  <a:pt x="6369" y="3196"/>
                </a:lnTo>
                <a:cubicBezTo>
                  <a:pt x="6369" y="1438"/>
                  <a:pt x="4954" y="0"/>
                  <a:pt x="3173" y="0"/>
                </a:cubicBez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96" name="Google Shape;6896;p11"/>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1655977">
            <a:off x="7526345" y="2329473"/>
            <a:ext cx="1068114" cy="1859602"/>
          </a:xfrm>
          <a:prstGeom prst="rect">
            <a:avLst/>
          </a:prstGeom>
          <a:noFill/>
          <a:ln>
            <a:noFill/>
          </a:ln>
          <a:effectLst>
            <a:outerShdw blurRad="57150" dist="19050" dir="5400000" algn="bl" rotWithShape="0">
              <a:schemeClr val="dk2">
                <a:alpha val="50000"/>
              </a:schemeClr>
            </a:outerShdw>
          </a:effectLst>
        </p:spPr>
      </p:pic>
      <p:pic>
        <p:nvPicPr>
          <p:cNvPr id="6897" name="Google Shape;6897;p11"/>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007366">
            <a:off x="626093" y="2750038"/>
            <a:ext cx="1188965" cy="1803949"/>
          </a:xfrm>
          <a:prstGeom prst="rect">
            <a:avLst/>
          </a:prstGeom>
          <a:noFill/>
          <a:ln>
            <a:noFill/>
          </a:ln>
          <a:effectLst>
            <a:outerShdw blurRad="57150" dist="19050" dir="5400000" algn="bl" rotWithShape="0">
              <a:schemeClr val="dk2">
                <a:alpha val="50000"/>
              </a:schemeClr>
            </a:outerShdw>
          </a:effectLst>
        </p:spPr>
      </p:pic>
      <p:grpSp>
        <p:nvGrpSpPr>
          <p:cNvPr id="6898" name="Google Shape;6898;p11"/>
          <p:cNvGrpSpPr/>
          <p:nvPr/>
        </p:nvGrpSpPr>
        <p:grpSpPr>
          <a:xfrm>
            <a:off x="227352" y="539412"/>
            <a:ext cx="1741755" cy="790619"/>
            <a:chOff x="1656775" y="652900"/>
            <a:chExt cx="1808300" cy="820825"/>
          </a:xfrm>
        </p:grpSpPr>
        <p:sp>
          <p:nvSpPr>
            <p:cNvPr id="6899" name="Google Shape;6899;p11"/>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1"/>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1"/>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1"/>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1"/>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1"/>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1"/>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1"/>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1"/>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1"/>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9" name="Google Shape;6909;p11"/>
          <p:cNvSpPr txBox="1">
            <a:spLocks noGrp="1"/>
          </p:cNvSpPr>
          <p:nvPr>
            <p:ph type="title" hasCustomPrompt="1"/>
          </p:nvPr>
        </p:nvSpPr>
        <p:spPr>
          <a:xfrm>
            <a:off x="1284000" y="1635688"/>
            <a:ext cx="6576000" cy="13749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a:solidFill>
                  <a:schemeClr val="l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910" name="Google Shape;6910;p11"/>
          <p:cNvSpPr txBox="1">
            <a:spLocks noGrp="1"/>
          </p:cNvSpPr>
          <p:nvPr>
            <p:ph type="subTitle" idx="1"/>
          </p:nvPr>
        </p:nvSpPr>
        <p:spPr>
          <a:xfrm>
            <a:off x="1284000" y="3010713"/>
            <a:ext cx="6576000" cy="49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hf sldNum="0" ftr="0" dt="0"/>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36.xml"/><Relationship Id="rId2" Type="http://schemas.openxmlformats.org/officeDocument/2006/relationships/slideLayout" Target="../slideLayouts/slideLayout35.xml"/><Relationship Id="rId1" Type="http://schemas.openxmlformats.org/officeDocument/2006/relationships/slideLayout" Target="../slideLayouts/slideLayout34.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3.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Bodoni Moda"/>
              <a:buNone/>
              <a:defRPr sz="3500" b="1">
                <a:solidFill>
                  <a:schemeClr val="dk1"/>
                </a:solidFill>
                <a:latin typeface="Bodoni Moda"/>
                <a:ea typeface="Bodoni Moda"/>
                <a:cs typeface="Bodoni Moda"/>
                <a:sym typeface="Bodoni Moda"/>
              </a:defRPr>
            </a:lvl1pPr>
            <a:lvl2pPr lvl="1"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1pPr>
            <a:lvl2pPr marL="914400" lvl="1"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2pPr>
            <a:lvl3pPr marL="1371600" lvl="2"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3pPr>
            <a:lvl4pPr marL="1828800" lvl="3"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4pPr>
            <a:lvl5pPr marL="2286000" lvl="4"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5pPr>
            <a:lvl6pPr marL="2743200" lvl="5"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6pPr>
            <a:lvl7pPr marL="3200400" lvl="6"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7pPr>
            <a:lvl8pPr marL="3657600" lvl="7"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8pPr>
            <a:lvl9pPr marL="4114800" lvl="8" indent="-317500">
              <a:lnSpc>
                <a:spcPct val="115000"/>
              </a:lnSpc>
              <a:spcBef>
                <a:spcPts val="1600"/>
              </a:spcBef>
              <a:spcAft>
                <a:spcPts val="160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80" r:id="rId26"/>
    <p:sldLayoutId id="2147483754" r:id="rId27"/>
    <p:sldLayoutId id="2147483674" r:id="rId28"/>
    <p:sldLayoutId id="2147483675" r:id="rId29"/>
    <p:sldLayoutId id="2147483676" r:id="rId30"/>
    <p:sldLayoutId id="2147483677" r:id="rId31"/>
    <p:sldLayoutId id="2147483678" r:id="rId32"/>
    <p:sldLayoutId id="2147483679"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8648221"/>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a:buClrTx/>
              <a:buFontTx/>
              <a:buNone/>
            </a:pPr>
            <a:fld id="{16E5758D-A3C3-4E88-8AC0-22500507BD7E}" type="datetimeFigureOut">
              <a:rPr lang="zh-CN" altLang="en-US" kern="1200" smtClean="0">
                <a:solidFill>
                  <a:prstClr val="black">
                    <a:tint val="75000"/>
                  </a:prstClr>
                </a:solidFill>
                <a:latin typeface="Calibri" panose="020F0502020204030204"/>
                <a:ea typeface="宋体" panose="02010600030101010101" pitchFamily="2" charset="-122"/>
                <a:cs typeface="+mn-cs"/>
              </a:rPr>
              <a:pPr>
                <a:buClrTx/>
                <a:buFontTx/>
                <a:buNone/>
              </a:pPr>
              <a:t>2024/9/24</a:t>
            </a:fld>
            <a:endParaRPr lang="zh-CN" altLang="en-US" kern="1200">
              <a:solidFill>
                <a:prstClr val="black">
                  <a:tint val="75000"/>
                </a:prstClr>
              </a:solidFill>
              <a:latin typeface="Calibri" panose="020F0502020204030204"/>
              <a:ea typeface="宋体" panose="02010600030101010101" pitchFamily="2" charset="-122"/>
              <a:cs typeface="+mn-cs"/>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a:buClrTx/>
              <a:buFontTx/>
              <a:buNone/>
            </a:pPr>
            <a:endParaRPr lang="zh-CN" altLang="en-US" kern="1200">
              <a:solidFill>
                <a:prstClr val="black">
                  <a:tint val="75000"/>
                </a:prstClr>
              </a:solidFill>
              <a:latin typeface="Calibri" panose="020F0502020204030204"/>
              <a:ea typeface="宋体" panose="02010600030101010101" pitchFamily="2" charset="-122"/>
              <a:cs typeface="+mn-cs"/>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a:buClrTx/>
              <a:buFontTx/>
              <a:buNone/>
            </a:pPr>
            <a:fld id="{AA4E786F-588D-4932-A7B2-AE3451FA4ACA}" type="slidenum">
              <a:rPr lang="zh-CN" altLang="en-US" kern="1200" smtClean="0">
                <a:solidFill>
                  <a:prstClr val="black">
                    <a:tint val="75000"/>
                  </a:prstClr>
                </a:solidFill>
                <a:latin typeface="Calibri" panose="020F0502020204030204"/>
                <a:ea typeface="宋体" panose="02010600030101010101" pitchFamily="2" charset="-122"/>
                <a:cs typeface="+mn-cs"/>
              </a:rPr>
              <a:pPr>
                <a:buClrTx/>
                <a:buFontTx/>
                <a:buNone/>
              </a:pPr>
              <a:t>‹#›</a:t>
            </a:fld>
            <a:endParaRPr lang="zh-CN" altLang="en-US" kern="1200">
              <a:solidFill>
                <a:prstClr val="black">
                  <a:tint val="75000"/>
                </a:prstClr>
              </a:solidFill>
              <a:latin typeface="Calibri" panose="020F0502020204030204"/>
              <a:ea typeface="宋体" panose="02010600030101010101" pitchFamily="2" charset="-122"/>
              <a:cs typeface="+mn-cs"/>
            </a:endParaRPr>
          </a:p>
        </p:txBody>
      </p:sp>
    </p:spTree>
    <p:extLst>
      <p:ext uri="{BB962C8B-B14F-4D97-AF65-F5344CB8AC3E}">
        <p14:creationId xmlns:p14="http://schemas.microsoft.com/office/powerpoint/2010/main" val="612776233"/>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6.png"/><Relationship Id="rId5" Type="http://schemas.openxmlformats.org/officeDocument/2006/relationships/image" Target="../media/image33.png"/><Relationship Id="rId4" Type="http://schemas.openxmlformats.org/officeDocument/2006/relationships/image" Target="../media/image1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0.xml"/></Relationships>
</file>

<file path=ppt/slides/_rels/slide1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4.xml"/><Relationship Id="rId1" Type="http://schemas.openxmlformats.org/officeDocument/2006/relationships/slideLayout" Target="../slideLayouts/slideLayout24.xml"/><Relationship Id="rId4" Type="http://schemas.openxmlformats.org/officeDocument/2006/relationships/image" Target="../media/image23.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7.xml"/><Relationship Id="rId1" Type="http://schemas.openxmlformats.org/officeDocument/2006/relationships/slideLayout" Target="../slideLayouts/slideLayout30.xml"/><Relationship Id="rId5" Type="http://schemas.openxmlformats.org/officeDocument/2006/relationships/image" Target="../media/image38.png"/><Relationship Id="rId4" Type="http://schemas.openxmlformats.org/officeDocument/2006/relationships/hyperlink" Target="https://docs.google.com/spreadsheets/d/1nwMtl_ZA2ig7fzv4cInzM-U8dN2jvIzlfrD5j6y0Fp0/copy#gid=1364826426" TargetMode="Externa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3.xml"/><Relationship Id="rId1" Type="http://schemas.openxmlformats.org/officeDocument/2006/relationships/slideLayout" Target="../slideLayouts/slideLayout8.xml"/><Relationship Id="rId5" Type="http://schemas.openxmlformats.org/officeDocument/2006/relationships/image" Target="../media/image41.png"/><Relationship Id="rId4" Type="http://schemas.openxmlformats.org/officeDocument/2006/relationships/image" Target="../media/image40.png"/></Relationships>
</file>

<file path=ppt/slides/_rels/slide2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4.xml"/><Relationship Id="rId1" Type="http://schemas.openxmlformats.org/officeDocument/2006/relationships/slideLayout" Target="../slideLayouts/slideLayout25.xml"/><Relationship Id="rId4" Type="http://schemas.openxmlformats.org/officeDocument/2006/relationships/image" Target="../media/image43.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9.xml"/><Relationship Id="rId1" Type="http://schemas.openxmlformats.org/officeDocument/2006/relationships/slideLayout" Target="../slideLayouts/slideLayout14.xml"/><Relationship Id="rId4" Type="http://schemas.openxmlformats.org/officeDocument/2006/relationships/image" Target="../media/image45.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1.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2.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3.xml"/><Relationship Id="rId1" Type="http://schemas.openxmlformats.org/officeDocument/2006/relationships/slideLayout" Target="../slideLayouts/slideLayout17.xml"/><Relationship Id="rId4" Type="http://schemas.openxmlformats.org/officeDocument/2006/relationships/image" Target="../media/image50.jpeg"/></Relationships>
</file>

<file path=ppt/slides/_rels/slide3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4.xml"/><Relationship Id="rId1" Type="http://schemas.openxmlformats.org/officeDocument/2006/relationships/slideLayout" Target="../slideLayouts/slideLayout31.xml"/><Relationship Id="rId4" Type="http://schemas.openxmlformats.org/officeDocument/2006/relationships/image" Target="../media/image11.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8" Type="http://schemas.openxmlformats.org/officeDocument/2006/relationships/hyperlink" Target="https://www.ypppt.com/jiaocheng/" TargetMode="External"/><Relationship Id="rId3" Type="http://schemas.openxmlformats.org/officeDocument/2006/relationships/hyperlink" Target="https://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36.xml"/><Relationship Id="rId1" Type="http://schemas.openxmlformats.org/officeDocument/2006/relationships/slideLayout" Target="../slideLayouts/slideLayout43.xml"/><Relationship Id="rId6" Type="http://schemas.openxmlformats.org/officeDocument/2006/relationships/hyperlink" Target="https://www.ypppt.com/tubiao/" TargetMode="External"/><Relationship Id="rId11" Type="http://schemas.openxmlformats.org/officeDocument/2006/relationships/hyperlink" Target="https://www.ypppt.com/kejian/" TargetMode="External"/><Relationship Id="rId5" Type="http://schemas.openxmlformats.org/officeDocument/2006/relationships/hyperlink" Target="https://www.ypppt.com/beijing/" TargetMode="External"/><Relationship Id="rId10" Type="http://schemas.openxmlformats.org/officeDocument/2006/relationships/hyperlink" Target="http://www.ypppt.com/gushi/" TargetMode="External"/><Relationship Id="rId4" Type="http://schemas.openxmlformats.org/officeDocument/2006/relationships/hyperlink" Target="https://www.ypppt.com/jieri/" TargetMode="External"/><Relationship Id="rId9" Type="http://schemas.openxmlformats.org/officeDocument/2006/relationships/hyperlink" Target="http://www.ypppt.com/ziti/"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xml"/><Relationship Id="rId1" Type="http://schemas.openxmlformats.org/officeDocument/2006/relationships/slideLayout" Target="../slideLayouts/slideLayout23.xml"/><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723"/>
        <p:cNvGrpSpPr/>
        <p:nvPr/>
      </p:nvGrpSpPr>
      <p:grpSpPr>
        <a:xfrm>
          <a:off x="0" y="0"/>
          <a:ext cx="0" cy="0"/>
          <a:chOff x="0" y="0"/>
          <a:chExt cx="0" cy="0"/>
        </a:xfrm>
      </p:grpSpPr>
      <p:sp>
        <p:nvSpPr>
          <p:cNvPr id="20724" name="Google Shape;20724;p38"/>
          <p:cNvSpPr txBox="1">
            <a:spLocks noGrp="1"/>
          </p:cNvSpPr>
          <p:nvPr>
            <p:ph type="ctrTitle"/>
          </p:nvPr>
        </p:nvSpPr>
        <p:spPr>
          <a:xfrm>
            <a:off x="590500" y="1234737"/>
            <a:ext cx="4972800" cy="17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dirty="0">
                <a:latin typeface="Calibri"/>
                <a:ea typeface="微软雅黑"/>
                <a:sym typeface="Calibri"/>
              </a:rPr>
              <a:t>Emotional Intelligence Subject for High School:</a:t>
            </a:r>
          </a:p>
        </p:txBody>
      </p:sp>
      <p:sp>
        <p:nvSpPr>
          <p:cNvPr id="20725" name="Google Shape;20725;p38"/>
          <p:cNvSpPr txBox="1">
            <a:spLocks noGrp="1"/>
          </p:cNvSpPr>
          <p:nvPr>
            <p:ph type="subTitle" idx="1"/>
          </p:nvPr>
        </p:nvSpPr>
        <p:spPr>
          <a:xfrm>
            <a:off x="812500" y="3710088"/>
            <a:ext cx="4528800" cy="47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a:ea typeface="微软雅黑"/>
                <a:sym typeface="Calibri"/>
              </a:rPr>
              <a:t>Here is where your presentation begins</a:t>
            </a:r>
          </a:p>
        </p:txBody>
      </p:sp>
      <p:sp>
        <p:nvSpPr>
          <p:cNvPr id="20726" name="Google Shape;20726;p38"/>
          <p:cNvSpPr txBox="1">
            <a:spLocks noGrp="1"/>
          </p:cNvSpPr>
          <p:nvPr>
            <p:ph type="ctrTitle" idx="2"/>
          </p:nvPr>
        </p:nvSpPr>
        <p:spPr>
          <a:xfrm>
            <a:off x="590500" y="2654775"/>
            <a:ext cx="4972800" cy="83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dirty="0">
                <a:latin typeface="Calibri"/>
                <a:ea typeface="微软雅黑"/>
                <a:sym typeface="Calibri"/>
              </a:rPr>
              <a:t>Empathy</a:t>
            </a:r>
          </a:p>
        </p:txBody>
      </p:sp>
      <p:grpSp>
        <p:nvGrpSpPr>
          <p:cNvPr id="20727" name="Google Shape;20727;p38"/>
          <p:cNvGrpSpPr/>
          <p:nvPr/>
        </p:nvGrpSpPr>
        <p:grpSpPr>
          <a:xfrm rot="17929">
            <a:off x="2273858" y="251765"/>
            <a:ext cx="1606072" cy="1106982"/>
            <a:chOff x="3922227" y="317102"/>
            <a:chExt cx="1213945" cy="836709"/>
          </a:xfrm>
        </p:grpSpPr>
        <p:sp>
          <p:nvSpPr>
            <p:cNvPr id="20728" name="Google Shape;20728;p38"/>
            <p:cNvSpPr/>
            <p:nvPr/>
          </p:nvSpPr>
          <p:spPr>
            <a:xfrm rot="785912">
              <a:off x="3976006" y="434644"/>
              <a:ext cx="1106387" cy="601626"/>
            </a:xfrm>
            <a:custGeom>
              <a:avLst/>
              <a:gdLst/>
              <a:ahLst/>
              <a:cxnLst/>
              <a:rect l="l" t="t" r="r" b="b"/>
              <a:pathLst>
                <a:path w="78172" h="42508" extrusionOk="0">
                  <a:moveTo>
                    <a:pt x="67018" y="1"/>
                  </a:moveTo>
                  <a:lnTo>
                    <a:pt x="4537" y="14988"/>
                  </a:lnTo>
                  <a:cubicBezTo>
                    <a:pt x="5339" y="18271"/>
                    <a:pt x="3309" y="21605"/>
                    <a:pt x="0" y="22382"/>
                  </a:cubicBezTo>
                  <a:lnTo>
                    <a:pt x="3760" y="37971"/>
                  </a:lnTo>
                  <a:cubicBezTo>
                    <a:pt x="4233" y="37859"/>
                    <a:pt x="4707" y="37805"/>
                    <a:pt x="5173" y="37805"/>
                  </a:cubicBezTo>
                  <a:cubicBezTo>
                    <a:pt x="7945" y="37805"/>
                    <a:pt x="10467" y="39697"/>
                    <a:pt x="11153" y="42507"/>
                  </a:cubicBezTo>
                  <a:lnTo>
                    <a:pt x="73635" y="27520"/>
                  </a:lnTo>
                  <a:cubicBezTo>
                    <a:pt x="72833" y="24211"/>
                    <a:pt x="74863" y="20903"/>
                    <a:pt x="78171" y="20101"/>
                  </a:cubicBezTo>
                  <a:lnTo>
                    <a:pt x="74412" y="4512"/>
                  </a:lnTo>
                  <a:cubicBezTo>
                    <a:pt x="73927" y="4630"/>
                    <a:pt x="73441" y="4687"/>
                    <a:pt x="72962" y="4687"/>
                  </a:cubicBezTo>
                  <a:cubicBezTo>
                    <a:pt x="70200" y="4687"/>
                    <a:pt x="67680" y="2799"/>
                    <a:pt x="67018"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29" name="Google Shape;20729;p38"/>
            <p:cNvSpPr/>
            <p:nvPr/>
          </p:nvSpPr>
          <p:spPr>
            <a:xfrm rot="785912">
              <a:off x="4006902" y="465160"/>
              <a:ext cx="1044665" cy="540243"/>
            </a:xfrm>
            <a:custGeom>
              <a:avLst/>
              <a:gdLst/>
              <a:ahLst/>
              <a:cxnLst/>
              <a:rect l="l" t="t" r="r" b="b"/>
              <a:pathLst>
                <a:path w="73811" h="38171" extrusionOk="0">
                  <a:moveTo>
                    <a:pt x="63460" y="476"/>
                  </a:moveTo>
                  <a:cubicBezTo>
                    <a:pt x="64888" y="3033"/>
                    <a:pt x="67570" y="4662"/>
                    <a:pt x="70502" y="4787"/>
                  </a:cubicBezTo>
                  <a:lnTo>
                    <a:pt x="73334" y="16592"/>
                  </a:lnTo>
                  <a:cubicBezTo>
                    <a:pt x="70778" y="18020"/>
                    <a:pt x="69149" y="20677"/>
                    <a:pt x="69024" y="23634"/>
                  </a:cubicBezTo>
                  <a:lnTo>
                    <a:pt x="10327" y="37720"/>
                  </a:lnTo>
                  <a:cubicBezTo>
                    <a:pt x="8898" y="35138"/>
                    <a:pt x="6241" y="33509"/>
                    <a:pt x="3309" y="33409"/>
                  </a:cubicBezTo>
                  <a:lnTo>
                    <a:pt x="477" y="21604"/>
                  </a:lnTo>
                  <a:cubicBezTo>
                    <a:pt x="3033" y="20176"/>
                    <a:pt x="4662" y="17494"/>
                    <a:pt x="4763" y="14562"/>
                  </a:cubicBezTo>
                  <a:lnTo>
                    <a:pt x="63460" y="476"/>
                  </a:lnTo>
                  <a:close/>
                  <a:moveTo>
                    <a:pt x="63685" y="0"/>
                  </a:moveTo>
                  <a:lnTo>
                    <a:pt x="4387" y="14236"/>
                  </a:lnTo>
                  <a:lnTo>
                    <a:pt x="4387" y="14411"/>
                  </a:lnTo>
                  <a:cubicBezTo>
                    <a:pt x="4337" y="17293"/>
                    <a:pt x="2708" y="19950"/>
                    <a:pt x="151" y="21329"/>
                  </a:cubicBezTo>
                  <a:lnTo>
                    <a:pt x="1" y="21379"/>
                  </a:lnTo>
                  <a:lnTo>
                    <a:pt x="2983" y="33810"/>
                  </a:lnTo>
                  <a:lnTo>
                    <a:pt x="3134" y="33810"/>
                  </a:lnTo>
                  <a:cubicBezTo>
                    <a:pt x="6041" y="33860"/>
                    <a:pt x="8698" y="35464"/>
                    <a:pt x="10051" y="38045"/>
                  </a:cubicBezTo>
                  <a:lnTo>
                    <a:pt x="10126" y="38171"/>
                  </a:lnTo>
                  <a:lnTo>
                    <a:pt x="69425" y="23935"/>
                  </a:lnTo>
                  <a:lnTo>
                    <a:pt x="69425" y="23785"/>
                  </a:lnTo>
                  <a:cubicBezTo>
                    <a:pt x="69475" y="20877"/>
                    <a:pt x="71104" y="18221"/>
                    <a:pt x="73660" y="16867"/>
                  </a:cubicBezTo>
                  <a:lnTo>
                    <a:pt x="73811" y="16792"/>
                  </a:lnTo>
                  <a:lnTo>
                    <a:pt x="70828" y="4386"/>
                  </a:lnTo>
                  <a:lnTo>
                    <a:pt x="70678" y="4386"/>
                  </a:lnTo>
                  <a:cubicBezTo>
                    <a:pt x="67771" y="4336"/>
                    <a:pt x="65114" y="2707"/>
                    <a:pt x="63760" y="150"/>
                  </a:cubicBezTo>
                  <a:lnTo>
                    <a:pt x="636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730" name="Google Shape;20730;p38"/>
          <p:cNvSpPr txBox="1">
            <a:spLocks noGrp="1"/>
          </p:cNvSpPr>
          <p:nvPr>
            <p:ph type="ctrTitle" idx="2"/>
          </p:nvPr>
        </p:nvSpPr>
        <p:spPr>
          <a:xfrm>
            <a:off x="2427013" y="620950"/>
            <a:ext cx="1299600" cy="39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1800" dirty="0">
                <a:solidFill>
                  <a:schemeClr val="lt2"/>
                </a:solidFill>
                <a:latin typeface="Calibri"/>
                <a:ea typeface="微软雅黑"/>
                <a:sym typeface="Calibri"/>
              </a:rPr>
              <a:t>9th Grade</a:t>
            </a:r>
            <a:endParaRPr sz="1800" dirty="0">
              <a:solidFill>
                <a:schemeClr val="lt2"/>
              </a:solidFill>
              <a:latin typeface="Calibri"/>
              <a:ea typeface="微软雅黑"/>
              <a:sym typeface="Calibri"/>
            </a:endParaRPr>
          </a:p>
        </p:txBody>
      </p:sp>
      <p:sp>
        <p:nvSpPr>
          <p:cNvPr id="20731" name="Google Shape;20731;p38"/>
          <p:cNvSpPr/>
          <p:nvPr/>
        </p:nvSpPr>
        <p:spPr>
          <a:xfrm>
            <a:off x="5778626" y="1183424"/>
            <a:ext cx="2813384" cy="3218015"/>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732" name="Google Shape;20732;p38"/>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970512" y="1398804"/>
            <a:ext cx="2423104" cy="2787103"/>
          </a:xfrm>
          <a:prstGeom prst="rect">
            <a:avLst/>
          </a:prstGeom>
          <a:noFill/>
          <a:ln>
            <a:noFill/>
          </a:ln>
        </p:spPr>
      </p:pic>
      <p:pic>
        <p:nvPicPr>
          <p:cNvPr id="20733" name="Google Shape;20733;p38"/>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1015669">
            <a:off x="4431406" y="640705"/>
            <a:ext cx="1050235" cy="1039267"/>
          </a:xfrm>
          <a:prstGeom prst="rect">
            <a:avLst/>
          </a:prstGeom>
          <a:noFill/>
          <a:ln>
            <a:noFill/>
          </a:ln>
          <a:effectLst>
            <a:outerShdw blurRad="57150" dist="19050" dir="5400000" algn="bl" rotWithShape="0">
              <a:schemeClr val="dk2">
                <a:alpha val="50000"/>
              </a:schemeClr>
            </a:outerShdw>
          </a:effectLst>
        </p:spPr>
      </p:pic>
      <p:pic>
        <p:nvPicPr>
          <p:cNvPr id="20734" name="Google Shape;20734;p38"/>
          <p:cNvPicPr preferRelativeResize="0"/>
          <p:nvPr/>
        </p:nvPicPr>
        <p:blipFill rotWithShape="1">
          <a:blip r:embed="rId5" cstate="screen">
            <a:extLst>
              <a:ext uri="{28A0092B-C50C-407E-A947-70E740481C1C}">
                <a14:useLocalDpi xmlns:a14="http://schemas.microsoft.com/office/drawing/2010/main"/>
              </a:ext>
            </a:extLst>
          </a:blip>
          <a:srcRect/>
          <a:stretch>
            <a:fillRect/>
          </a:stretch>
        </p:blipFill>
        <p:spPr>
          <a:xfrm rot="2557366" flipH="1">
            <a:off x="7880053" y="3162625"/>
            <a:ext cx="697422" cy="1722524"/>
          </a:xfrm>
          <a:prstGeom prst="rect">
            <a:avLst/>
          </a:prstGeom>
          <a:noFill/>
          <a:ln>
            <a:noFill/>
          </a:ln>
          <a:effectLst>
            <a:outerShdw blurRad="57150" dist="19050" dir="5400000" algn="bl" rotWithShape="0">
              <a:schemeClr val="dk2">
                <a:alpha val="50000"/>
              </a:schemeClr>
            </a:outerShdw>
          </a:effectLst>
        </p:spPr>
      </p:pic>
      <p:sp>
        <p:nvSpPr>
          <p:cNvPr id="20735" name="Google Shape;20735;p38"/>
          <p:cNvSpPr/>
          <p:nvPr/>
        </p:nvSpPr>
        <p:spPr>
          <a:xfrm rot="-568148">
            <a:off x="5638347" y="1026931"/>
            <a:ext cx="951629" cy="629192"/>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36" name="Google Shape;20736;p38"/>
          <p:cNvSpPr/>
          <p:nvPr/>
        </p:nvSpPr>
        <p:spPr>
          <a:xfrm flipH="1">
            <a:off x="8004463" y="1031087"/>
            <a:ext cx="951612" cy="6291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737" name="Google Shape;20737;p38"/>
          <p:cNvPicPr preferRelativeResize="0"/>
          <p:nvPr/>
        </p:nvPicPr>
        <p:blipFill rotWithShape="1">
          <a:blip r:embed="rId6" cstate="screen">
            <a:extLst>
              <a:ext uri="{28A0092B-C50C-407E-A947-70E740481C1C}">
                <a14:useLocalDpi xmlns:a14="http://schemas.microsoft.com/office/drawing/2010/main"/>
              </a:ext>
            </a:extLst>
          </a:blip>
          <a:srcRect/>
          <a:stretch>
            <a:fillRect/>
          </a:stretch>
        </p:blipFill>
        <p:spPr>
          <a:xfrm rot="-2007365">
            <a:off x="301749" y="3371537"/>
            <a:ext cx="1047376" cy="1589125"/>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863"/>
        <p:cNvGrpSpPr/>
        <p:nvPr/>
      </p:nvGrpSpPr>
      <p:grpSpPr>
        <a:xfrm>
          <a:off x="0" y="0"/>
          <a:ext cx="0" cy="0"/>
          <a:chOff x="0" y="0"/>
          <a:chExt cx="0" cy="0"/>
        </a:xfrm>
      </p:grpSpPr>
      <p:sp>
        <p:nvSpPr>
          <p:cNvPr id="20864" name="Google Shape;20864;p4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Domains and competencies</a:t>
            </a:r>
          </a:p>
        </p:txBody>
      </p:sp>
      <p:graphicFrame>
        <p:nvGraphicFramePr>
          <p:cNvPr id="20865" name="Google Shape;20865;p48"/>
          <p:cNvGraphicFramePr/>
          <p:nvPr/>
        </p:nvGraphicFramePr>
        <p:xfrm>
          <a:off x="832800" y="1424375"/>
          <a:ext cx="7478400" cy="2806040"/>
        </p:xfrm>
        <a:graphic>
          <a:graphicData uri="http://schemas.openxmlformats.org/drawingml/2006/table">
            <a:tbl>
              <a:tblPr>
                <a:noFill/>
                <a:tableStyleId>{3ECC4E1A-C54F-4E11-BADF-BC7D3D62C489}</a:tableStyleId>
              </a:tblPr>
              <a:tblGrid>
                <a:gridCol w="1869600">
                  <a:extLst>
                    <a:ext uri="{9D8B030D-6E8A-4147-A177-3AD203B41FA5}">
                      <a16:colId xmlns="" xmlns:a16="http://schemas.microsoft.com/office/drawing/2014/main" val="20000"/>
                    </a:ext>
                  </a:extLst>
                </a:gridCol>
                <a:gridCol w="1869600">
                  <a:extLst>
                    <a:ext uri="{9D8B030D-6E8A-4147-A177-3AD203B41FA5}">
                      <a16:colId xmlns="" xmlns:a16="http://schemas.microsoft.com/office/drawing/2014/main" val="20001"/>
                    </a:ext>
                  </a:extLst>
                </a:gridCol>
                <a:gridCol w="1869600">
                  <a:extLst>
                    <a:ext uri="{9D8B030D-6E8A-4147-A177-3AD203B41FA5}">
                      <a16:colId xmlns="" xmlns:a16="http://schemas.microsoft.com/office/drawing/2014/main" val="20002"/>
                    </a:ext>
                  </a:extLst>
                </a:gridCol>
                <a:gridCol w="1869600">
                  <a:extLst>
                    <a:ext uri="{9D8B030D-6E8A-4147-A177-3AD203B41FA5}">
                      <a16:colId xmlns="" xmlns:a16="http://schemas.microsoft.com/office/drawing/2014/main" val="20003"/>
                    </a:ext>
                  </a:extLst>
                </a:gridCol>
              </a:tblGrid>
              <a:tr h="557375">
                <a:tc>
                  <a:txBody>
                    <a:bodyPr/>
                    <a:lstStyle/>
                    <a:p>
                      <a:pPr marL="0" lvl="0" indent="0" algn="ctr" rtl="0">
                        <a:spcBef>
                          <a:spcPts val="0"/>
                        </a:spcBef>
                        <a:spcAft>
                          <a:spcPts val="0"/>
                        </a:spcAft>
                        <a:buNone/>
                      </a:pPr>
                      <a:r>
                        <a:rPr lang="en-GB" sz="2000" b="1">
                          <a:solidFill>
                            <a:schemeClr val="lt2"/>
                          </a:solidFill>
                          <a:latin typeface="Calibri"/>
                          <a:ea typeface="微软雅黑"/>
                          <a:cs typeface="Bodoni Moda"/>
                          <a:sym typeface="Calibri"/>
                        </a:rPr>
                        <a:t>Self-</a:t>
                      </a:r>
                      <a:endParaRPr sz="2000" b="1">
                        <a:solidFill>
                          <a:schemeClr val="lt2"/>
                        </a:solidFill>
                        <a:latin typeface="Calibri"/>
                        <a:ea typeface="微软雅黑"/>
                        <a:cs typeface="Bodoni Moda"/>
                        <a:sym typeface="Calibri"/>
                      </a:endParaRPr>
                    </a:p>
                    <a:p>
                      <a:pPr marL="0" lvl="0" indent="0" algn="ctr" rtl="0">
                        <a:spcBef>
                          <a:spcPts val="0"/>
                        </a:spcBef>
                        <a:spcAft>
                          <a:spcPts val="0"/>
                        </a:spcAft>
                        <a:buNone/>
                      </a:pPr>
                      <a:r>
                        <a:rPr lang="en-GB" sz="2000" b="1">
                          <a:solidFill>
                            <a:schemeClr val="lt2"/>
                          </a:solidFill>
                          <a:latin typeface="Calibri"/>
                          <a:ea typeface="微软雅黑"/>
                          <a:cs typeface="Bodoni Moda"/>
                          <a:sym typeface="Calibri"/>
                        </a:rPr>
                        <a:t>awareness</a:t>
                      </a:r>
                      <a:endParaRPr sz="20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sz="2000" b="1">
                          <a:solidFill>
                            <a:schemeClr val="lt2"/>
                          </a:solidFill>
                          <a:latin typeface="Calibri"/>
                          <a:ea typeface="微软雅黑"/>
                          <a:cs typeface="Bodoni Moda"/>
                          <a:sym typeface="Calibri"/>
                        </a:rPr>
                        <a:t>Self-</a:t>
                      </a:r>
                      <a:endParaRPr sz="2000" b="1">
                        <a:solidFill>
                          <a:schemeClr val="lt2"/>
                        </a:solidFill>
                        <a:latin typeface="Calibri"/>
                        <a:ea typeface="微软雅黑"/>
                        <a:cs typeface="Bodoni Moda"/>
                        <a:sym typeface="Calibri"/>
                      </a:endParaRPr>
                    </a:p>
                    <a:p>
                      <a:pPr marL="0" lvl="0" indent="0" algn="ctr" rtl="0">
                        <a:spcBef>
                          <a:spcPts val="0"/>
                        </a:spcBef>
                        <a:spcAft>
                          <a:spcPts val="0"/>
                        </a:spcAft>
                        <a:buNone/>
                      </a:pPr>
                      <a:r>
                        <a:rPr lang="en-GB" sz="2000" b="1">
                          <a:solidFill>
                            <a:schemeClr val="lt2"/>
                          </a:solidFill>
                          <a:latin typeface="Calibri"/>
                          <a:ea typeface="微软雅黑"/>
                          <a:cs typeface="Bodoni Moda"/>
                          <a:sym typeface="Calibri"/>
                        </a:rPr>
                        <a:t>management</a:t>
                      </a:r>
                      <a:endParaRPr sz="20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sz="2000" b="1">
                          <a:solidFill>
                            <a:schemeClr val="lt2"/>
                          </a:solidFill>
                          <a:latin typeface="Calibri"/>
                          <a:ea typeface="微软雅黑"/>
                          <a:cs typeface="Bodoni Moda"/>
                          <a:sym typeface="Calibri"/>
                        </a:rPr>
                        <a:t>Social awareness</a:t>
                      </a:r>
                      <a:endParaRPr sz="20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sz="2000" b="1">
                          <a:solidFill>
                            <a:schemeClr val="lt2"/>
                          </a:solidFill>
                          <a:latin typeface="Calibri"/>
                          <a:ea typeface="微软雅黑"/>
                          <a:cs typeface="Bodoni Moda"/>
                          <a:sym typeface="Calibri"/>
                        </a:rPr>
                        <a:t>Relationship management</a:t>
                      </a:r>
                      <a:endParaRPr sz="20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0"/>
                  </a:ext>
                </a:extLst>
              </a:tr>
              <a:tr h="291650">
                <a:tc rowSpan="5">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Emotional self-awareness</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rowSpan="2">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Emotional self-control</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rowSpan="3">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Empathy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Influence</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1"/>
                  </a:ext>
                </a:extLst>
              </a:tr>
              <a:tr h="291650">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Coach and mentor</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2"/>
                  </a:ext>
                </a:extLst>
              </a:tr>
              <a:tr h="428750">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Adaptability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Conflict management</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3"/>
                  </a:ext>
                </a:extLst>
              </a:tr>
              <a:tr h="291650">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Achievement control</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rowSpan="2">
                  <a:txBody>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Organisational awareness</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Teamwork</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4"/>
                  </a:ext>
                </a:extLst>
              </a:tr>
              <a:tr h="291650">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Positive outlook</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Inspiration leadership</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5"/>
                  </a:ext>
                </a:extLst>
              </a:tr>
            </a:tbl>
          </a:graphicData>
        </a:graphic>
      </p:graphicFrame>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869"/>
        <p:cNvGrpSpPr/>
        <p:nvPr/>
      </p:nvGrpSpPr>
      <p:grpSpPr>
        <a:xfrm>
          <a:off x="0" y="0"/>
          <a:ext cx="0" cy="0"/>
          <a:chOff x="0" y="0"/>
          <a:chExt cx="0" cy="0"/>
        </a:xfrm>
      </p:grpSpPr>
      <p:sp>
        <p:nvSpPr>
          <p:cNvPr id="20870" name="Google Shape;20870;p4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Why is it important?</a:t>
            </a:r>
          </a:p>
        </p:txBody>
      </p:sp>
      <p:sp>
        <p:nvSpPr>
          <p:cNvPr id="20871" name="Google Shape;20871;p49"/>
          <p:cNvSpPr txBox="1"/>
          <p:nvPr/>
        </p:nvSpPr>
        <p:spPr>
          <a:xfrm>
            <a:off x="713100" y="2417175"/>
            <a:ext cx="2103000" cy="874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a:ea typeface="微软雅黑"/>
                <a:cs typeface="Bodoni Moda"/>
                <a:sym typeface="Calibri"/>
              </a:rPr>
              <a:t>Emotional intelligence</a:t>
            </a:r>
            <a:endParaRPr sz="2500" b="1">
              <a:solidFill>
                <a:schemeClr val="lt2"/>
              </a:solidFill>
              <a:latin typeface="Calibri"/>
              <a:ea typeface="微软雅黑"/>
              <a:cs typeface="Bodoni Moda"/>
              <a:sym typeface="Calibri"/>
            </a:endParaRPr>
          </a:p>
        </p:txBody>
      </p:sp>
      <p:sp>
        <p:nvSpPr>
          <p:cNvPr id="20872" name="Google Shape;20872;p49"/>
          <p:cNvSpPr txBox="1"/>
          <p:nvPr/>
        </p:nvSpPr>
        <p:spPr>
          <a:xfrm>
            <a:off x="4104425" y="154522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a:ea typeface="微软雅黑"/>
                <a:cs typeface="Bodoni Moda"/>
                <a:sym typeface="Calibri"/>
              </a:rPr>
              <a:t>Social skills</a:t>
            </a:r>
            <a:endParaRPr sz="2000" b="1">
              <a:solidFill>
                <a:schemeClr val="lt2"/>
              </a:solidFill>
              <a:latin typeface="Calibri"/>
              <a:ea typeface="微软雅黑"/>
              <a:cs typeface="Bodoni Moda"/>
              <a:sym typeface="Calibri"/>
            </a:endParaRPr>
          </a:p>
        </p:txBody>
      </p:sp>
      <p:sp>
        <p:nvSpPr>
          <p:cNvPr id="20873" name="Google Shape;20873;p49"/>
          <p:cNvSpPr txBox="1"/>
          <p:nvPr/>
        </p:nvSpPr>
        <p:spPr>
          <a:xfrm>
            <a:off x="7127700" y="154522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Mercury is a small planet</a:t>
            </a:r>
            <a:endParaRPr>
              <a:solidFill>
                <a:schemeClr val="dk2"/>
              </a:solidFill>
              <a:latin typeface="Calibri"/>
              <a:ea typeface="微软雅黑"/>
              <a:cs typeface="Actor" panose="020B0503050000020004"/>
              <a:sym typeface="Calibri"/>
            </a:endParaRPr>
          </a:p>
        </p:txBody>
      </p:sp>
      <p:sp>
        <p:nvSpPr>
          <p:cNvPr id="20874" name="Google Shape;20874;p49"/>
          <p:cNvSpPr txBox="1"/>
          <p:nvPr/>
        </p:nvSpPr>
        <p:spPr>
          <a:xfrm>
            <a:off x="4104425" y="209257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a:ea typeface="微软雅黑"/>
                <a:cs typeface="Bodoni Moda"/>
                <a:sym typeface="Calibri"/>
              </a:rPr>
              <a:t>Self-awareness</a:t>
            </a:r>
            <a:endParaRPr sz="2000" b="1">
              <a:solidFill>
                <a:schemeClr val="lt2"/>
              </a:solidFill>
              <a:latin typeface="Calibri"/>
              <a:ea typeface="微软雅黑"/>
              <a:cs typeface="Bodoni Moda"/>
              <a:sym typeface="Calibri"/>
            </a:endParaRPr>
          </a:p>
        </p:txBody>
      </p:sp>
      <p:sp>
        <p:nvSpPr>
          <p:cNvPr id="20875" name="Google Shape;20875;p49"/>
          <p:cNvSpPr txBox="1"/>
          <p:nvPr/>
        </p:nvSpPr>
        <p:spPr>
          <a:xfrm>
            <a:off x="7127700" y="209257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Venus has a nice name</a:t>
            </a:r>
            <a:endParaRPr>
              <a:solidFill>
                <a:schemeClr val="dk2"/>
              </a:solidFill>
              <a:latin typeface="Calibri"/>
              <a:ea typeface="微软雅黑"/>
              <a:cs typeface="Actor" panose="020B0503050000020004"/>
              <a:sym typeface="Calibri"/>
            </a:endParaRPr>
          </a:p>
        </p:txBody>
      </p:sp>
      <p:sp>
        <p:nvSpPr>
          <p:cNvPr id="20876" name="Google Shape;20876;p49"/>
          <p:cNvSpPr txBox="1"/>
          <p:nvPr/>
        </p:nvSpPr>
        <p:spPr>
          <a:xfrm>
            <a:off x="4104425" y="263992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a:ea typeface="微软雅黑"/>
                <a:cs typeface="Bodoni Moda"/>
                <a:sym typeface="Calibri"/>
              </a:rPr>
              <a:t>Self-regulation</a:t>
            </a:r>
            <a:endParaRPr sz="2000" b="1">
              <a:solidFill>
                <a:schemeClr val="lt2"/>
              </a:solidFill>
              <a:latin typeface="Calibri"/>
              <a:ea typeface="微软雅黑"/>
              <a:cs typeface="Bodoni Moda"/>
              <a:sym typeface="Calibri"/>
            </a:endParaRPr>
          </a:p>
        </p:txBody>
      </p:sp>
      <p:sp>
        <p:nvSpPr>
          <p:cNvPr id="20877" name="Google Shape;20877;p49"/>
          <p:cNvSpPr txBox="1"/>
          <p:nvPr/>
        </p:nvSpPr>
        <p:spPr>
          <a:xfrm>
            <a:off x="7127700" y="263992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Jupiter is the biggest planet</a:t>
            </a:r>
            <a:endParaRPr>
              <a:solidFill>
                <a:schemeClr val="dk2"/>
              </a:solidFill>
              <a:latin typeface="Calibri"/>
              <a:ea typeface="微软雅黑"/>
              <a:cs typeface="Actor" panose="020B0503050000020004"/>
              <a:sym typeface="Calibri"/>
            </a:endParaRPr>
          </a:p>
        </p:txBody>
      </p:sp>
      <p:sp>
        <p:nvSpPr>
          <p:cNvPr id="20878" name="Google Shape;20878;p49"/>
          <p:cNvSpPr txBox="1"/>
          <p:nvPr/>
        </p:nvSpPr>
        <p:spPr>
          <a:xfrm>
            <a:off x="4104425" y="318727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a:ea typeface="微软雅黑"/>
                <a:cs typeface="Bodoni Moda"/>
                <a:sym typeface="Calibri"/>
              </a:rPr>
              <a:t>Empathy</a:t>
            </a:r>
            <a:endParaRPr sz="2000" b="1">
              <a:solidFill>
                <a:schemeClr val="lt2"/>
              </a:solidFill>
              <a:latin typeface="Calibri"/>
              <a:ea typeface="微软雅黑"/>
              <a:cs typeface="Bodoni Moda"/>
              <a:sym typeface="Calibri"/>
            </a:endParaRPr>
          </a:p>
        </p:txBody>
      </p:sp>
      <p:sp>
        <p:nvSpPr>
          <p:cNvPr id="20879" name="Google Shape;20879;p49"/>
          <p:cNvSpPr txBox="1"/>
          <p:nvPr/>
        </p:nvSpPr>
        <p:spPr>
          <a:xfrm>
            <a:off x="7127700" y="318727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Mars is a cold place, not hot</a:t>
            </a:r>
            <a:endParaRPr>
              <a:solidFill>
                <a:schemeClr val="dk2"/>
              </a:solidFill>
              <a:latin typeface="Calibri"/>
              <a:ea typeface="微软雅黑"/>
              <a:cs typeface="Actor" panose="020B0503050000020004"/>
              <a:sym typeface="Calibri"/>
            </a:endParaRPr>
          </a:p>
        </p:txBody>
      </p:sp>
      <p:sp>
        <p:nvSpPr>
          <p:cNvPr id="20880" name="Google Shape;20880;p49"/>
          <p:cNvSpPr txBox="1"/>
          <p:nvPr/>
        </p:nvSpPr>
        <p:spPr>
          <a:xfrm>
            <a:off x="4104425" y="373462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a:ea typeface="微软雅黑"/>
                <a:cs typeface="Bodoni Moda"/>
                <a:sym typeface="Calibri"/>
              </a:rPr>
              <a:t>Motivation</a:t>
            </a:r>
            <a:endParaRPr sz="2000" b="1">
              <a:solidFill>
                <a:schemeClr val="lt2"/>
              </a:solidFill>
              <a:latin typeface="Calibri"/>
              <a:ea typeface="微软雅黑"/>
              <a:cs typeface="Bodoni Moda"/>
              <a:sym typeface="Calibri"/>
            </a:endParaRPr>
          </a:p>
        </p:txBody>
      </p:sp>
      <p:sp>
        <p:nvSpPr>
          <p:cNvPr id="20881" name="Google Shape;20881;p49"/>
          <p:cNvSpPr txBox="1"/>
          <p:nvPr/>
        </p:nvSpPr>
        <p:spPr>
          <a:xfrm>
            <a:off x="7127700" y="373462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Neptune is far from the Sun</a:t>
            </a:r>
            <a:endParaRPr>
              <a:solidFill>
                <a:schemeClr val="dk2"/>
              </a:solidFill>
              <a:latin typeface="Calibri"/>
              <a:ea typeface="微软雅黑"/>
              <a:cs typeface="Actor" panose="020B0503050000020004"/>
              <a:sym typeface="Calibri"/>
            </a:endParaRPr>
          </a:p>
        </p:txBody>
      </p:sp>
      <p:grpSp>
        <p:nvGrpSpPr>
          <p:cNvPr id="20882" name="Google Shape;20882;p49"/>
          <p:cNvGrpSpPr/>
          <p:nvPr/>
        </p:nvGrpSpPr>
        <p:grpSpPr>
          <a:xfrm>
            <a:off x="3128748" y="1545254"/>
            <a:ext cx="662898" cy="429020"/>
            <a:chOff x="1884850" y="1621575"/>
            <a:chExt cx="1715575" cy="1110300"/>
          </a:xfrm>
        </p:grpSpPr>
        <p:sp>
          <p:nvSpPr>
            <p:cNvPr id="20883" name="Google Shape;20883;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84" name="Google Shape;20884;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885" name="Google Shape;20885;p49"/>
          <p:cNvGrpSpPr/>
          <p:nvPr/>
        </p:nvGrpSpPr>
        <p:grpSpPr>
          <a:xfrm>
            <a:off x="3128748" y="2092566"/>
            <a:ext cx="662898" cy="429020"/>
            <a:chOff x="1884850" y="1621575"/>
            <a:chExt cx="1715575" cy="1110300"/>
          </a:xfrm>
        </p:grpSpPr>
        <p:sp>
          <p:nvSpPr>
            <p:cNvPr id="20886" name="Google Shape;20886;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87" name="Google Shape;20887;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888" name="Google Shape;20888;p49"/>
          <p:cNvGrpSpPr/>
          <p:nvPr/>
        </p:nvGrpSpPr>
        <p:grpSpPr>
          <a:xfrm>
            <a:off x="3128748" y="2639866"/>
            <a:ext cx="662898" cy="429020"/>
            <a:chOff x="1884850" y="1621575"/>
            <a:chExt cx="1715575" cy="1110300"/>
          </a:xfrm>
        </p:grpSpPr>
        <p:sp>
          <p:nvSpPr>
            <p:cNvPr id="20889" name="Google Shape;20889;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90" name="Google Shape;20890;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891" name="Google Shape;20891;p49"/>
          <p:cNvGrpSpPr/>
          <p:nvPr/>
        </p:nvGrpSpPr>
        <p:grpSpPr>
          <a:xfrm>
            <a:off x="3128748" y="3187166"/>
            <a:ext cx="662898" cy="429020"/>
            <a:chOff x="1884850" y="1621575"/>
            <a:chExt cx="1715575" cy="1110300"/>
          </a:xfrm>
        </p:grpSpPr>
        <p:sp>
          <p:nvSpPr>
            <p:cNvPr id="20892" name="Google Shape;20892;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93" name="Google Shape;20893;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894" name="Google Shape;20894;p49"/>
          <p:cNvGrpSpPr/>
          <p:nvPr/>
        </p:nvGrpSpPr>
        <p:grpSpPr>
          <a:xfrm>
            <a:off x="3128748" y="3734466"/>
            <a:ext cx="662898" cy="429020"/>
            <a:chOff x="1884850" y="1621575"/>
            <a:chExt cx="1715575" cy="1110300"/>
          </a:xfrm>
        </p:grpSpPr>
        <p:sp>
          <p:nvSpPr>
            <p:cNvPr id="20895" name="Google Shape;20895;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96" name="Google Shape;20896;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897" name="Google Shape;20897;p49"/>
          <p:cNvSpPr/>
          <p:nvPr/>
        </p:nvSpPr>
        <p:spPr>
          <a:xfrm>
            <a:off x="3128750" y="16316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98" name="Google Shape;20898;p49"/>
          <p:cNvSpPr/>
          <p:nvPr/>
        </p:nvSpPr>
        <p:spPr>
          <a:xfrm>
            <a:off x="3128750" y="21789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99" name="Google Shape;20899;p49"/>
          <p:cNvSpPr/>
          <p:nvPr/>
        </p:nvSpPr>
        <p:spPr>
          <a:xfrm>
            <a:off x="3128750" y="27262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00" name="Google Shape;20900;p49"/>
          <p:cNvSpPr/>
          <p:nvPr/>
        </p:nvSpPr>
        <p:spPr>
          <a:xfrm>
            <a:off x="3128750" y="32735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01" name="Google Shape;20901;p49"/>
          <p:cNvSpPr/>
          <p:nvPr/>
        </p:nvSpPr>
        <p:spPr>
          <a:xfrm>
            <a:off x="3128750" y="38208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cxnSp>
        <p:nvCxnSpPr>
          <p:cNvPr id="20902" name="Google Shape;20902;p49"/>
          <p:cNvCxnSpPr>
            <a:stCxn id="20871" idx="3"/>
            <a:endCxn id="20897" idx="2"/>
          </p:cNvCxnSpPr>
          <p:nvPr/>
        </p:nvCxnSpPr>
        <p:spPr>
          <a:xfrm rot="10800000" flipH="1">
            <a:off x="2816100" y="1759725"/>
            <a:ext cx="312600" cy="10947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3" name="Google Shape;20903;p49"/>
          <p:cNvCxnSpPr>
            <a:stCxn id="20871" idx="3"/>
            <a:endCxn id="20898" idx="2"/>
          </p:cNvCxnSpPr>
          <p:nvPr/>
        </p:nvCxnSpPr>
        <p:spPr>
          <a:xfrm rot="10800000" flipH="1">
            <a:off x="2816100" y="2307225"/>
            <a:ext cx="312600" cy="5472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4" name="Google Shape;20904;p49"/>
          <p:cNvCxnSpPr>
            <a:stCxn id="20871" idx="3"/>
            <a:endCxn id="20899" idx="2"/>
          </p:cNvCxnSpPr>
          <p:nvPr/>
        </p:nvCxnSpPr>
        <p:spPr>
          <a:xfrm>
            <a:off x="2816100" y="2854425"/>
            <a:ext cx="312600" cy="6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5" name="Google Shape;20905;p49"/>
          <p:cNvCxnSpPr>
            <a:stCxn id="20871" idx="3"/>
            <a:endCxn id="20900" idx="2"/>
          </p:cNvCxnSpPr>
          <p:nvPr/>
        </p:nvCxnSpPr>
        <p:spPr>
          <a:xfrm>
            <a:off x="2816100" y="2854425"/>
            <a:ext cx="312600" cy="5472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6" name="Google Shape;20906;p49"/>
          <p:cNvCxnSpPr>
            <a:stCxn id="20871" idx="3"/>
            <a:endCxn id="20901" idx="2"/>
          </p:cNvCxnSpPr>
          <p:nvPr/>
        </p:nvCxnSpPr>
        <p:spPr>
          <a:xfrm>
            <a:off x="2816100" y="2854425"/>
            <a:ext cx="312600" cy="10947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7" name="Google Shape;20907;p49"/>
          <p:cNvCxnSpPr>
            <a:stCxn id="20872" idx="1"/>
            <a:endCxn id="20897" idx="6"/>
          </p:cNvCxnSpPr>
          <p:nvPr/>
        </p:nvCxnSpPr>
        <p:spPr>
          <a:xfrm rot="10800000">
            <a:off x="3791825" y="175972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08" name="Google Shape;20908;p49"/>
          <p:cNvCxnSpPr>
            <a:stCxn id="20874" idx="1"/>
            <a:endCxn id="20898" idx="6"/>
          </p:cNvCxnSpPr>
          <p:nvPr/>
        </p:nvCxnSpPr>
        <p:spPr>
          <a:xfrm rot="10800000">
            <a:off x="3791825" y="230707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09" name="Google Shape;20909;p49"/>
          <p:cNvCxnSpPr>
            <a:stCxn id="20876" idx="1"/>
            <a:endCxn id="20899" idx="6"/>
          </p:cNvCxnSpPr>
          <p:nvPr/>
        </p:nvCxnSpPr>
        <p:spPr>
          <a:xfrm rot="10800000">
            <a:off x="3791825" y="285442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10" name="Google Shape;20910;p49"/>
          <p:cNvCxnSpPr>
            <a:stCxn id="20878" idx="1"/>
            <a:endCxn id="20900" idx="6"/>
          </p:cNvCxnSpPr>
          <p:nvPr/>
        </p:nvCxnSpPr>
        <p:spPr>
          <a:xfrm rot="10800000">
            <a:off x="3791825" y="340177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11" name="Google Shape;20911;p49"/>
          <p:cNvCxnSpPr>
            <a:stCxn id="20880" idx="1"/>
            <a:endCxn id="20901" idx="6"/>
          </p:cNvCxnSpPr>
          <p:nvPr/>
        </p:nvCxnSpPr>
        <p:spPr>
          <a:xfrm rot="10800000">
            <a:off x="3791825" y="394912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12" name="Google Shape;20912;p49"/>
          <p:cNvCxnSpPr>
            <a:stCxn id="20872" idx="3"/>
            <a:endCxn id="20873" idx="1"/>
          </p:cNvCxnSpPr>
          <p:nvPr/>
        </p:nvCxnSpPr>
        <p:spPr>
          <a:xfrm>
            <a:off x="6814925" y="175972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3" name="Google Shape;20913;p49"/>
          <p:cNvCxnSpPr>
            <a:stCxn id="20874" idx="3"/>
            <a:endCxn id="20875" idx="1"/>
          </p:cNvCxnSpPr>
          <p:nvPr/>
        </p:nvCxnSpPr>
        <p:spPr>
          <a:xfrm>
            <a:off x="6814925" y="230707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4" name="Google Shape;20914;p49"/>
          <p:cNvCxnSpPr>
            <a:stCxn id="20876" idx="3"/>
            <a:endCxn id="20877" idx="1"/>
          </p:cNvCxnSpPr>
          <p:nvPr/>
        </p:nvCxnSpPr>
        <p:spPr>
          <a:xfrm>
            <a:off x="6814925" y="285442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5" name="Google Shape;20915;p49"/>
          <p:cNvCxnSpPr>
            <a:stCxn id="20878" idx="3"/>
            <a:endCxn id="20879" idx="1"/>
          </p:cNvCxnSpPr>
          <p:nvPr/>
        </p:nvCxnSpPr>
        <p:spPr>
          <a:xfrm>
            <a:off x="6814925" y="340177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6" name="Google Shape;20916;p49"/>
          <p:cNvCxnSpPr>
            <a:stCxn id="20880" idx="3"/>
            <a:endCxn id="20881" idx="1"/>
          </p:cNvCxnSpPr>
          <p:nvPr/>
        </p:nvCxnSpPr>
        <p:spPr>
          <a:xfrm>
            <a:off x="6814925" y="3949125"/>
            <a:ext cx="312900" cy="0"/>
          </a:xfrm>
          <a:prstGeom prst="straightConnector1">
            <a:avLst/>
          </a:prstGeom>
          <a:noFill/>
          <a:ln w="9525" cap="flat" cmpd="sng">
            <a:solidFill>
              <a:schemeClr val="lt1"/>
            </a:solidFill>
            <a:prstDash val="solid"/>
            <a:round/>
            <a:headEnd type="none" w="med" len="med"/>
            <a:tailEnd type="oval" w="med" len="med"/>
          </a:ln>
        </p:spPr>
      </p:cxnSp>
      <p:sp>
        <p:nvSpPr>
          <p:cNvPr id="20917" name="Google Shape;20917;p49"/>
          <p:cNvSpPr/>
          <p:nvPr/>
        </p:nvSpPr>
        <p:spPr>
          <a:xfrm>
            <a:off x="3303950" y="1612518"/>
            <a:ext cx="312611" cy="260791"/>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0918" name="Google Shape;20918;p49"/>
          <p:cNvGrpSpPr/>
          <p:nvPr/>
        </p:nvGrpSpPr>
        <p:grpSpPr>
          <a:xfrm>
            <a:off x="3330422" y="2176591"/>
            <a:ext cx="259416" cy="260757"/>
            <a:chOff x="7098912" y="1969392"/>
            <a:chExt cx="359651" cy="361560"/>
          </a:xfrm>
        </p:grpSpPr>
        <p:sp>
          <p:nvSpPr>
            <p:cNvPr id="20919" name="Google Shape;20919;p4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0" name="Google Shape;20920;p4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1" name="Google Shape;20921;p4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2" name="Google Shape;20922;p4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3" name="Google Shape;20923;p4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4" name="Google Shape;20924;p4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5" name="Google Shape;20925;p4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6" name="Google Shape;20926;p4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7" name="Google Shape;20927;p4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8" name="Google Shape;20928;p4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9" name="Google Shape;20929;p4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0" name="Google Shape;20930;p4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1" name="Google Shape;20931;p4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32" name="Google Shape;20932;p49"/>
          <p:cNvGrpSpPr/>
          <p:nvPr/>
        </p:nvGrpSpPr>
        <p:grpSpPr>
          <a:xfrm>
            <a:off x="3303938" y="2698031"/>
            <a:ext cx="312593" cy="312587"/>
            <a:chOff x="1308631" y="1507830"/>
            <a:chExt cx="350166" cy="350198"/>
          </a:xfrm>
        </p:grpSpPr>
        <p:sp>
          <p:nvSpPr>
            <p:cNvPr id="20933" name="Google Shape;20933;p4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4" name="Google Shape;20934;p4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5" name="Google Shape;20935;p4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6" name="Google Shape;20936;p4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37" name="Google Shape;20937;p49"/>
          <p:cNvGrpSpPr/>
          <p:nvPr/>
        </p:nvGrpSpPr>
        <p:grpSpPr>
          <a:xfrm>
            <a:off x="3299009" y="3264926"/>
            <a:ext cx="322508" cy="273494"/>
            <a:chOff x="2661459" y="2015001"/>
            <a:chExt cx="322508" cy="273494"/>
          </a:xfrm>
        </p:grpSpPr>
        <p:sp>
          <p:nvSpPr>
            <p:cNvPr id="20938" name="Google Shape;20938;p4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9" name="Google Shape;20939;p4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40" name="Google Shape;20940;p49"/>
          <p:cNvGrpSpPr/>
          <p:nvPr/>
        </p:nvGrpSpPr>
        <p:grpSpPr>
          <a:xfrm>
            <a:off x="3303966" y="3792735"/>
            <a:ext cx="312589" cy="309776"/>
            <a:chOff x="3532345" y="3362635"/>
            <a:chExt cx="339328" cy="336274"/>
          </a:xfrm>
        </p:grpSpPr>
        <p:sp>
          <p:nvSpPr>
            <p:cNvPr id="20941" name="Google Shape;20941;p49"/>
            <p:cNvSpPr/>
            <p:nvPr/>
          </p:nvSpPr>
          <p:spPr>
            <a:xfrm>
              <a:off x="3819385" y="3493258"/>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42" name="Google Shape;20942;p49"/>
            <p:cNvSpPr/>
            <p:nvPr/>
          </p:nvSpPr>
          <p:spPr>
            <a:xfrm>
              <a:off x="3819385" y="3493258"/>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43" name="Google Shape;20943;p4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44" name="Google Shape;20944;p49"/>
            <p:cNvSpPr/>
            <p:nvPr/>
          </p:nvSpPr>
          <p:spPr>
            <a:xfrm>
              <a:off x="3819385" y="3493258"/>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45" name="Google Shape;20945;p4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0949"/>
        <p:cNvGrpSpPr/>
        <p:nvPr/>
      </p:nvGrpSpPr>
      <p:grpSpPr>
        <a:xfrm>
          <a:off x="0" y="0"/>
          <a:ext cx="0" cy="0"/>
          <a:chOff x="0" y="0"/>
          <a:chExt cx="0" cy="0"/>
        </a:xfrm>
      </p:grpSpPr>
      <p:sp>
        <p:nvSpPr>
          <p:cNvPr id="20950" name="Google Shape;20950;p50"/>
          <p:cNvSpPr txBox="1">
            <a:spLocks noGrp="1"/>
          </p:cNvSpPr>
          <p:nvPr>
            <p:ph type="title"/>
          </p:nvPr>
        </p:nvSpPr>
        <p:spPr>
          <a:xfrm>
            <a:off x="1497750" y="1307100"/>
            <a:ext cx="61485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Awesome </a:t>
            </a:r>
            <a:r>
              <a:rPr lang="en-GB">
                <a:solidFill>
                  <a:schemeClr val="lt2"/>
                </a:solidFill>
                <a:latin typeface="Calibri"/>
                <a:ea typeface="微软雅黑"/>
                <a:sym typeface="Calibri"/>
              </a:rPr>
              <a:t>words</a:t>
            </a:r>
            <a:endParaRPr>
              <a:solidFill>
                <a:schemeClr val="lt2"/>
              </a:solidFill>
              <a:latin typeface="Calibri"/>
              <a:ea typeface="微软雅黑"/>
              <a:sym typeface="Calibri"/>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954"/>
        <p:cNvGrpSpPr/>
        <p:nvPr/>
      </p:nvGrpSpPr>
      <p:grpSpPr>
        <a:xfrm>
          <a:off x="0" y="0"/>
          <a:ext cx="0" cy="0"/>
          <a:chOff x="0" y="0"/>
          <a:chExt cx="0" cy="0"/>
        </a:xfrm>
      </p:grpSpPr>
      <p:cxnSp>
        <p:nvCxnSpPr>
          <p:cNvPr id="20955" name="Google Shape;20955;p51"/>
          <p:cNvCxnSpPr>
            <a:stCxn id="20956" idx="2"/>
            <a:endCxn id="20957" idx="0"/>
          </p:cNvCxnSpPr>
          <p:nvPr/>
        </p:nvCxnSpPr>
        <p:spPr>
          <a:xfrm>
            <a:off x="1990950" y="2496050"/>
            <a:ext cx="0" cy="381300"/>
          </a:xfrm>
          <a:prstGeom prst="straightConnector1">
            <a:avLst/>
          </a:prstGeom>
          <a:noFill/>
          <a:ln w="9525" cap="flat" cmpd="sng">
            <a:solidFill>
              <a:schemeClr val="lt1"/>
            </a:solidFill>
            <a:prstDash val="solid"/>
            <a:round/>
            <a:headEnd type="oval" w="med" len="med"/>
            <a:tailEnd type="none" w="med" len="med"/>
          </a:ln>
        </p:spPr>
      </p:cxnSp>
      <p:cxnSp>
        <p:nvCxnSpPr>
          <p:cNvPr id="20958" name="Google Shape;20958;p51"/>
          <p:cNvCxnSpPr/>
          <p:nvPr/>
        </p:nvCxnSpPr>
        <p:spPr>
          <a:xfrm>
            <a:off x="3711639" y="3154637"/>
            <a:ext cx="0" cy="318000"/>
          </a:xfrm>
          <a:prstGeom prst="straightConnector1">
            <a:avLst/>
          </a:prstGeom>
          <a:noFill/>
          <a:ln w="9525" cap="flat" cmpd="sng">
            <a:solidFill>
              <a:schemeClr val="lt1"/>
            </a:solidFill>
            <a:prstDash val="solid"/>
            <a:round/>
            <a:headEnd type="none" w="med" len="med"/>
            <a:tailEnd type="oval" w="med" len="med"/>
          </a:ln>
        </p:spPr>
      </p:cxnSp>
      <p:cxnSp>
        <p:nvCxnSpPr>
          <p:cNvPr id="20959" name="Google Shape;20959;p51"/>
          <p:cNvCxnSpPr>
            <a:stCxn id="20960" idx="0"/>
            <a:endCxn id="20961" idx="2"/>
          </p:cNvCxnSpPr>
          <p:nvPr/>
        </p:nvCxnSpPr>
        <p:spPr>
          <a:xfrm rot="10800000">
            <a:off x="5432300" y="2495950"/>
            <a:ext cx="0" cy="381300"/>
          </a:xfrm>
          <a:prstGeom prst="straightConnector1">
            <a:avLst/>
          </a:prstGeom>
          <a:noFill/>
          <a:ln w="9525" cap="flat" cmpd="sng">
            <a:solidFill>
              <a:schemeClr val="lt1"/>
            </a:solidFill>
            <a:prstDash val="solid"/>
            <a:round/>
            <a:headEnd type="none" w="med" len="med"/>
            <a:tailEnd type="oval" w="med" len="med"/>
          </a:ln>
        </p:spPr>
      </p:cxnSp>
      <p:cxnSp>
        <p:nvCxnSpPr>
          <p:cNvPr id="20962" name="Google Shape;20962;p51"/>
          <p:cNvCxnSpPr>
            <a:stCxn id="20963" idx="2"/>
            <a:endCxn id="20964" idx="0"/>
          </p:cNvCxnSpPr>
          <p:nvPr/>
        </p:nvCxnSpPr>
        <p:spPr>
          <a:xfrm>
            <a:off x="7153100" y="3133450"/>
            <a:ext cx="0" cy="297300"/>
          </a:xfrm>
          <a:prstGeom prst="straightConnector1">
            <a:avLst/>
          </a:prstGeom>
          <a:noFill/>
          <a:ln w="9525" cap="flat" cmpd="sng">
            <a:solidFill>
              <a:schemeClr val="lt1"/>
            </a:solidFill>
            <a:prstDash val="solid"/>
            <a:round/>
            <a:headEnd type="none" w="med" len="med"/>
            <a:tailEnd type="oval" w="med" len="med"/>
          </a:ln>
        </p:spPr>
      </p:cxnSp>
      <p:sp>
        <p:nvSpPr>
          <p:cNvPr id="20965" name="Google Shape;20965;p5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The four branch model</a:t>
            </a:r>
          </a:p>
        </p:txBody>
      </p:sp>
      <p:cxnSp>
        <p:nvCxnSpPr>
          <p:cNvPr id="20966" name="Google Shape;20966;p51"/>
          <p:cNvCxnSpPr>
            <a:stCxn id="20957" idx="3"/>
            <a:endCxn id="20967" idx="1"/>
          </p:cNvCxnSpPr>
          <p:nvPr/>
        </p:nvCxnSpPr>
        <p:spPr>
          <a:xfrm>
            <a:off x="2234800" y="3005350"/>
            <a:ext cx="1233000" cy="0"/>
          </a:xfrm>
          <a:prstGeom prst="straightConnector1">
            <a:avLst/>
          </a:prstGeom>
          <a:noFill/>
          <a:ln w="9525" cap="flat" cmpd="sng">
            <a:solidFill>
              <a:schemeClr val="lt1"/>
            </a:solidFill>
            <a:prstDash val="solid"/>
            <a:round/>
            <a:headEnd type="none" w="med" len="med"/>
            <a:tailEnd type="none" w="med" len="med"/>
          </a:ln>
        </p:spPr>
      </p:cxnSp>
      <p:cxnSp>
        <p:nvCxnSpPr>
          <p:cNvPr id="20968" name="Google Shape;20968;p51"/>
          <p:cNvCxnSpPr>
            <a:stCxn id="20967" idx="3"/>
            <a:endCxn id="20960" idx="1"/>
          </p:cNvCxnSpPr>
          <p:nvPr/>
        </p:nvCxnSpPr>
        <p:spPr>
          <a:xfrm>
            <a:off x="3955500" y="3005350"/>
            <a:ext cx="1233000" cy="0"/>
          </a:xfrm>
          <a:prstGeom prst="straightConnector1">
            <a:avLst/>
          </a:prstGeom>
          <a:noFill/>
          <a:ln w="9525" cap="flat" cmpd="sng">
            <a:solidFill>
              <a:schemeClr val="lt1"/>
            </a:solidFill>
            <a:prstDash val="solid"/>
            <a:round/>
            <a:headEnd type="none" w="med" len="med"/>
            <a:tailEnd type="none" w="med" len="med"/>
          </a:ln>
        </p:spPr>
      </p:cxnSp>
      <p:cxnSp>
        <p:nvCxnSpPr>
          <p:cNvPr id="20969" name="Google Shape;20969;p51"/>
          <p:cNvCxnSpPr>
            <a:stCxn id="20960" idx="3"/>
            <a:endCxn id="20963" idx="1"/>
          </p:cNvCxnSpPr>
          <p:nvPr/>
        </p:nvCxnSpPr>
        <p:spPr>
          <a:xfrm>
            <a:off x="5676200" y="3005350"/>
            <a:ext cx="1233000" cy="0"/>
          </a:xfrm>
          <a:prstGeom prst="straightConnector1">
            <a:avLst/>
          </a:prstGeom>
          <a:noFill/>
          <a:ln w="9525" cap="flat" cmpd="sng">
            <a:solidFill>
              <a:schemeClr val="lt1"/>
            </a:solidFill>
            <a:prstDash val="solid"/>
            <a:round/>
            <a:headEnd type="none" w="med" len="med"/>
            <a:tailEnd type="none" w="med" len="med"/>
          </a:ln>
        </p:spPr>
      </p:cxnSp>
      <p:sp>
        <p:nvSpPr>
          <p:cNvPr id="20970" name="Google Shape;20970;p51"/>
          <p:cNvSpPr txBox="1"/>
          <p:nvPr/>
        </p:nvSpPr>
        <p:spPr>
          <a:xfrm>
            <a:off x="720000" y="15234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Managing</a:t>
            </a:r>
            <a:endParaRPr sz="2500" b="1">
              <a:solidFill>
                <a:schemeClr val="lt2"/>
              </a:solidFill>
              <a:latin typeface="Calibri"/>
              <a:ea typeface="微软雅黑"/>
              <a:cs typeface="Bodoni Moda"/>
              <a:sym typeface="Calibri"/>
            </a:endParaRPr>
          </a:p>
        </p:txBody>
      </p:sp>
      <p:sp>
        <p:nvSpPr>
          <p:cNvPr id="20956" name="Google Shape;20956;p51"/>
          <p:cNvSpPr txBox="1"/>
          <p:nvPr/>
        </p:nvSpPr>
        <p:spPr>
          <a:xfrm>
            <a:off x="720000" y="19524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Mercury is the closest planet to the Sun and the smallest</a:t>
            </a:r>
            <a:endParaRPr>
              <a:solidFill>
                <a:schemeClr val="dk2"/>
              </a:solidFill>
              <a:latin typeface="Calibri"/>
              <a:ea typeface="微软雅黑"/>
              <a:cs typeface="Actor" panose="020B0503050000020004"/>
              <a:sym typeface="Calibri"/>
            </a:endParaRPr>
          </a:p>
        </p:txBody>
      </p:sp>
      <p:sp>
        <p:nvSpPr>
          <p:cNvPr id="20971" name="Google Shape;20971;p51"/>
          <p:cNvSpPr txBox="1"/>
          <p:nvPr/>
        </p:nvSpPr>
        <p:spPr>
          <a:xfrm>
            <a:off x="2440689" y="34307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Understanding</a:t>
            </a:r>
            <a:endParaRPr sz="2500" b="1">
              <a:solidFill>
                <a:schemeClr val="lt2"/>
              </a:solidFill>
              <a:latin typeface="Calibri"/>
              <a:ea typeface="微软雅黑"/>
              <a:cs typeface="Bodoni Moda"/>
              <a:sym typeface="Calibri"/>
            </a:endParaRPr>
          </a:p>
        </p:txBody>
      </p:sp>
      <p:sp>
        <p:nvSpPr>
          <p:cNvPr id="20972" name="Google Shape;20972;p51"/>
          <p:cNvSpPr txBox="1"/>
          <p:nvPr/>
        </p:nvSpPr>
        <p:spPr>
          <a:xfrm>
            <a:off x="2440689" y="38597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Venus has a beautiful name and also high temperatures</a:t>
            </a:r>
            <a:endParaRPr>
              <a:solidFill>
                <a:schemeClr val="dk2"/>
              </a:solidFill>
              <a:latin typeface="Calibri"/>
              <a:ea typeface="微软雅黑"/>
              <a:cs typeface="Actor" panose="020B0503050000020004"/>
              <a:sym typeface="Calibri"/>
            </a:endParaRPr>
          </a:p>
        </p:txBody>
      </p:sp>
      <p:sp>
        <p:nvSpPr>
          <p:cNvPr id="20973" name="Google Shape;20973;p51"/>
          <p:cNvSpPr txBox="1"/>
          <p:nvPr/>
        </p:nvSpPr>
        <p:spPr>
          <a:xfrm>
            <a:off x="4161378" y="15234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Facilitating</a:t>
            </a:r>
            <a:endParaRPr sz="2500" b="1">
              <a:solidFill>
                <a:schemeClr val="lt2"/>
              </a:solidFill>
              <a:latin typeface="Calibri"/>
              <a:ea typeface="微软雅黑"/>
              <a:cs typeface="Bodoni Moda"/>
              <a:sym typeface="Calibri"/>
            </a:endParaRPr>
          </a:p>
        </p:txBody>
      </p:sp>
      <p:sp>
        <p:nvSpPr>
          <p:cNvPr id="20961" name="Google Shape;20961;p51"/>
          <p:cNvSpPr txBox="1"/>
          <p:nvPr/>
        </p:nvSpPr>
        <p:spPr>
          <a:xfrm>
            <a:off x="4161378" y="19524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Mars is actually a very cold place, not hot</a:t>
            </a:r>
            <a:endParaRPr>
              <a:solidFill>
                <a:schemeClr val="dk2"/>
              </a:solidFill>
              <a:latin typeface="Calibri"/>
              <a:ea typeface="微软雅黑"/>
              <a:cs typeface="Actor" panose="020B0503050000020004"/>
              <a:sym typeface="Calibri"/>
            </a:endParaRPr>
          </a:p>
        </p:txBody>
      </p:sp>
      <p:sp>
        <p:nvSpPr>
          <p:cNvPr id="20964" name="Google Shape;20964;p51"/>
          <p:cNvSpPr txBox="1"/>
          <p:nvPr/>
        </p:nvSpPr>
        <p:spPr>
          <a:xfrm>
            <a:off x="5882067" y="34307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Perceiving</a:t>
            </a:r>
            <a:endParaRPr sz="2500" b="1">
              <a:solidFill>
                <a:schemeClr val="lt2"/>
              </a:solidFill>
              <a:latin typeface="Calibri"/>
              <a:ea typeface="微软雅黑"/>
              <a:cs typeface="Bodoni Moda"/>
              <a:sym typeface="Calibri"/>
            </a:endParaRPr>
          </a:p>
        </p:txBody>
      </p:sp>
      <p:sp>
        <p:nvSpPr>
          <p:cNvPr id="20974" name="Google Shape;20974;p51"/>
          <p:cNvSpPr txBox="1"/>
          <p:nvPr/>
        </p:nvSpPr>
        <p:spPr>
          <a:xfrm>
            <a:off x="5882067" y="38597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Neptune is the farthest planet from the Sun</a:t>
            </a:r>
            <a:endParaRPr>
              <a:solidFill>
                <a:schemeClr val="dk2"/>
              </a:solidFill>
              <a:latin typeface="Calibri"/>
              <a:ea typeface="微软雅黑"/>
              <a:cs typeface="Actor" panose="020B0503050000020004"/>
              <a:sym typeface="Calibri"/>
            </a:endParaRPr>
          </a:p>
        </p:txBody>
      </p:sp>
      <p:grpSp>
        <p:nvGrpSpPr>
          <p:cNvPr id="20975" name="Google Shape;20975;p51"/>
          <p:cNvGrpSpPr/>
          <p:nvPr/>
        </p:nvGrpSpPr>
        <p:grpSpPr>
          <a:xfrm>
            <a:off x="1659448" y="2790841"/>
            <a:ext cx="662898" cy="429020"/>
            <a:chOff x="1884850" y="1621575"/>
            <a:chExt cx="1715575" cy="1110300"/>
          </a:xfrm>
        </p:grpSpPr>
        <p:sp>
          <p:nvSpPr>
            <p:cNvPr id="20976" name="Google Shape;20976;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77" name="Google Shape;20977;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78" name="Google Shape;20978;p51"/>
          <p:cNvGrpSpPr/>
          <p:nvPr/>
        </p:nvGrpSpPr>
        <p:grpSpPr>
          <a:xfrm>
            <a:off x="3380148" y="2790841"/>
            <a:ext cx="662898" cy="429020"/>
            <a:chOff x="1884850" y="1621575"/>
            <a:chExt cx="1715575" cy="1110300"/>
          </a:xfrm>
        </p:grpSpPr>
        <p:sp>
          <p:nvSpPr>
            <p:cNvPr id="20979" name="Google Shape;20979;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80" name="Google Shape;20980;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81" name="Google Shape;20981;p51"/>
          <p:cNvGrpSpPr/>
          <p:nvPr/>
        </p:nvGrpSpPr>
        <p:grpSpPr>
          <a:xfrm>
            <a:off x="5100848" y="2790841"/>
            <a:ext cx="662898" cy="429020"/>
            <a:chOff x="1884850" y="1621575"/>
            <a:chExt cx="1715575" cy="1110300"/>
          </a:xfrm>
        </p:grpSpPr>
        <p:sp>
          <p:nvSpPr>
            <p:cNvPr id="20982" name="Google Shape;20982;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83" name="Google Shape;20983;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84" name="Google Shape;20984;p51"/>
          <p:cNvGrpSpPr/>
          <p:nvPr/>
        </p:nvGrpSpPr>
        <p:grpSpPr>
          <a:xfrm>
            <a:off x="6821548" y="2790841"/>
            <a:ext cx="662898" cy="429020"/>
            <a:chOff x="1884850" y="1621575"/>
            <a:chExt cx="1715575" cy="1110300"/>
          </a:xfrm>
        </p:grpSpPr>
        <p:sp>
          <p:nvSpPr>
            <p:cNvPr id="20985" name="Google Shape;20985;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86" name="Google Shape;20986;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957" name="Google Shape;20957;p51"/>
          <p:cNvSpPr txBox="1"/>
          <p:nvPr/>
        </p:nvSpPr>
        <p:spPr>
          <a:xfrm>
            <a:off x="17470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a:ea typeface="微软雅黑"/>
                <a:cs typeface="Bodoni Moda"/>
                <a:sym typeface="Calibri"/>
              </a:rPr>
              <a:t>1</a:t>
            </a:r>
            <a:endParaRPr sz="2500" b="1">
              <a:solidFill>
                <a:schemeClr val="dk1"/>
              </a:solidFill>
              <a:latin typeface="Calibri"/>
              <a:ea typeface="微软雅黑"/>
              <a:cs typeface="Bodoni Moda"/>
              <a:sym typeface="Calibri"/>
            </a:endParaRPr>
          </a:p>
        </p:txBody>
      </p:sp>
      <p:sp>
        <p:nvSpPr>
          <p:cNvPr id="20967" name="Google Shape;20967;p51"/>
          <p:cNvSpPr txBox="1"/>
          <p:nvPr/>
        </p:nvSpPr>
        <p:spPr>
          <a:xfrm>
            <a:off x="34677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a:ea typeface="微软雅黑"/>
                <a:cs typeface="Bodoni Moda"/>
                <a:sym typeface="Calibri"/>
              </a:rPr>
              <a:t>2</a:t>
            </a:r>
            <a:endParaRPr sz="2500" b="1">
              <a:solidFill>
                <a:schemeClr val="dk1"/>
              </a:solidFill>
              <a:latin typeface="Calibri"/>
              <a:ea typeface="微软雅黑"/>
              <a:cs typeface="Bodoni Moda"/>
              <a:sym typeface="Calibri"/>
            </a:endParaRPr>
          </a:p>
        </p:txBody>
      </p:sp>
      <p:sp>
        <p:nvSpPr>
          <p:cNvPr id="20960" name="Google Shape;20960;p51"/>
          <p:cNvSpPr txBox="1"/>
          <p:nvPr/>
        </p:nvSpPr>
        <p:spPr>
          <a:xfrm>
            <a:off x="51884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a:ea typeface="微软雅黑"/>
                <a:cs typeface="Bodoni Moda"/>
                <a:sym typeface="Calibri"/>
              </a:rPr>
              <a:t>3</a:t>
            </a:r>
            <a:endParaRPr sz="2500" b="1">
              <a:solidFill>
                <a:schemeClr val="dk1"/>
              </a:solidFill>
              <a:latin typeface="Calibri"/>
              <a:ea typeface="微软雅黑"/>
              <a:cs typeface="Bodoni Moda"/>
              <a:sym typeface="Calibri"/>
            </a:endParaRPr>
          </a:p>
        </p:txBody>
      </p:sp>
      <p:sp>
        <p:nvSpPr>
          <p:cNvPr id="20963" name="Google Shape;20963;p51"/>
          <p:cNvSpPr txBox="1"/>
          <p:nvPr/>
        </p:nvSpPr>
        <p:spPr>
          <a:xfrm>
            <a:off x="69092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a:ea typeface="微软雅黑"/>
                <a:cs typeface="Bodoni Moda"/>
                <a:sym typeface="Calibri"/>
              </a:rPr>
              <a:t>4</a:t>
            </a:r>
            <a:endParaRPr sz="2500" b="1">
              <a:solidFill>
                <a:schemeClr val="dk1"/>
              </a:solidFill>
              <a:latin typeface="Calibri"/>
              <a:ea typeface="微软雅黑"/>
              <a:cs typeface="Bodoni Moda"/>
              <a:sym typeface="Calibri"/>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0990"/>
        <p:cNvGrpSpPr/>
        <p:nvPr/>
      </p:nvGrpSpPr>
      <p:grpSpPr>
        <a:xfrm>
          <a:off x="0" y="0"/>
          <a:ext cx="0" cy="0"/>
          <a:chOff x="0" y="0"/>
          <a:chExt cx="0" cy="0"/>
        </a:xfrm>
      </p:grpSpPr>
      <p:grpSp>
        <p:nvGrpSpPr>
          <p:cNvPr id="20991" name="Google Shape;20991;p52"/>
          <p:cNvGrpSpPr/>
          <p:nvPr/>
        </p:nvGrpSpPr>
        <p:grpSpPr>
          <a:xfrm>
            <a:off x="901516" y="2069961"/>
            <a:ext cx="1389444" cy="899232"/>
            <a:chOff x="1884850" y="1621575"/>
            <a:chExt cx="1715575" cy="1110300"/>
          </a:xfrm>
        </p:grpSpPr>
        <p:sp>
          <p:nvSpPr>
            <p:cNvPr id="20992" name="Google Shape;20992;p5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93" name="Google Shape;20993;p5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994" name="Google Shape;20994;p52"/>
          <p:cNvSpPr txBox="1">
            <a:spLocks noGrp="1"/>
          </p:cNvSpPr>
          <p:nvPr>
            <p:ph type="title"/>
          </p:nvPr>
        </p:nvSpPr>
        <p:spPr>
          <a:xfrm flipH="1">
            <a:off x="2456176" y="1868275"/>
            <a:ext cx="2907300" cy="79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Analysis</a:t>
            </a:r>
          </a:p>
        </p:txBody>
      </p:sp>
      <p:sp>
        <p:nvSpPr>
          <p:cNvPr id="20995" name="Google Shape;20995;p52"/>
          <p:cNvSpPr txBox="1">
            <a:spLocks noGrp="1"/>
          </p:cNvSpPr>
          <p:nvPr>
            <p:ph type="title" idx="2"/>
          </p:nvPr>
        </p:nvSpPr>
        <p:spPr>
          <a:xfrm flipH="1">
            <a:off x="970226" y="2221863"/>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03</a:t>
            </a:r>
          </a:p>
        </p:txBody>
      </p:sp>
      <p:sp>
        <p:nvSpPr>
          <p:cNvPr id="20996" name="Google Shape;20996;p52"/>
          <p:cNvSpPr txBox="1">
            <a:spLocks noGrp="1"/>
          </p:cNvSpPr>
          <p:nvPr>
            <p:ph type="subTitle" idx="1"/>
          </p:nvPr>
        </p:nvSpPr>
        <p:spPr>
          <a:xfrm flipH="1">
            <a:off x="2456176" y="2662325"/>
            <a:ext cx="2907300" cy="612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latin typeface="Calibri"/>
                <a:ea typeface="微软雅黑"/>
                <a:sym typeface="Calibri"/>
              </a:rPr>
              <a:t>You can enter a subtitle here if you need it</a:t>
            </a:r>
          </a:p>
        </p:txBody>
      </p:sp>
      <p:sp>
        <p:nvSpPr>
          <p:cNvPr id="20997" name="Google Shape;20997;p52"/>
          <p:cNvSpPr/>
          <p:nvPr/>
        </p:nvSpPr>
        <p:spPr>
          <a:xfrm>
            <a:off x="5809416"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998" name="Google Shape;20998;p52"/>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978602" y="1343075"/>
            <a:ext cx="2136447" cy="2457375"/>
          </a:xfrm>
          <a:prstGeom prst="rect">
            <a:avLst/>
          </a:prstGeom>
          <a:noFill/>
          <a:ln>
            <a:noFill/>
          </a:ln>
        </p:spPr>
      </p:pic>
      <p:sp>
        <p:nvSpPr>
          <p:cNvPr id="20999" name="Google Shape;20999;p52"/>
          <p:cNvSpPr/>
          <p:nvPr/>
        </p:nvSpPr>
        <p:spPr>
          <a:xfrm>
            <a:off x="552870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00" name="Google Shape;21000;p52"/>
          <p:cNvSpPr/>
          <p:nvPr/>
        </p:nvSpPr>
        <p:spPr>
          <a:xfrm flipH="1">
            <a:off x="766990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001" name="Google Shape;21001;p52"/>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2007399" flipH="1">
            <a:off x="7783466" y="2865227"/>
            <a:ext cx="673516" cy="1663475"/>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005"/>
        <p:cNvGrpSpPr/>
        <p:nvPr/>
      </p:nvGrpSpPr>
      <p:grpSpPr>
        <a:xfrm>
          <a:off x="0" y="0"/>
          <a:ext cx="0" cy="0"/>
          <a:chOff x="0" y="0"/>
          <a:chExt cx="0" cy="0"/>
        </a:xfrm>
      </p:grpSpPr>
      <p:sp>
        <p:nvSpPr>
          <p:cNvPr id="21006" name="Google Shape;21006;p5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Empathy essay</a:t>
            </a:r>
          </a:p>
        </p:txBody>
      </p:sp>
      <p:sp>
        <p:nvSpPr>
          <p:cNvPr id="21007" name="Google Shape;21007;p53"/>
          <p:cNvSpPr txBox="1">
            <a:spLocks noGrp="1"/>
          </p:cNvSpPr>
          <p:nvPr>
            <p:ph type="title" idx="2"/>
          </p:nvPr>
        </p:nvSpPr>
        <p:spPr>
          <a:xfrm>
            <a:off x="720002" y="2504800"/>
            <a:ext cx="20868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Intuition</a:t>
            </a:r>
          </a:p>
        </p:txBody>
      </p:sp>
      <p:sp>
        <p:nvSpPr>
          <p:cNvPr id="21008" name="Google Shape;21008;p53"/>
          <p:cNvSpPr txBox="1">
            <a:spLocks noGrp="1"/>
          </p:cNvSpPr>
          <p:nvPr>
            <p:ph type="subTitle" idx="1"/>
          </p:nvPr>
        </p:nvSpPr>
        <p:spPr>
          <a:xfrm>
            <a:off x="720000" y="3032500"/>
            <a:ext cx="2086800" cy="66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Mercury is the closest planet to the Sun and the smallest </a:t>
            </a:r>
          </a:p>
        </p:txBody>
      </p:sp>
      <p:sp>
        <p:nvSpPr>
          <p:cNvPr id="21009" name="Google Shape;21009;p53"/>
          <p:cNvSpPr txBox="1">
            <a:spLocks noGrp="1"/>
          </p:cNvSpPr>
          <p:nvPr>
            <p:ph type="title" idx="3"/>
          </p:nvPr>
        </p:nvSpPr>
        <p:spPr>
          <a:xfrm>
            <a:off x="3528594" y="2504800"/>
            <a:ext cx="20868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Capacity</a:t>
            </a:r>
          </a:p>
        </p:txBody>
      </p:sp>
      <p:sp>
        <p:nvSpPr>
          <p:cNvPr id="21010" name="Google Shape;21010;p53"/>
          <p:cNvSpPr txBox="1">
            <a:spLocks noGrp="1"/>
          </p:cNvSpPr>
          <p:nvPr>
            <p:ph type="subTitle" idx="4"/>
          </p:nvPr>
        </p:nvSpPr>
        <p:spPr>
          <a:xfrm>
            <a:off x="3528600" y="3032500"/>
            <a:ext cx="2086800" cy="66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Venus has a beautiful name and is the second planet from the Sun</a:t>
            </a:r>
          </a:p>
        </p:txBody>
      </p:sp>
      <p:sp>
        <p:nvSpPr>
          <p:cNvPr id="21011" name="Google Shape;21011;p53"/>
          <p:cNvSpPr txBox="1">
            <a:spLocks noGrp="1"/>
          </p:cNvSpPr>
          <p:nvPr>
            <p:ph type="title" idx="5"/>
          </p:nvPr>
        </p:nvSpPr>
        <p:spPr>
          <a:xfrm>
            <a:off x="6337192" y="2504800"/>
            <a:ext cx="20868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Individual</a:t>
            </a:r>
          </a:p>
        </p:txBody>
      </p:sp>
      <p:sp>
        <p:nvSpPr>
          <p:cNvPr id="21012" name="Google Shape;21012;p53"/>
          <p:cNvSpPr txBox="1">
            <a:spLocks noGrp="1"/>
          </p:cNvSpPr>
          <p:nvPr>
            <p:ph type="subTitle" idx="6"/>
          </p:nvPr>
        </p:nvSpPr>
        <p:spPr>
          <a:xfrm>
            <a:off x="6337200" y="3032500"/>
            <a:ext cx="2086800" cy="66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Despite being red, Mars is actually a cold place. It’s full of iron oxide dust</a:t>
            </a:r>
          </a:p>
        </p:txBody>
      </p:sp>
      <p:grpSp>
        <p:nvGrpSpPr>
          <p:cNvPr id="21013" name="Google Shape;21013;p53"/>
          <p:cNvGrpSpPr/>
          <p:nvPr/>
        </p:nvGrpSpPr>
        <p:grpSpPr>
          <a:xfrm>
            <a:off x="1280898" y="1778203"/>
            <a:ext cx="965011" cy="624544"/>
            <a:chOff x="1884850" y="1621575"/>
            <a:chExt cx="1715575" cy="1110300"/>
          </a:xfrm>
        </p:grpSpPr>
        <p:sp>
          <p:nvSpPr>
            <p:cNvPr id="21014" name="Google Shape;21014;p53"/>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15" name="Google Shape;21015;p53"/>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016" name="Google Shape;21016;p53"/>
          <p:cNvGrpSpPr/>
          <p:nvPr/>
        </p:nvGrpSpPr>
        <p:grpSpPr>
          <a:xfrm>
            <a:off x="4089498" y="1778203"/>
            <a:ext cx="965011" cy="624544"/>
            <a:chOff x="1884850" y="1621575"/>
            <a:chExt cx="1715575" cy="1110300"/>
          </a:xfrm>
        </p:grpSpPr>
        <p:sp>
          <p:nvSpPr>
            <p:cNvPr id="21017" name="Google Shape;21017;p53"/>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18" name="Google Shape;21018;p53"/>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019" name="Google Shape;21019;p53"/>
          <p:cNvGrpSpPr/>
          <p:nvPr/>
        </p:nvGrpSpPr>
        <p:grpSpPr>
          <a:xfrm>
            <a:off x="6898098" y="1778203"/>
            <a:ext cx="965011" cy="624544"/>
            <a:chOff x="1884850" y="1621575"/>
            <a:chExt cx="1715575" cy="1110300"/>
          </a:xfrm>
        </p:grpSpPr>
        <p:sp>
          <p:nvSpPr>
            <p:cNvPr id="21020" name="Google Shape;21020;p53"/>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21" name="Google Shape;21021;p53"/>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022" name="Google Shape;21022;p53"/>
          <p:cNvGrpSpPr/>
          <p:nvPr/>
        </p:nvGrpSpPr>
        <p:grpSpPr>
          <a:xfrm>
            <a:off x="4382014" y="1900272"/>
            <a:ext cx="380461" cy="380461"/>
            <a:chOff x="7121669" y="1533610"/>
            <a:chExt cx="321362" cy="321362"/>
          </a:xfrm>
        </p:grpSpPr>
        <p:sp>
          <p:nvSpPr>
            <p:cNvPr id="21023" name="Google Shape;21023;p53"/>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24" name="Google Shape;21024;p53"/>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25" name="Google Shape;21025;p53"/>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26" name="Google Shape;21026;p53"/>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027" name="Google Shape;21027;p53"/>
          <p:cNvGrpSpPr/>
          <p:nvPr/>
        </p:nvGrpSpPr>
        <p:grpSpPr>
          <a:xfrm>
            <a:off x="1560879" y="1900279"/>
            <a:ext cx="405035" cy="380447"/>
            <a:chOff x="1749728" y="2894777"/>
            <a:chExt cx="386927" cy="363438"/>
          </a:xfrm>
        </p:grpSpPr>
        <p:sp>
          <p:nvSpPr>
            <p:cNvPr id="21028" name="Google Shape;21028;p53"/>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29" name="Google Shape;21029;p53"/>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0" name="Google Shape;21030;p53"/>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1" name="Google Shape;21031;p53"/>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2" name="Google Shape;21032;p53"/>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3" name="Google Shape;21033;p53"/>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4" name="Google Shape;21034;p53"/>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035" name="Google Shape;21035;p53"/>
          <p:cNvGrpSpPr/>
          <p:nvPr/>
        </p:nvGrpSpPr>
        <p:grpSpPr>
          <a:xfrm>
            <a:off x="7178162" y="1935865"/>
            <a:ext cx="405055" cy="309275"/>
            <a:chOff x="5776798" y="3409778"/>
            <a:chExt cx="346379" cy="264518"/>
          </a:xfrm>
        </p:grpSpPr>
        <p:sp>
          <p:nvSpPr>
            <p:cNvPr id="21036" name="Google Shape;21036;p5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7" name="Google Shape;21037;p5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8" name="Google Shape;21038;p5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9" name="Google Shape;21039;p5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40" name="Google Shape;21040;p5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41" name="Google Shape;21041;p5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1045"/>
        <p:cNvGrpSpPr/>
        <p:nvPr/>
      </p:nvGrpSpPr>
      <p:grpSpPr>
        <a:xfrm>
          <a:off x="0" y="0"/>
          <a:ext cx="0" cy="0"/>
          <a:chOff x="0" y="0"/>
          <a:chExt cx="0" cy="0"/>
        </a:xfrm>
      </p:grpSpPr>
      <p:sp>
        <p:nvSpPr>
          <p:cNvPr id="21046" name="Google Shape;21046;p5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The ability model</a:t>
            </a:r>
          </a:p>
        </p:txBody>
      </p:sp>
      <p:sp>
        <p:nvSpPr>
          <p:cNvPr id="21047" name="Google Shape;21047;p54"/>
          <p:cNvSpPr/>
          <p:nvPr/>
        </p:nvSpPr>
        <p:spPr>
          <a:xfrm>
            <a:off x="2586750" y="1503225"/>
            <a:ext cx="39705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Emotional intelligence</a:t>
            </a:r>
            <a:endParaRPr sz="2500" b="1">
              <a:solidFill>
                <a:schemeClr val="lt2"/>
              </a:solidFill>
              <a:latin typeface="Calibri"/>
              <a:ea typeface="微软雅黑"/>
              <a:cs typeface="Bodoni Moda"/>
              <a:sym typeface="Calibri"/>
            </a:endParaRPr>
          </a:p>
        </p:txBody>
      </p:sp>
      <p:sp>
        <p:nvSpPr>
          <p:cNvPr id="21048" name="Google Shape;21048;p54"/>
          <p:cNvSpPr/>
          <p:nvPr/>
        </p:nvSpPr>
        <p:spPr>
          <a:xfrm>
            <a:off x="720000"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a:ea typeface="微软雅黑"/>
                <a:cs typeface="Bodoni Moda"/>
                <a:sym typeface="Calibri"/>
              </a:rPr>
              <a:t>Perceiving</a:t>
            </a:r>
            <a:endParaRPr sz="1800" b="1">
              <a:solidFill>
                <a:schemeClr val="dk1"/>
              </a:solidFill>
              <a:latin typeface="Calibri"/>
              <a:ea typeface="微软雅黑"/>
              <a:cs typeface="Bodoni Moda"/>
              <a:sym typeface="Calibri"/>
            </a:endParaRPr>
          </a:p>
        </p:txBody>
      </p:sp>
      <p:sp>
        <p:nvSpPr>
          <p:cNvPr id="21049" name="Google Shape;21049;p54"/>
          <p:cNvSpPr/>
          <p:nvPr/>
        </p:nvSpPr>
        <p:spPr>
          <a:xfrm>
            <a:off x="2669822"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a:ea typeface="微软雅黑"/>
                <a:cs typeface="Bodoni Moda"/>
                <a:sym typeface="Calibri"/>
              </a:rPr>
              <a:t>Using</a:t>
            </a:r>
            <a:endParaRPr sz="1800" b="1">
              <a:solidFill>
                <a:schemeClr val="dk1"/>
              </a:solidFill>
              <a:latin typeface="Calibri"/>
              <a:ea typeface="微软雅黑"/>
              <a:cs typeface="Bodoni Moda"/>
              <a:sym typeface="Calibri"/>
            </a:endParaRPr>
          </a:p>
        </p:txBody>
      </p:sp>
      <p:sp>
        <p:nvSpPr>
          <p:cNvPr id="21050" name="Google Shape;21050;p54"/>
          <p:cNvSpPr/>
          <p:nvPr/>
        </p:nvSpPr>
        <p:spPr>
          <a:xfrm>
            <a:off x="2669834"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Venus is the second planet from the Sun</a:t>
            </a:r>
            <a:endParaRPr>
              <a:solidFill>
                <a:schemeClr val="dk2"/>
              </a:solidFill>
              <a:latin typeface="Calibri"/>
              <a:ea typeface="微软雅黑"/>
              <a:cs typeface="Actor" panose="020B0503050000020004"/>
              <a:sym typeface="Calibri"/>
            </a:endParaRPr>
          </a:p>
        </p:txBody>
      </p:sp>
      <p:sp>
        <p:nvSpPr>
          <p:cNvPr id="21051" name="Google Shape;21051;p54"/>
          <p:cNvSpPr/>
          <p:nvPr/>
        </p:nvSpPr>
        <p:spPr>
          <a:xfrm>
            <a:off x="720002"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Mercury is the closest planet to the Sun</a:t>
            </a:r>
            <a:endParaRPr>
              <a:solidFill>
                <a:schemeClr val="dk2"/>
              </a:solidFill>
              <a:latin typeface="Calibri"/>
              <a:ea typeface="微软雅黑"/>
              <a:cs typeface="Actor" panose="020B0503050000020004"/>
              <a:sym typeface="Calibri"/>
            </a:endParaRPr>
          </a:p>
        </p:txBody>
      </p:sp>
      <p:cxnSp>
        <p:nvCxnSpPr>
          <p:cNvPr id="21052" name="Google Shape;21052;p54"/>
          <p:cNvCxnSpPr>
            <a:stCxn id="21047" idx="2"/>
            <a:endCxn id="21049" idx="0"/>
          </p:cNvCxnSpPr>
          <p:nvPr/>
        </p:nvCxnSpPr>
        <p:spPr>
          <a:xfrm rot="5400000">
            <a:off x="3851250" y="1774275"/>
            <a:ext cx="466500" cy="975000"/>
          </a:xfrm>
          <a:prstGeom prst="bentConnector3">
            <a:avLst>
              <a:gd name="adj1" fmla="val 49997"/>
            </a:avLst>
          </a:prstGeom>
          <a:noFill/>
          <a:ln w="9525" cap="flat" cmpd="sng">
            <a:solidFill>
              <a:schemeClr val="lt1"/>
            </a:solidFill>
            <a:prstDash val="solid"/>
            <a:round/>
            <a:headEnd type="none" w="sm" len="sm"/>
            <a:tailEnd type="none" w="sm" len="sm"/>
          </a:ln>
        </p:spPr>
      </p:cxnSp>
      <p:cxnSp>
        <p:nvCxnSpPr>
          <p:cNvPr id="21053" name="Google Shape;21053;p54"/>
          <p:cNvCxnSpPr>
            <a:stCxn id="21048" idx="0"/>
            <a:endCxn id="21047" idx="2"/>
          </p:cNvCxnSpPr>
          <p:nvPr/>
        </p:nvCxnSpPr>
        <p:spPr>
          <a:xfrm rot="-5400000">
            <a:off x="2876400" y="799400"/>
            <a:ext cx="466500" cy="2924700"/>
          </a:xfrm>
          <a:prstGeom prst="bentConnector3">
            <a:avLst>
              <a:gd name="adj1" fmla="val 49997"/>
            </a:avLst>
          </a:prstGeom>
          <a:noFill/>
          <a:ln w="9525" cap="flat" cmpd="sng">
            <a:solidFill>
              <a:schemeClr val="lt1"/>
            </a:solidFill>
            <a:prstDash val="solid"/>
            <a:round/>
            <a:headEnd type="none" w="sm" len="sm"/>
            <a:tailEnd type="none" w="sm" len="sm"/>
          </a:ln>
        </p:spPr>
      </p:cxnSp>
      <p:cxnSp>
        <p:nvCxnSpPr>
          <p:cNvPr id="21054" name="Google Shape;21054;p54"/>
          <p:cNvCxnSpPr>
            <a:stCxn id="21051" idx="0"/>
            <a:endCxn id="21048" idx="2"/>
          </p:cNvCxnSpPr>
          <p:nvPr/>
        </p:nvCxnSpPr>
        <p:spPr>
          <a:xfrm rot="-5400000">
            <a:off x="1452602" y="3215074"/>
            <a:ext cx="390000" cy="600"/>
          </a:xfrm>
          <a:prstGeom prst="bentConnector3">
            <a:avLst>
              <a:gd name="adj1" fmla="val 50009"/>
            </a:avLst>
          </a:prstGeom>
          <a:noFill/>
          <a:ln w="9525" cap="flat" cmpd="sng">
            <a:solidFill>
              <a:schemeClr val="lt1"/>
            </a:solidFill>
            <a:prstDash val="solid"/>
            <a:round/>
            <a:headEnd type="oval" w="sm" len="sm"/>
            <a:tailEnd type="none" w="sm" len="sm"/>
          </a:ln>
        </p:spPr>
      </p:cxnSp>
      <p:cxnSp>
        <p:nvCxnSpPr>
          <p:cNvPr id="21055" name="Google Shape;21055;p54"/>
          <p:cNvCxnSpPr>
            <a:stCxn id="21049" idx="2"/>
            <a:endCxn id="21050" idx="0"/>
          </p:cNvCxnSpPr>
          <p:nvPr/>
        </p:nvCxnSpPr>
        <p:spPr>
          <a:xfrm rot="-5400000" flipH="1">
            <a:off x="3402422" y="3215000"/>
            <a:ext cx="390000" cy="600"/>
          </a:xfrm>
          <a:prstGeom prst="bentConnector3">
            <a:avLst>
              <a:gd name="adj1" fmla="val 50008"/>
            </a:avLst>
          </a:prstGeom>
          <a:noFill/>
          <a:ln w="9525" cap="flat" cmpd="sng">
            <a:solidFill>
              <a:schemeClr val="lt1"/>
            </a:solidFill>
            <a:prstDash val="solid"/>
            <a:round/>
            <a:headEnd type="none" w="sm" len="sm"/>
            <a:tailEnd type="oval" w="sm" len="sm"/>
          </a:ln>
        </p:spPr>
      </p:cxnSp>
      <p:sp>
        <p:nvSpPr>
          <p:cNvPr id="21056" name="Google Shape;21056;p54"/>
          <p:cNvSpPr/>
          <p:nvPr/>
        </p:nvSpPr>
        <p:spPr>
          <a:xfrm>
            <a:off x="4619664"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a:ea typeface="微软雅黑"/>
                <a:cs typeface="Bodoni Moda"/>
                <a:sym typeface="Calibri"/>
              </a:rPr>
              <a:t>Understanding</a:t>
            </a:r>
            <a:endParaRPr sz="1800" b="1">
              <a:solidFill>
                <a:schemeClr val="dk1"/>
              </a:solidFill>
              <a:latin typeface="Calibri"/>
              <a:ea typeface="微软雅黑"/>
              <a:cs typeface="Bodoni Moda"/>
              <a:sym typeface="Calibri"/>
            </a:endParaRPr>
          </a:p>
        </p:txBody>
      </p:sp>
      <p:sp>
        <p:nvSpPr>
          <p:cNvPr id="21057" name="Google Shape;21057;p54"/>
          <p:cNvSpPr/>
          <p:nvPr/>
        </p:nvSpPr>
        <p:spPr>
          <a:xfrm>
            <a:off x="4619676"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Mars is actually a very cold place, not hot</a:t>
            </a:r>
            <a:endParaRPr>
              <a:solidFill>
                <a:schemeClr val="dk2"/>
              </a:solidFill>
              <a:latin typeface="Calibri"/>
              <a:ea typeface="微软雅黑"/>
              <a:cs typeface="Actor" panose="020B0503050000020004"/>
              <a:sym typeface="Calibri"/>
            </a:endParaRPr>
          </a:p>
        </p:txBody>
      </p:sp>
      <p:sp>
        <p:nvSpPr>
          <p:cNvPr id="21058" name="Google Shape;21058;p54"/>
          <p:cNvSpPr/>
          <p:nvPr/>
        </p:nvSpPr>
        <p:spPr>
          <a:xfrm>
            <a:off x="6569506"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a:ea typeface="微软雅黑"/>
                <a:cs typeface="Bodoni Moda"/>
                <a:sym typeface="Calibri"/>
              </a:rPr>
              <a:t>Managing</a:t>
            </a:r>
            <a:endParaRPr sz="1800" b="1">
              <a:solidFill>
                <a:schemeClr val="dk1"/>
              </a:solidFill>
              <a:latin typeface="Calibri"/>
              <a:ea typeface="微软雅黑"/>
              <a:cs typeface="Bodoni Moda"/>
              <a:sym typeface="Calibri"/>
            </a:endParaRPr>
          </a:p>
        </p:txBody>
      </p:sp>
      <p:sp>
        <p:nvSpPr>
          <p:cNvPr id="21059" name="Google Shape;21059;p54"/>
          <p:cNvSpPr/>
          <p:nvPr/>
        </p:nvSpPr>
        <p:spPr>
          <a:xfrm>
            <a:off x="6569519"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Neptune is far from the Sun</a:t>
            </a:r>
            <a:endParaRPr>
              <a:solidFill>
                <a:schemeClr val="dk2"/>
              </a:solidFill>
              <a:latin typeface="Calibri"/>
              <a:ea typeface="微软雅黑"/>
              <a:cs typeface="Actor" panose="020B0503050000020004"/>
              <a:sym typeface="Calibri"/>
            </a:endParaRPr>
          </a:p>
        </p:txBody>
      </p:sp>
      <p:cxnSp>
        <p:nvCxnSpPr>
          <p:cNvPr id="21060" name="Google Shape;21060;p54"/>
          <p:cNvCxnSpPr>
            <a:stCxn id="21047" idx="2"/>
            <a:endCxn id="21056" idx="0"/>
          </p:cNvCxnSpPr>
          <p:nvPr/>
        </p:nvCxnSpPr>
        <p:spPr>
          <a:xfrm rot="-5400000" flipH="1">
            <a:off x="4826250" y="1774275"/>
            <a:ext cx="466500" cy="975000"/>
          </a:xfrm>
          <a:prstGeom prst="bentConnector3">
            <a:avLst>
              <a:gd name="adj1" fmla="val 49997"/>
            </a:avLst>
          </a:prstGeom>
          <a:noFill/>
          <a:ln w="9525" cap="flat" cmpd="sng">
            <a:solidFill>
              <a:schemeClr val="lt1"/>
            </a:solidFill>
            <a:prstDash val="solid"/>
            <a:round/>
            <a:headEnd type="none" w="med" len="med"/>
            <a:tailEnd type="none" w="med" len="med"/>
          </a:ln>
        </p:spPr>
      </p:cxnSp>
      <p:cxnSp>
        <p:nvCxnSpPr>
          <p:cNvPr id="21061" name="Google Shape;21061;p54"/>
          <p:cNvCxnSpPr>
            <a:stCxn id="21047" idx="2"/>
            <a:endCxn id="21058" idx="0"/>
          </p:cNvCxnSpPr>
          <p:nvPr/>
        </p:nvCxnSpPr>
        <p:spPr>
          <a:xfrm rot="-5400000" flipH="1">
            <a:off x="5801100" y="799425"/>
            <a:ext cx="466500" cy="2924700"/>
          </a:xfrm>
          <a:prstGeom prst="bentConnector3">
            <a:avLst>
              <a:gd name="adj1" fmla="val 49997"/>
            </a:avLst>
          </a:prstGeom>
          <a:noFill/>
          <a:ln w="9525" cap="flat" cmpd="sng">
            <a:solidFill>
              <a:schemeClr val="lt1"/>
            </a:solidFill>
            <a:prstDash val="solid"/>
            <a:round/>
            <a:headEnd type="none" w="med" len="med"/>
            <a:tailEnd type="none" w="med" len="med"/>
          </a:ln>
        </p:spPr>
      </p:cxnSp>
      <p:cxnSp>
        <p:nvCxnSpPr>
          <p:cNvPr id="21062" name="Google Shape;21062;p54"/>
          <p:cNvCxnSpPr>
            <a:stCxn id="21056" idx="2"/>
            <a:endCxn id="21057" idx="0"/>
          </p:cNvCxnSpPr>
          <p:nvPr/>
        </p:nvCxnSpPr>
        <p:spPr>
          <a:xfrm>
            <a:off x="5546964" y="3020300"/>
            <a:ext cx="0" cy="390000"/>
          </a:xfrm>
          <a:prstGeom prst="straightConnector1">
            <a:avLst/>
          </a:prstGeom>
          <a:noFill/>
          <a:ln w="9525" cap="flat" cmpd="sng">
            <a:solidFill>
              <a:schemeClr val="lt1"/>
            </a:solidFill>
            <a:prstDash val="solid"/>
            <a:round/>
            <a:headEnd type="none" w="med" len="med"/>
            <a:tailEnd type="oval" w="med" len="med"/>
          </a:ln>
        </p:spPr>
      </p:cxnSp>
      <p:cxnSp>
        <p:nvCxnSpPr>
          <p:cNvPr id="21063" name="Google Shape;21063;p54"/>
          <p:cNvCxnSpPr>
            <a:stCxn id="21058" idx="2"/>
            <a:endCxn id="21059" idx="0"/>
          </p:cNvCxnSpPr>
          <p:nvPr/>
        </p:nvCxnSpPr>
        <p:spPr>
          <a:xfrm>
            <a:off x="7496806" y="3020300"/>
            <a:ext cx="0" cy="390000"/>
          </a:xfrm>
          <a:prstGeom prst="straightConnector1">
            <a:avLst/>
          </a:prstGeom>
          <a:noFill/>
          <a:ln w="9525" cap="flat" cmpd="sng">
            <a:solidFill>
              <a:schemeClr val="lt1"/>
            </a:solidFill>
            <a:prstDash val="solid"/>
            <a:round/>
            <a:headEnd type="none" w="med" len="med"/>
            <a:tailEnd type="oval" w="med" len="med"/>
          </a:ln>
        </p:spPr>
      </p:cxn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1067"/>
        <p:cNvGrpSpPr/>
        <p:nvPr/>
      </p:nvGrpSpPr>
      <p:grpSpPr>
        <a:xfrm>
          <a:off x="0" y="0"/>
          <a:ext cx="0" cy="0"/>
          <a:chOff x="0" y="0"/>
          <a:chExt cx="0" cy="0"/>
        </a:xfrm>
      </p:grpSpPr>
      <p:sp>
        <p:nvSpPr>
          <p:cNvPr id="21068" name="Google Shape;21068;p5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Percentages improvement</a:t>
            </a:r>
            <a:endParaRPr>
              <a:solidFill>
                <a:srgbClr val="D9D9D9"/>
              </a:solidFill>
              <a:latin typeface="Calibri"/>
              <a:ea typeface="微软雅黑"/>
              <a:sym typeface="Calibri"/>
            </a:endParaRPr>
          </a:p>
        </p:txBody>
      </p:sp>
      <p:sp>
        <p:nvSpPr>
          <p:cNvPr id="21069" name="Google Shape;21069;p55"/>
          <p:cNvSpPr txBox="1">
            <a:spLocks noGrp="1"/>
          </p:cNvSpPr>
          <p:nvPr>
            <p:ph type="subTitle" idx="4294967295"/>
          </p:nvPr>
        </p:nvSpPr>
        <p:spPr>
          <a:xfrm>
            <a:off x="714225" y="4326800"/>
            <a:ext cx="7715400" cy="2772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200">
                <a:latin typeface="Calibri"/>
                <a:ea typeface="微软雅黑"/>
                <a:sym typeface="Calibri"/>
              </a:rPr>
              <a:t>Follow the link in the graph to modify its data and then paste the new one here. </a:t>
            </a:r>
            <a:r>
              <a:rPr lang="en-GB" sz="1200" b="1">
                <a:uFill>
                  <a:noFill/>
                </a:uFill>
                <a:latin typeface="Calibri"/>
                <a:ea typeface="微软雅黑"/>
                <a:sym typeface="Calibri"/>
                <a:hlinkClick r:id="rId3"/>
              </a:rPr>
              <a:t>For more info, click here</a:t>
            </a:r>
            <a:endParaRPr sz="1200" b="1">
              <a:latin typeface="Calibri"/>
              <a:ea typeface="微软雅黑"/>
              <a:sym typeface="Calibri"/>
            </a:endParaRPr>
          </a:p>
        </p:txBody>
      </p:sp>
      <p:pic>
        <p:nvPicPr>
          <p:cNvPr id="21070" name="Google Shape;21070;p55" title="Points scored">
            <a:hlinkClick r:id="rId4"/>
          </p:cNvPr>
          <p:cNvPicPr preferRelativeResize="0"/>
          <p:nvPr/>
        </p:nvPicPr>
        <p:blipFill>
          <a:blip r:embed="rId5" cstate="screen">
            <a:extLst>
              <a:ext uri="{28A0092B-C50C-407E-A947-70E740481C1C}">
                <a14:useLocalDpi xmlns:a14="http://schemas.microsoft.com/office/drawing/2010/main"/>
              </a:ext>
            </a:extLst>
          </a:blip>
          <a:stretch>
            <a:fillRect/>
          </a:stretch>
        </p:blipFill>
        <p:spPr>
          <a:xfrm>
            <a:off x="569450" y="1300663"/>
            <a:ext cx="4721523" cy="2919475"/>
          </a:xfrm>
          <a:prstGeom prst="rect">
            <a:avLst/>
          </a:prstGeom>
          <a:noFill/>
          <a:ln>
            <a:noFill/>
          </a:ln>
        </p:spPr>
      </p:pic>
      <p:sp>
        <p:nvSpPr>
          <p:cNvPr id="21071" name="Google Shape;21071;p55"/>
          <p:cNvSpPr txBox="1"/>
          <p:nvPr/>
        </p:nvSpPr>
        <p:spPr>
          <a:xfrm>
            <a:off x="5499725" y="1282838"/>
            <a:ext cx="2931000" cy="824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a:ea typeface="微软雅黑"/>
                <a:cs typeface="Bodoni Moda"/>
                <a:sym typeface="Calibri"/>
              </a:rPr>
              <a:t>Self-awareness and management</a:t>
            </a:r>
            <a:endParaRPr sz="2500" b="1">
              <a:solidFill>
                <a:schemeClr val="lt2"/>
              </a:solidFill>
              <a:latin typeface="Calibri"/>
              <a:ea typeface="微软雅黑"/>
              <a:cs typeface="Bodoni Moda"/>
              <a:sym typeface="Calibri"/>
            </a:endParaRPr>
          </a:p>
        </p:txBody>
      </p:sp>
      <p:sp>
        <p:nvSpPr>
          <p:cNvPr id="21072" name="Google Shape;21072;p55"/>
          <p:cNvSpPr txBox="1"/>
          <p:nvPr/>
        </p:nvSpPr>
        <p:spPr>
          <a:xfrm>
            <a:off x="5499725" y="2107488"/>
            <a:ext cx="2931000" cy="535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Mercury is the closest planet to the Sun and the smallest</a:t>
            </a:r>
            <a:endParaRPr>
              <a:solidFill>
                <a:schemeClr val="dk2"/>
              </a:solidFill>
              <a:latin typeface="Calibri"/>
              <a:ea typeface="微软雅黑"/>
              <a:cs typeface="Actor" panose="020B0503050000020004"/>
              <a:sym typeface="Calibri"/>
            </a:endParaRPr>
          </a:p>
        </p:txBody>
      </p:sp>
      <p:sp>
        <p:nvSpPr>
          <p:cNvPr id="21073" name="Google Shape;21073;p55"/>
          <p:cNvSpPr txBox="1"/>
          <p:nvPr/>
        </p:nvSpPr>
        <p:spPr>
          <a:xfrm>
            <a:off x="5499725" y="2779900"/>
            <a:ext cx="2931000" cy="824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1"/>
                </a:solidFill>
                <a:latin typeface="Calibri"/>
                <a:ea typeface="微软雅黑"/>
                <a:cs typeface="Bodoni Moda"/>
                <a:sym typeface="Calibri"/>
              </a:rPr>
              <a:t>Social awareness and relationships</a:t>
            </a:r>
            <a:endParaRPr sz="2500" b="1">
              <a:solidFill>
                <a:schemeClr val="lt1"/>
              </a:solidFill>
              <a:latin typeface="Calibri"/>
              <a:ea typeface="微软雅黑"/>
              <a:cs typeface="Bodoni Moda"/>
              <a:sym typeface="Calibri"/>
            </a:endParaRPr>
          </a:p>
        </p:txBody>
      </p:sp>
      <p:sp>
        <p:nvSpPr>
          <p:cNvPr id="21074" name="Google Shape;21074;p55"/>
          <p:cNvSpPr txBox="1"/>
          <p:nvPr/>
        </p:nvSpPr>
        <p:spPr>
          <a:xfrm>
            <a:off x="5499725" y="3604550"/>
            <a:ext cx="2931000" cy="535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Venus has a beautiful name and is the second planet from the Sun</a:t>
            </a:r>
            <a:endParaRPr>
              <a:solidFill>
                <a:schemeClr val="dk2"/>
              </a:solidFill>
              <a:latin typeface="Calibri"/>
              <a:ea typeface="微软雅黑"/>
              <a:cs typeface="Actor" panose="020B0503050000020004"/>
              <a:sym typeface="Calibri"/>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1078"/>
        <p:cNvGrpSpPr/>
        <p:nvPr/>
      </p:nvGrpSpPr>
      <p:grpSpPr>
        <a:xfrm>
          <a:off x="0" y="0"/>
          <a:ext cx="0" cy="0"/>
          <a:chOff x="0" y="0"/>
          <a:chExt cx="0" cy="0"/>
        </a:xfrm>
      </p:grpSpPr>
      <p:sp>
        <p:nvSpPr>
          <p:cNvPr id="21079" name="Google Shape;21079;p56"/>
          <p:cNvSpPr txBox="1">
            <a:spLocks noGrp="1"/>
          </p:cNvSpPr>
          <p:nvPr>
            <p:ph type="title"/>
          </p:nvPr>
        </p:nvSpPr>
        <p:spPr>
          <a:xfrm>
            <a:off x="1284000" y="1635688"/>
            <a:ext cx="6576000" cy="137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150,000</a:t>
            </a:r>
          </a:p>
        </p:txBody>
      </p:sp>
      <p:sp>
        <p:nvSpPr>
          <p:cNvPr id="21080" name="Google Shape;21080;p56"/>
          <p:cNvSpPr txBox="1">
            <a:spLocks noGrp="1"/>
          </p:cNvSpPr>
          <p:nvPr>
            <p:ph type="subTitle" idx="1"/>
          </p:nvPr>
        </p:nvSpPr>
        <p:spPr>
          <a:xfrm>
            <a:off x="1284000" y="3010713"/>
            <a:ext cx="6576000" cy="49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Big numbers catch your audience’s attention</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1084"/>
        <p:cNvGrpSpPr/>
        <p:nvPr/>
      </p:nvGrpSpPr>
      <p:grpSpPr>
        <a:xfrm>
          <a:off x="0" y="0"/>
          <a:ext cx="0" cy="0"/>
          <a:chOff x="0" y="0"/>
          <a:chExt cx="0" cy="0"/>
        </a:xfrm>
      </p:grpSpPr>
      <p:sp>
        <p:nvSpPr>
          <p:cNvPr id="21085" name="Google Shape;21085;p57"/>
          <p:cNvSpPr/>
          <p:nvPr/>
        </p:nvSpPr>
        <p:spPr>
          <a:xfrm flipH="1">
            <a:off x="1300650" y="1168225"/>
            <a:ext cx="1083000" cy="1083000"/>
          </a:xfrm>
          <a:prstGeom prst="ellipse">
            <a:avLst/>
          </a:prstGeom>
          <a:solidFill>
            <a:schemeClr val="accent3"/>
          </a:solidFill>
          <a:ln w="38100"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86" name="Google Shape;21086;p57"/>
          <p:cNvSpPr txBox="1">
            <a:spLocks noGrp="1"/>
          </p:cNvSpPr>
          <p:nvPr>
            <p:ph type="title"/>
          </p:nvPr>
        </p:nvSpPr>
        <p:spPr>
          <a:xfrm>
            <a:off x="713100" y="2472800"/>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25%</a:t>
            </a:r>
          </a:p>
        </p:txBody>
      </p:sp>
      <p:sp>
        <p:nvSpPr>
          <p:cNvPr id="21087" name="Google Shape;21087;p57"/>
          <p:cNvSpPr txBox="1">
            <a:spLocks noGrp="1"/>
          </p:cNvSpPr>
          <p:nvPr>
            <p:ph type="subTitle" idx="1"/>
          </p:nvPr>
        </p:nvSpPr>
        <p:spPr>
          <a:xfrm>
            <a:off x="713100" y="3241700"/>
            <a:ext cx="22581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Mercury is the closest planet to the Sun</a:t>
            </a:r>
          </a:p>
        </p:txBody>
      </p:sp>
      <p:sp>
        <p:nvSpPr>
          <p:cNvPr id="21088" name="Google Shape;21088;p57"/>
          <p:cNvSpPr txBox="1">
            <a:spLocks noGrp="1"/>
          </p:cNvSpPr>
          <p:nvPr>
            <p:ph type="title" idx="2"/>
          </p:nvPr>
        </p:nvSpPr>
        <p:spPr>
          <a:xfrm>
            <a:off x="3442950" y="2472790"/>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50%</a:t>
            </a:r>
          </a:p>
        </p:txBody>
      </p:sp>
      <p:sp>
        <p:nvSpPr>
          <p:cNvPr id="21089" name="Google Shape;21089;p57"/>
          <p:cNvSpPr txBox="1">
            <a:spLocks noGrp="1"/>
          </p:cNvSpPr>
          <p:nvPr>
            <p:ph type="subTitle" idx="3"/>
          </p:nvPr>
        </p:nvSpPr>
        <p:spPr>
          <a:xfrm>
            <a:off x="3442950" y="3241677"/>
            <a:ext cx="22581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Venus is the second planet from the Sun</a:t>
            </a:r>
          </a:p>
        </p:txBody>
      </p:sp>
      <p:sp>
        <p:nvSpPr>
          <p:cNvPr id="21090" name="Google Shape;21090;p57"/>
          <p:cNvSpPr txBox="1">
            <a:spLocks noGrp="1"/>
          </p:cNvSpPr>
          <p:nvPr>
            <p:ph type="title" idx="4"/>
          </p:nvPr>
        </p:nvSpPr>
        <p:spPr>
          <a:xfrm>
            <a:off x="6172800" y="2472796"/>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75%</a:t>
            </a:r>
          </a:p>
        </p:txBody>
      </p:sp>
      <p:sp>
        <p:nvSpPr>
          <p:cNvPr id="21091" name="Google Shape;21091;p57"/>
          <p:cNvSpPr txBox="1">
            <a:spLocks noGrp="1"/>
          </p:cNvSpPr>
          <p:nvPr>
            <p:ph type="subTitle" idx="5"/>
          </p:nvPr>
        </p:nvSpPr>
        <p:spPr>
          <a:xfrm>
            <a:off x="6172800" y="3241675"/>
            <a:ext cx="22581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Mars is actually a very cold place, not hot</a:t>
            </a:r>
          </a:p>
        </p:txBody>
      </p:sp>
      <p:sp>
        <p:nvSpPr>
          <p:cNvPr id="21092" name="Google Shape;21092;p57"/>
          <p:cNvSpPr/>
          <p:nvPr/>
        </p:nvSpPr>
        <p:spPr>
          <a:xfrm flipH="1">
            <a:off x="1300650" y="1168225"/>
            <a:ext cx="1083000" cy="1083000"/>
          </a:xfrm>
          <a:prstGeom prst="pie">
            <a:avLst>
              <a:gd name="adj1" fmla="val 10773400"/>
              <a:gd name="adj2" fmla="val 16200000"/>
            </a:avLst>
          </a:prstGeom>
          <a:solidFill>
            <a:schemeClr val="accent2"/>
          </a:solidFill>
          <a:ln w="381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93" name="Google Shape;21093;p57"/>
          <p:cNvSpPr/>
          <p:nvPr/>
        </p:nvSpPr>
        <p:spPr>
          <a:xfrm flipH="1">
            <a:off x="4030500" y="1168225"/>
            <a:ext cx="1083000" cy="1083000"/>
          </a:xfrm>
          <a:prstGeom prst="ellipse">
            <a:avLst/>
          </a:prstGeom>
          <a:solidFill>
            <a:schemeClr val="accent2"/>
          </a:solidFill>
          <a:ln w="38100"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94" name="Google Shape;21094;p57"/>
          <p:cNvSpPr/>
          <p:nvPr/>
        </p:nvSpPr>
        <p:spPr>
          <a:xfrm flipH="1">
            <a:off x="4030500" y="1168225"/>
            <a:ext cx="1083000" cy="1083000"/>
          </a:xfrm>
          <a:prstGeom prst="pie">
            <a:avLst>
              <a:gd name="adj1" fmla="val 5425577"/>
              <a:gd name="adj2" fmla="val 16200000"/>
            </a:avLst>
          </a:prstGeom>
          <a:solidFill>
            <a:schemeClr val="lt2"/>
          </a:solidFill>
          <a:ln w="381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95" name="Google Shape;21095;p57"/>
          <p:cNvSpPr/>
          <p:nvPr/>
        </p:nvSpPr>
        <p:spPr>
          <a:xfrm flipH="1">
            <a:off x="6760350" y="1168225"/>
            <a:ext cx="1083000" cy="1083000"/>
          </a:xfrm>
          <a:prstGeom prst="ellipse">
            <a:avLst/>
          </a:prstGeom>
          <a:solidFill>
            <a:schemeClr val="accent2"/>
          </a:solidFill>
          <a:ln w="38100"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96" name="Google Shape;21096;p57"/>
          <p:cNvSpPr/>
          <p:nvPr/>
        </p:nvSpPr>
        <p:spPr>
          <a:xfrm flipH="1">
            <a:off x="6760350" y="1168225"/>
            <a:ext cx="1083000" cy="1083000"/>
          </a:xfrm>
          <a:prstGeom prst="pie">
            <a:avLst>
              <a:gd name="adj1" fmla="val 0"/>
              <a:gd name="adj2" fmla="val 16200000"/>
            </a:avLst>
          </a:prstGeom>
          <a:solidFill>
            <a:schemeClr val="accent1"/>
          </a:solidFill>
          <a:ln w="381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748"/>
        <p:cNvGrpSpPr/>
        <p:nvPr/>
      </p:nvGrpSpPr>
      <p:grpSpPr>
        <a:xfrm>
          <a:off x="0" y="0"/>
          <a:ext cx="0" cy="0"/>
          <a:chOff x="0" y="0"/>
          <a:chExt cx="0" cy="0"/>
        </a:xfrm>
      </p:grpSpPr>
      <p:sp>
        <p:nvSpPr>
          <p:cNvPr id="20749" name="Google Shape;20749;p40"/>
          <p:cNvSpPr txBox="1">
            <a:spLocks noGrp="1"/>
          </p:cNvSpPr>
          <p:nvPr>
            <p:ph type="title"/>
          </p:nvPr>
        </p:nvSpPr>
        <p:spPr>
          <a:xfrm>
            <a:off x="2077950" y="1566225"/>
            <a:ext cx="4988100" cy="139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a:ea typeface="微软雅黑"/>
                <a:sym typeface="Calibri"/>
              </a:rPr>
              <a:t>Whoa!</a:t>
            </a:r>
          </a:p>
        </p:txBody>
      </p:sp>
      <p:sp>
        <p:nvSpPr>
          <p:cNvPr id="20750" name="Google Shape;20750;p40"/>
          <p:cNvSpPr txBox="1">
            <a:spLocks noGrp="1"/>
          </p:cNvSpPr>
          <p:nvPr>
            <p:ph type="subTitle" idx="1"/>
          </p:nvPr>
        </p:nvSpPr>
        <p:spPr>
          <a:xfrm>
            <a:off x="2077950" y="2959575"/>
            <a:ext cx="4988100" cy="61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a:ea typeface="微软雅黑"/>
                <a:sym typeface="Calibri"/>
              </a:rPr>
              <a:t>This could be the part of the presentation where you can introduce yourself, write your email…</a:t>
            </a:r>
          </a:p>
        </p:txBody>
      </p:sp>
      <p:sp>
        <p:nvSpPr>
          <p:cNvPr id="4" name="TextBox 4">
            <a:extLst>
              <a:ext uri="{FF2B5EF4-FFF2-40B4-BE49-F238E27FC236}">
                <a16:creationId xmlns="" xmlns:a16="http://schemas.microsoft.com/office/drawing/2014/main" id="{EB684C7E-20A7-9694-F2D4-694B922B40F4}"/>
              </a:ext>
            </a:extLst>
          </p:cNvPr>
          <p:cNvSpPr txBox="1"/>
          <p:nvPr/>
        </p:nvSpPr>
        <p:spPr>
          <a:xfrm>
            <a:off x="0" y="0"/>
            <a:ext cx="453650" cy="123111"/>
          </a:xfrm>
          <a:prstGeom prst="rect">
            <a:avLst/>
          </a:prstGeom>
          <a:noFill/>
        </p:spPr>
        <p:txBody>
          <a:bodyPr wrap="square" rtlCol="0">
            <a:spAutoFit/>
          </a:bodyPr>
          <a:lstStyle/>
          <a:p>
            <a:pPr>
              <a:lnSpc>
                <a:spcPct val="200000"/>
              </a:lnSpc>
            </a:pPr>
            <a:r>
              <a:rPr lang="zh-CN" altLang="en-US" sz="100" dirty="0">
                <a:solidFill>
                  <a:schemeClr val="tx1">
                    <a:alpha val="0"/>
                  </a:schemeClr>
                </a:solidFill>
                <a:latin typeface="微软雅黑" panose="020B0503020204020204" pitchFamily="34" charset="-122"/>
                <a:ea typeface="微软雅黑" panose="020B0503020204020204" pitchFamily="34" charset="-122"/>
              </a:rPr>
              <a:t>行业</a:t>
            </a:r>
            <a:r>
              <a:rPr lang="en-US" altLang="zh-CN" sz="100" dirty="0">
                <a:solidFill>
                  <a:schemeClr val="tx1">
                    <a:alpha val="0"/>
                  </a:schemeClr>
                </a:solidFill>
                <a:latin typeface="微软雅黑" panose="020B0503020204020204" pitchFamily="34" charset="-122"/>
                <a:ea typeface="微软雅黑" panose="020B0503020204020204" pitchFamily="34" charset="-122"/>
              </a:rPr>
              <a:t>PPT</a:t>
            </a:r>
            <a:r>
              <a:rPr lang="zh-CN" altLang="en-US" sz="100" dirty="0">
                <a:solidFill>
                  <a:schemeClr val="tx1">
                    <a:alpha val="0"/>
                  </a:schemeClr>
                </a:solidFill>
                <a:latin typeface="微软雅黑" panose="020B0503020204020204" pitchFamily="34" charset="-122"/>
                <a:ea typeface="微软雅黑" panose="020B0503020204020204" pitchFamily="34" charset="-122"/>
              </a:rPr>
              <a:t>模板</a:t>
            </a:r>
            <a:r>
              <a:rPr lang="en-US" altLang="zh-CN" sz="100" dirty="0">
                <a:solidFill>
                  <a:schemeClr val="tx1">
                    <a:alpha val="0"/>
                  </a:schemeClr>
                </a:solidFill>
                <a:latin typeface="微软雅黑" panose="020B0503020204020204" pitchFamily="34" charset="-122"/>
                <a:ea typeface="微软雅黑" panose="020B0503020204020204" pitchFamily="34" charset="-122"/>
              </a:rPr>
              <a:t>http://www.1ppt.com/hangye/</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1100"/>
        <p:cNvGrpSpPr/>
        <p:nvPr/>
      </p:nvGrpSpPr>
      <p:grpSpPr>
        <a:xfrm>
          <a:off x="0" y="0"/>
          <a:ext cx="0" cy="0"/>
          <a:chOff x="0" y="0"/>
          <a:chExt cx="0" cy="0"/>
        </a:xfrm>
      </p:grpSpPr>
      <p:sp>
        <p:nvSpPr>
          <p:cNvPr id="21101" name="Google Shape;21101;p58"/>
          <p:cNvSpPr txBox="1">
            <a:spLocks noGrp="1"/>
          </p:cNvSpPr>
          <p:nvPr>
            <p:ph type="title"/>
          </p:nvPr>
        </p:nvSpPr>
        <p:spPr>
          <a:xfrm>
            <a:off x="900475" y="1851510"/>
            <a:ext cx="3324300" cy="10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10,000</a:t>
            </a:r>
          </a:p>
        </p:txBody>
      </p:sp>
      <p:sp>
        <p:nvSpPr>
          <p:cNvPr id="21102" name="Google Shape;21102;p58"/>
          <p:cNvSpPr txBox="1">
            <a:spLocks noGrp="1"/>
          </p:cNvSpPr>
          <p:nvPr>
            <p:ph type="subTitle" idx="1"/>
          </p:nvPr>
        </p:nvSpPr>
        <p:spPr>
          <a:xfrm>
            <a:off x="900475" y="2892093"/>
            <a:ext cx="3324300" cy="39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Mercury is the closest planet to the Sun</a:t>
            </a:r>
          </a:p>
        </p:txBody>
      </p:sp>
      <p:sp>
        <p:nvSpPr>
          <p:cNvPr id="21103" name="Google Shape;21103;p58"/>
          <p:cNvSpPr txBox="1">
            <a:spLocks noGrp="1"/>
          </p:cNvSpPr>
          <p:nvPr>
            <p:ph type="title" idx="2"/>
          </p:nvPr>
        </p:nvSpPr>
        <p:spPr>
          <a:xfrm>
            <a:off x="4919228" y="1851496"/>
            <a:ext cx="3324300" cy="10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50,000</a:t>
            </a:r>
          </a:p>
        </p:txBody>
      </p:sp>
      <p:sp>
        <p:nvSpPr>
          <p:cNvPr id="21104" name="Google Shape;21104;p58"/>
          <p:cNvSpPr txBox="1">
            <a:spLocks noGrp="1"/>
          </p:cNvSpPr>
          <p:nvPr>
            <p:ph type="subTitle" idx="3"/>
          </p:nvPr>
        </p:nvSpPr>
        <p:spPr>
          <a:xfrm>
            <a:off x="4919228" y="2892075"/>
            <a:ext cx="3324300" cy="39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Venus is the second planet from the Sun</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1108"/>
        <p:cNvGrpSpPr/>
        <p:nvPr/>
      </p:nvGrpSpPr>
      <p:grpSpPr>
        <a:xfrm>
          <a:off x="0" y="0"/>
          <a:ext cx="0" cy="0"/>
          <a:chOff x="0" y="0"/>
          <a:chExt cx="0" cy="0"/>
        </a:xfrm>
      </p:grpSpPr>
      <p:sp>
        <p:nvSpPr>
          <p:cNvPr id="21109" name="Google Shape;21109;p5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Comparing high and low</a:t>
            </a:r>
          </a:p>
        </p:txBody>
      </p:sp>
      <p:graphicFrame>
        <p:nvGraphicFramePr>
          <p:cNvPr id="21110" name="Google Shape;21110;p59"/>
          <p:cNvGraphicFramePr/>
          <p:nvPr/>
        </p:nvGraphicFramePr>
        <p:xfrm>
          <a:off x="1076313" y="1444850"/>
          <a:ext cx="3168500" cy="2686950"/>
        </p:xfrm>
        <a:graphic>
          <a:graphicData uri="http://schemas.openxmlformats.org/drawingml/2006/table">
            <a:tbl>
              <a:tblPr>
                <a:noFill/>
                <a:tableStyleId>{3ECC4E1A-C54F-4E11-BADF-BC7D3D62C489}</a:tableStyleId>
              </a:tblPr>
              <a:tblGrid>
                <a:gridCol w="3168500">
                  <a:extLst>
                    <a:ext uri="{9D8B030D-6E8A-4147-A177-3AD203B41FA5}">
                      <a16:colId xmlns="" xmlns:a16="http://schemas.microsoft.com/office/drawing/2014/main" val="20000"/>
                    </a:ext>
                  </a:extLst>
                </a:gridCol>
              </a:tblGrid>
              <a:tr h="849450">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High emotional intelligence</a:t>
                      </a:r>
                      <a:endParaRPr sz="25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0"/>
                  </a:ext>
                </a:extLst>
              </a:tr>
              <a:tr h="5807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Accepts self and others</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1"/>
                  </a:ext>
                </a:extLst>
              </a:tr>
              <a:tr h="5807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Can communicate assertively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2"/>
                  </a:ext>
                </a:extLst>
              </a:tr>
              <a:tr h="5807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Displays empathy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3"/>
                  </a:ext>
                </a:extLst>
              </a:tr>
            </a:tbl>
          </a:graphicData>
        </a:graphic>
      </p:graphicFrame>
      <p:graphicFrame>
        <p:nvGraphicFramePr>
          <p:cNvPr id="21111" name="Google Shape;21111;p59"/>
          <p:cNvGraphicFramePr/>
          <p:nvPr/>
        </p:nvGraphicFramePr>
        <p:xfrm>
          <a:off x="4899188" y="1444850"/>
          <a:ext cx="3168500" cy="2689650"/>
        </p:xfrm>
        <a:graphic>
          <a:graphicData uri="http://schemas.openxmlformats.org/drawingml/2006/table">
            <a:tbl>
              <a:tblPr>
                <a:noFill/>
                <a:tableStyleId>{3ECC4E1A-C54F-4E11-BADF-BC7D3D62C489}</a:tableStyleId>
              </a:tblPr>
              <a:tblGrid>
                <a:gridCol w="3168500">
                  <a:extLst>
                    <a:ext uri="{9D8B030D-6E8A-4147-A177-3AD203B41FA5}">
                      <a16:colId xmlns="" xmlns:a16="http://schemas.microsoft.com/office/drawing/2014/main" val="20000"/>
                    </a:ext>
                  </a:extLst>
                </a:gridCol>
              </a:tblGrid>
              <a:tr h="942150">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Low emotional intelligence</a:t>
                      </a:r>
                      <a:endParaRPr sz="25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0"/>
                  </a:ext>
                </a:extLst>
              </a:tr>
              <a:tr h="5816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Doesn’t accept to self and others</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1"/>
                  </a:ext>
                </a:extLst>
              </a:tr>
              <a:tr h="5816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Communicates passive- or aggressively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2"/>
                  </a:ext>
                </a:extLst>
              </a:tr>
              <a:tr h="5816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Lacks empathy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3"/>
                  </a:ext>
                </a:extLst>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115"/>
        <p:cNvGrpSpPr/>
        <p:nvPr/>
      </p:nvGrpSpPr>
      <p:grpSpPr>
        <a:xfrm>
          <a:off x="0" y="0"/>
          <a:ext cx="0" cy="0"/>
          <a:chOff x="0" y="0"/>
          <a:chExt cx="0" cy="0"/>
        </a:xfrm>
      </p:grpSpPr>
      <p:sp>
        <p:nvSpPr>
          <p:cNvPr id="21116" name="Google Shape;21116;p6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This is a map</a:t>
            </a:r>
          </a:p>
        </p:txBody>
      </p:sp>
      <p:grpSp>
        <p:nvGrpSpPr>
          <p:cNvPr id="21117" name="Google Shape;21117;p60"/>
          <p:cNvGrpSpPr/>
          <p:nvPr/>
        </p:nvGrpSpPr>
        <p:grpSpPr>
          <a:xfrm>
            <a:off x="2394790" y="1697557"/>
            <a:ext cx="4353753" cy="2319403"/>
            <a:chOff x="233350" y="949250"/>
            <a:chExt cx="7137300" cy="3802300"/>
          </a:xfrm>
        </p:grpSpPr>
        <p:sp>
          <p:nvSpPr>
            <p:cNvPr id="21118" name="Google Shape;21118;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19" name="Google Shape;21119;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0" name="Google Shape;21120;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1" name="Google Shape;21121;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2" name="Google Shape;21122;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3" name="Google Shape;21123;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4" name="Google Shape;21124;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5" name="Google Shape;21125;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6" name="Google Shape;21126;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7" name="Google Shape;21127;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8" name="Google Shape;21128;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9" name="Google Shape;21129;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0" name="Google Shape;21130;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1" name="Google Shape;21131;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2" name="Google Shape;21132;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3" name="Google Shape;21133;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4" name="Google Shape;21134;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5" name="Google Shape;21135;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6" name="Google Shape;21136;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7" name="Google Shape;21137;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8" name="Google Shape;21138;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9" name="Google Shape;21139;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0" name="Google Shape;21140;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1" name="Google Shape;21141;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2" name="Google Shape;21142;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3" name="Google Shape;21143;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4" name="Google Shape;21144;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5" name="Google Shape;21145;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6" name="Google Shape;21146;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7" name="Google Shape;21147;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8" name="Google Shape;21148;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9" name="Google Shape;21149;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0" name="Google Shape;21150;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1" name="Google Shape;21151;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2" name="Google Shape;21152;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3" name="Google Shape;21153;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4" name="Google Shape;21154;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5" name="Google Shape;21155;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6" name="Google Shape;21156;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7" name="Google Shape;21157;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8" name="Google Shape;21158;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9" name="Google Shape;21159;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0" name="Google Shape;21160;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1" name="Google Shape;21161;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2" name="Google Shape;21162;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3" name="Google Shape;21163;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4" name="Google Shape;21164;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5" name="Google Shape;21165;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6" name="Google Shape;21166;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7" name="Google Shape;21167;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8" name="Google Shape;21168;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1169" name="Google Shape;21169;p60"/>
          <p:cNvSpPr txBox="1"/>
          <p:nvPr/>
        </p:nvSpPr>
        <p:spPr>
          <a:xfrm>
            <a:off x="720000" y="1515625"/>
            <a:ext cx="15363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a:ea typeface="微软雅黑"/>
                <a:cs typeface="Bodoni Moda"/>
                <a:sym typeface="Calibri"/>
              </a:rPr>
              <a:t>Mercury</a:t>
            </a:r>
            <a:endParaRPr sz="2500" b="1">
              <a:solidFill>
                <a:schemeClr val="lt2"/>
              </a:solidFill>
              <a:latin typeface="Calibri"/>
              <a:ea typeface="微软雅黑"/>
              <a:cs typeface="Bodoni Moda"/>
              <a:sym typeface="Calibri"/>
            </a:endParaRPr>
          </a:p>
        </p:txBody>
      </p:sp>
      <p:sp>
        <p:nvSpPr>
          <p:cNvPr id="21170" name="Google Shape;21170;p60"/>
          <p:cNvSpPr txBox="1"/>
          <p:nvPr/>
        </p:nvSpPr>
        <p:spPr>
          <a:xfrm>
            <a:off x="720000" y="1944600"/>
            <a:ext cx="1536300" cy="54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Mercury is the smallest planet</a:t>
            </a:r>
            <a:endParaRPr>
              <a:solidFill>
                <a:schemeClr val="dk2"/>
              </a:solidFill>
              <a:latin typeface="Calibri"/>
              <a:ea typeface="微软雅黑"/>
              <a:cs typeface="Actor" panose="020B0503050000020004"/>
              <a:sym typeface="Calibri"/>
            </a:endParaRPr>
          </a:p>
        </p:txBody>
      </p:sp>
      <p:sp>
        <p:nvSpPr>
          <p:cNvPr id="21171" name="Google Shape;21171;p60"/>
          <p:cNvSpPr txBox="1"/>
          <p:nvPr/>
        </p:nvSpPr>
        <p:spPr>
          <a:xfrm>
            <a:off x="6887050" y="1515625"/>
            <a:ext cx="1536300" cy="429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2500" b="1">
                <a:solidFill>
                  <a:schemeClr val="lt2"/>
                </a:solidFill>
                <a:latin typeface="Calibri"/>
                <a:ea typeface="微软雅黑"/>
                <a:cs typeface="Bodoni Moda"/>
                <a:sym typeface="Calibri"/>
              </a:rPr>
              <a:t>Jupiter</a:t>
            </a:r>
            <a:endParaRPr sz="2500" b="1">
              <a:solidFill>
                <a:schemeClr val="lt2"/>
              </a:solidFill>
              <a:latin typeface="Calibri"/>
              <a:ea typeface="微软雅黑"/>
              <a:cs typeface="Bodoni Moda"/>
              <a:sym typeface="Calibri"/>
            </a:endParaRPr>
          </a:p>
        </p:txBody>
      </p:sp>
      <p:sp>
        <p:nvSpPr>
          <p:cNvPr id="21172" name="Google Shape;21172;p60"/>
          <p:cNvSpPr txBox="1"/>
          <p:nvPr/>
        </p:nvSpPr>
        <p:spPr>
          <a:xfrm>
            <a:off x="6887050" y="1944600"/>
            <a:ext cx="1536300" cy="54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Jupiter is the biggest planet</a:t>
            </a:r>
            <a:endParaRPr>
              <a:solidFill>
                <a:schemeClr val="dk2"/>
              </a:solidFill>
              <a:latin typeface="Calibri"/>
              <a:ea typeface="微软雅黑"/>
              <a:cs typeface="Actor" panose="020B0503050000020004"/>
              <a:sym typeface="Calibri"/>
            </a:endParaRPr>
          </a:p>
        </p:txBody>
      </p:sp>
      <p:sp>
        <p:nvSpPr>
          <p:cNvPr id="21173" name="Google Shape;21173;p60"/>
          <p:cNvSpPr txBox="1"/>
          <p:nvPr/>
        </p:nvSpPr>
        <p:spPr>
          <a:xfrm>
            <a:off x="720000" y="3145575"/>
            <a:ext cx="15363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a:ea typeface="微软雅黑"/>
                <a:cs typeface="Bodoni Moda"/>
                <a:sym typeface="Calibri"/>
              </a:rPr>
              <a:t>Venus</a:t>
            </a:r>
            <a:endParaRPr sz="2500" b="1">
              <a:solidFill>
                <a:schemeClr val="lt2"/>
              </a:solidFill>
              <a:latin typeface="Calibri"/>
              <a:ea typeface="微软雅黑"/>
              <a:cs typeface="Bodoni Moda"/>
              <a:sym typeface="Calibri"/>
            </a:endParaRPr>
          </a:p>
        </p:txBody>
      </p:sp>
      <p:sp>
        <p:nvSpPr>
          <p:cNvPr id="21174" name="Google Shape;21174;p60"/>
          <p:cNvSpPr txBox="1"/>
          <p:nvPr/>
        </p:nvSpPr>
        <p:spPr>
          <a:xfrm>
            <a:off x="720000" y="3574550"/>
            <a:ext cx="1536300" cy="54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Venus has a beautiful name</a:t>
            </a:r>
            <a:endParaRPr>
              <a:solidFill>
                <a:schemeClr val="dk2"/>
              </a:solidFill>
              <a:latin typeface="Calibri"/>
              <a:ea typeface="微软雅黑"/>
              <a:cs typeface="Actor" panose="020B0503050000020004"/>
              <a:sym typeface="Calibri"/>
            </a:endParaRPr>
          </a:p>
        </p:txBody>
      </p:sp>
      <p:sp>
        <p:nvSpPr>
          <p:cNvPr id="21175" name="Google Shape;21175;p60"/>
          <p:cNvSpPr txBox="1"/>
          <p:nvPr/>
        </p:nvSpPr>
        <p:spPr>
          <a:xfrm>
            <a:off x="6887050" y="3145575"/>
            <a:ext cx="1536300" cy="429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2500" b="1">
                <a:solidFill>
                  <a:schemeClr val="lt2"/>
                </a:solidFill>
                <a:latin typeface="Calibri"/>
                <a:ea typeface="微软雅黑"/>
                <a:cs typeface="Bodoni Moda"/>
                <a:sym typeface="Calibri"/>
              </a:rPr>
              <a:t>Mars</a:t>
            </a:r>
            <a:endParaRPr sz="2500" b="1">
              <a:solidFill>
                <a:schemeClr val="lt2"/>
              </a:solidFill>
              <a:latin typeface="Calibri"/>
              <a:ea typeface="微软雅黑"/>
              <a:cs typeface="Bodoni Moda"/>
              <a:sym typeface="Calibri"/>
            </a:endParaRPr>
          </a:p>
        </p:txBody>
      </p:sp>
      <p:sp>
        <p:nvSpPr>
          <p:cNvPr id="21176" name="Google Shape;21176;p60"/>
          <p:cNvSpPr txBox="1"/>
          <p:nvPr/>
        </p:nvSpPr>
        <p:spPr>
          <a:xfrm>
            <a:off x="6887050" y="3574550"/>
            <a:ext cx="1536300" cy="54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Mars is a cold place, not hot</a:t>
            </a:r>
            <a:endParaRPr>
              <a:solidFill>
                <a:schemeClr val="dk2"/>
              </a:solidFill>
              <a:latin typeface="Calibri"/>
              <a:ea typeface="微软雅黑"/>
              <a:cs typeface="Actor" panose="020B0503050000020004"/>
              <a:sym typeface="Calibri"/>
            </a:endParaRPr>
          </a:p>
        </p:txBody>
      </p:sp>
      <p:cxnSp>
        <p:nvCxnSpPr>
          <p:cNvPr id="21177" name="Google Shape;21177;p60"/>
          <p:cNvCxnSpPr>
            <a:stCxn id="21169" idx="3"/>
          </p:cNvCxnSpPr>
          <p:nvPr/>
        </p:nvCxnSpPr>
        <p:spPr>
          <a:xfrm>
            <a:off x="2256300" y="1730125"/>
            <a:ext cx="879600" cy="526200"/>
          </a:xfrm>
          <a:prstGeom prst="bentConnector3">
            <a:avLst>
              <a:gd name="adj1" fmla="val 50000"/>
            </a:avLst>
          </a:prstGeom>
          <a:noFill/>
          <a:ln w="9525" cap="flat" cmpd="sng">
            <a:solidFill>
              <a:schemeClr val="lt1"/>
            </a:solidFill>
            <a:prstDash val="solid"/>
            <a:round/>
            <a:headEnd type="none" w="med" len="med"/>
            <a:tailEnd type="oval" w="med" len="med"/>
          </a:ln>
        </p:spPr>
      </p:cxnSp>
      <p:cxnSp>
        <p:nvCxnSpPr>
          <p:cNvPr id="21178" name="Google Shape;21178;p60"/>
          <p:cNvCxnSpPr>
            <a:stCxn id="21173" idx="3"/>
          </p:cNvCxnSpPr>
          <p:nvPr/>
        </p:nvCxnSpPr>
        <p:spPr>
          <a:xfrm rot="10800000" flipH="1">
            <a:off x="2256300" y="3148575"/>
            <a:ext cx="1211100" cy="211500"/>
          </a:xfrm>
          <a:prstGeom prst="bentConnector3">
            <a:avLst>
              <a:gd name="adj1" fmla="val 50000"/>
            </a:avLst>
          </a:prstGeom>
          <a:noFill/>
          <a:ln w="9525" cap="flat" cmpd="sng">
            <a:solidFill>
              <a:schemeClr val="lt1"/>
            </a:solidFill>
            <a:prstDash val="solid"/>
            <a:round/>
            <a:headEnd type="none" w="med" len="med"/>
            <a:tailEnd type="oval" w="med" len="med"/>
          </a:ln>
        </p:spPr>
      </p:cxnSp>
      <p:cxnSp>
        <p:nvCxnSpPr>
          <p:cNvPr id="21179" name="Google Shape;21179;p60"/>
          <p:cNvCxnSpPr>
            <a:stCxn id="21171" idx="1"/>
          </p:cNvCxnSpPr>
          <p:nvPr/>
        </p:nvCxnSpPr>
        <p:spPr>
          <a:xfrm flipH="1">
            <a:off x="5545150" y="1730125"/>
            <a:ext cx="1341900" cy="456000"/>
          </a:xfrm>
          <a:prstGeom prst="bentConnector3">
            <a:avLst>
              <a:gd name="adj1" fmla="val 50000"/>
            </a:avLst>
          </a:prstGeom>
          <a:noFill/>
          <a:ln w="9525" cap="flat" cmpd="sng">
            <a:solidFill>
              <a:schemeClr val="lt1"/>
            </a:solidFill>
            <a:prstDash val="solid"/>
            <a:round/>
            <a:headEnd type="none" w="med" len="med"/>
            <a:tailEnd type="oval" w="med" len="med"/>
          </a:ln>
        </p:spPr>
      </p:cxnSp>
      <p:cxnSp>
        <p:nvCxnSpPr>
          <p:cNvPr id="21180" name="Google Shape;21180;p60"/>
          <p:cNvCxnSpPr/>
          <p:nvPr/>
        </p:nvCxnSpPr>
        <p:spPr>
          <a:xfrm rot="10800000">
            <a:off x="4467850" y="2785275"/>
            <a:ext cx="2419200" cy="574800"/>
          </a:xfrm>
          <a:prstGeom prst="bentConnector3">
            <a:avLst>
              <a:gd name="adj1" fmla="val 50000"/>
            </a:avLst>
          </a:prstGeom>
          <a:noFill/>
          <a:ln w="9525" cap="flat" cmpd="sng">
            <a:solidFill>
              <a:schemeClr val="lt1"/>
            </a:solidFill>
            <a:prstDash val="solid"/>
            <a:round/>
            <a:headEnd type="none" w="med" len="med"/>
            <a:tailEnd type="oval"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cstate="screen">
            <a:extLst>
              <a:ext uri="{28A0092B-C50C-407E-A947-70E740481C1C}">
                <a14:useLocalDpi xmlns:a14="http://schemas.microsoft.com/office/drawing/2010/main"/>
              </a:ext>
            </a:extLst>
          </a:blip>
          <a:stretch>
            <a:fillRect/>
          </a:stretch>
        </a:blipFill>
        <a:effectLst/>
      </p:bgPr>
    </p:bg>
    <p:spTree>
      <p:nvGrpSpPr>
        <p:cNvPr id="1" name="Shape 21184"/>
        <p:cNvGrpSpPr/>
        <p:nvPr/>
      </p:nvGrpSpPr>
      <p:grpSpPr>
        <a:xfrm>
          <a:off x="0" y="0"/>
          <a:ext cx="0" cy="0"/>
          <a:chOff x="0" y="0"/>
          <a:chExt cx="0" cy="0"/>
        </a:xfrm>
      </p:grpSpPr>
      <p:sp>
        <p:nvSpPr>
          <p:cNvPr id="21185" name="Google Shape;21185;p61"/>
          <p:cNvSpPr/>
          <p:nvPr/>
        </p:nvSpPr>
        <p:spPr>
          <a:xfrm>
            <a:off x="1703124" y="3029976"/>
            <a:ext cx="5737753" cy="1699502"/>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86" name="Google Shape;21186;p61"/>
          <p:cNvSpPr txBox="1">
            <a:spLocks noGrp="1"/>
          </p:cNvSpPr>
          <p:nvPr>
            <p:ph type="title"/>
          </p:nvPr>
        </p:nvSpPr>
        <p:spPr>
          <a:xfrm>
            <a:off x="2531700" y="3366575"/>
            <a:ext cx="4080600" cy="102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A picture is worth </a:t>
            </a:r>
            <a:r>
              <a:rPr lang="en-GB">
                <a:solidFill>
                  <a:schemeClr val="lt2"/>
                </a:solidFill>
                <a:latin typeface="Calibri"/>
                <a:ea typeface="微软雅黑"/>
                <a:sym typeface="Calibri"/>
              </a:rPr>
              <a:t>a thousand words</a:t>
            </a:r>
            <a:endParaRPr>
              <a:solidFill>
                <a:schemeClr val="lt2"/>
              </a:solidFill>
              <a:latin typeface="Calibri"/>
              <a:ea typeface="微软雅黑"/>
              <a:sym typeface="Calibri"/>
            </a:endParaRPr>
          </a:p>
        </p:txBody>
      </p:sp>
      <p:sp>
        <p:nvSpPr>
          <p:cNvPr id="21187" name="Google Shape;21187;p61"/>
          <p:cNvSpPr/>
          <p:nvPr/>
        </p:nvSpPr>
        <p:spPr>
          <a:xfrm rot="1159313" flipH="1">
            <a:off x="6747952" y="2832972"/>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88" name="Google Shape;21188;p61"/>
          <p:cNvSpPr/>
          <p:nvPr/>
        </p:nvSpPr>
        <p:spPr>
          <a:xfrm rot="-469020">
            <a:off x="1411954" y="2890318"/>
            <a:ext cx="1035623" cy="68472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189" name="Google Shape;21189;p61"/>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2007375">
            <a:off x="116448" y="3189468"/>
            <a:ext cx="1193305" cy="1810543"/>
          </a:xfrm>
          <a:prstGeom prst="rect">
            <a:avLst/>
          </a:prstGeom>
          <a:noFill/>
          <a:ln>
            <a:noFill/>
          </a:ln>
          <a:effectLst>
            <a:outerShdw blurRad="57150" dist="19050" dir="5400000" algn="bl" rotWithShape="0">
              <a:schemeClr val="dk2">
                <a:alpha val="50000"/>
              </a:schemeClr>
            </a:outerShdw>
          </a:effectLst>
        </p:spPr>
      </p:pic>
      <p:pic>
        <p:nvPicPr>
          <p:cNvPr id="21190" name="Google Shape;21190;p61"/>
          <p:cNvPicPr preferRelativeResize="0"/>
          <p:nvPr/>
        </p:nvPicPr>
        <p:blipFill rotWithShape="1">
          <a:blip r:embed="rId5" cstate="screen">
            <a:extLst>
              <a:ext uri="{28A0092B-C50C-407E-A947-70E740481C1C}">
                <a14:useLocalDpi xmlns:a14="http://schemas.microsoft.com/office/drawing/2010/main"/>
              </a:ext>
            </a:extLst>
          </a:blip>
          <a:srcRect/>
          <a:stretch>
            <a:fillRect/>
          </a:stretch>
        </p:blipFill>
        <p:spPr>
          <a:xfrm rot="1015680" flipH="1">
            <a:off x="7285966" y="162311"/>
            <a:ext cx="1307443" cy="1293800"/>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1194"/>
        <p:cNvGrpSpPr/>
        <p:nvPr/>
      </p:nvGrpSpPr>
      <p:grpSpPr>
        <a:xfrm>
          <a:off x="0" y="0"/>
          <a:ext cx="0" cy="0"/>
          <a:chOff x="0" y="0"/>
          <a:chExt cx="0" cy="0"/>
        </a:xfrm>
      </p:grpSpPr>
      <p:grpSp>
        <p:nvGrpSpPr>
          <p:cNvPr id="21195" name="Google Shape;21195;p62"/>
          <p:cNvGrpSpPr/>
          <p:nvPr/>
        </p:nvGrpSpPr>
        <p:grpSpPr>
          <a:xfrm flipH="1">
            <a:off x="6743342" y="1426811"/>
            <a:ext cx="1389444" cy="899232"/>
            <a:chOff x="1884850" y="1621575"/>
            <a:chExt cx="1715575" cy="1110300"/>
          </a:xfrm>
        </p:grpSpPr>
        <p:sp>
          <p:nvSpPr>
            <p:cNvPr id="21196" name="Google Shape;21196;p6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97" name="Google Shape;21197;p6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1198" name="Google Shape;21198;p62"/>
          <p:cNvSpPr txBox="1">
            <a:spLocks noGrp="1"/>
          </p:cNvSpPr>
          <p:nvPr>
            <p:ph type="title"/>
          </p:nvPr>
        </p:nvSpPr>
        <p:spPr>
          <a:xfrm>
            <a:off x="4159576" y="2512875"/>
            <a:ext cx="3973200" cy="688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dirty="0">
                <a:latin typeface="Calibri"/>
                <a:ea typeface="微软雅黑"/>
                <a:sym typeface="Calibri"/>
              </a:rPr>
              <a:t>Conclusions</a:t>
            </a:r>
          </a:p>
        </p:txBody>
      </p:sp>
      <p:sp>
        <p:nvSpPr>
          <p:cNvPr id="21199" name="Google Shape;21199;p62"/>
          <p:cNvSpPr txBox="1">
            <a:spLocks noGrp="1"/>
          </p:cNvSpPr>
          <p:nvPr>
            <p:ph type="title" idx="2"/>
          </p:nvPr>
        </p:nvSpPr>
        <p:spPr>
          <a:xfrm>
            <a:off x="6812175" y="1578713"/>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04</a:t>
            </a:r>
          </a:p>
        </p:txBody>
      </p:sp>
      <p:sp>
        <p:nvSpPr>
          <p:cNvPr id="21200" name="Google Shape;21200;p62"/>
          <p:cNvSpPr txBox="1">
            <a:spLocks noGrp="1"/>
          </p:cNvSpPr>
          <p:nvPr>
            <p:ph type="subTitle" idx="1"/>
          </p:nvPr>
        </p:nvSpPr>
        <p:spPr>
          <a:xfrm>
            <a:off x="4159576" y="3201325"/>
            <a:ext cx="3973200" cy="515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You can enter a subtitle here if you need it</a:t>
            </a:r>
          </a:p>
        </p:txBody>
      </p:sp>
      <p:sp>
        <p:nvSpPr>
          <p:cNvPr id="21201" name="Google Shape;21201;p62"/>
          <p:cNvSpPr/>
          <p:nvPr/>
        </p:nvSpPr>
        <p:spPr>
          <a:xfrm>
            <a:off x="858081"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202" name="Google Shape;21202;p62"/>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1027266" y="1343075"/>
            <a:ext cx="2136448" cy="2457375"/>
          </a:xfrm>
          <a:prstGeom prst="rect">
            <a:avLst/>
          </a:prstGeom>
          <a:noFill/>
          <a:ln>
            <a:noFill/>
          </a:ln>
        </p:spPr>
      </p:pic>
      <p:sp>
        <p:nvSpPr>
          <p:cNvPr id="21203" name="Google Shape;21203;p62"/>
          <p:cNvSpPr/>
          <p:nvPr/>
        </p:nvSpPr>
        <p:spPr>
          <a:xfrm flipH="1">
            <a:off x="2718567"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204" name="Google Shape;21204;p62"/>
          <p:cNvSpPr/>
          <p:nvPr/>
        </p:nvSpPr>
        <p:spPr>
          <a:xfrm>
            <a:off x="577367"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205" name="Google Shape;21205;p62"/>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2348856">
            <a:off x="4469102" y="369846"/>
            <a:ext cx="1212474" cy="1839611"/>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209"/>
        <p:cNvGrpSpPr/>
        <p:nvPr/>
      </p:nvGrpSpPr>
      <p:grpSpPr>
        <a:xfrm>
          <a:off x="0" y="0"/>
          <a:ext cx="0" cy="0"/>
          <a:chOff x="0" y="0"/>
          <a:chExt cx="0" cy="0"/>
        </a:xfrm>
      </p:grpSpPr>
      <p:sp>
        <p:nvSpPr>
          <p:cNvPr id="21210" name="Google Shape;21210;p6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Social skills</a:t>
            </a:r>
          </a:p>
        </p:txBody>
      </p:sp>
      <p:sp>
        <p:nvSpPr>
          <p:cNvPr id="21211" name="Google Shape;21211;p63"/>
          <p:cNvSpPr txBox="1">
            <a:spLocks noGrp="1"/>
          </p:cNvSpPr>
          <p:nvPr>
            <p:ph type="subTitle" idx="6"/>
          </p:nvPr>
        </p:nvSpPr>
        <p:spPr>
          <a:xfrm>
            <a:off x="2012450" y="34788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Despite being red, Mars is a cold place, not hot</a:t>
            </a:r>
          </a:p>
        </p:txBody>
      </p:sp>
      <p:sp>
        <p:nvSpPr>
          <p:cNvPr id="21212" name="Google Shape;21212;p63"/>
          <p:cNvSpPr txBox="1">
            <a:spLocks noGrp="1"/>
          </p:cNvSpPr>
          <p:nvPr>
            <p:ph type="title" idx="2"/>
          </p:nvPr>
        </p:nvSpPr>
        <p:spPr>
          <a:xfrm>
            <a:off x="2012450" y="16164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Beginning</a:t>
            </a:r>
          </a:p>
        </p:txBody>
      </p:sp>
      <p:sp>
        <p:nvSpPr>
          <p:cNvPr id="21213" name="Google Shape;21213;p63"/>
          <p:cNvSpPr txBox="1">
            <a:spLocks noGrp="1"/>
          </p:cNvSpPr>
          <p:nvPr>
            <p:ph type="subTitle" idx="1"/>
          </p:nvPr>
        </p:nvSpPr>
        <p:spPr>
          <a:xfrm>
            <a:off x="2012450" y="20454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Venus is the second planet from the Sun</a:t>
            </a:r>
          </a:p>
        </p:txBody>
      </p:sp>
      <p:sp>
        <p:nvSpPr>
          <p:cNvPr id="21214" name="Google Shape;21214;p63"/>
          <p:cNvSpPr txBox="1">
            <a:spLocks noGrp="1"/>
          </p:cNvSpPr>
          <p:nvPr>
            <p:ph type="title" idx="3"/>
          </p:nvPr>
        </p:nvSpPr>
        <p:spPr>
          <a:xfrm>
            <a:off x="4773543" y="16164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Developing</a:t>
            </a:r>
          </a:p>
        </p:txBody>
      </p:sp>
      <p:sp>
        <p:nvSpPr>
          <p:cNvPr id="21215" name="Google Shape;21215;p63"/>
          <p:cNvSpPr txBox="1">
            <a:spLocks noGrp="1"/>
          </p:cNvSpPr>
          <p:nvPr>
            <p:ph type="subTitle" idx="4"/>
          </p:nvPr>
        </p:nvSpPr>
        <p:spPr>
          <a:xfrm>
            <a:off x="4773541" y="20454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Jupiter is the biggest planet in the Solar System</a:t>
            </a:r>
          </a:p>
        </p:txBody>
      </p:sp>
      <p:sp>
        <p:nvSpPr>
          <p:cNvPr id="21216" name="Google Shape;21216;p63"/>
          <p:cNvSpPr txBox="1">
            <a:spLocks noGrp="1"/>
          </p:cNvSpPr>
          <p:nvPr>
            <p:ph type="title" idx="5"/>
          </p:nvPr>
        </p:nvSpPr>
        <p:spPr>
          <a:xfrm>
            <a:off x="2012450" y="30498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Consolidating</a:t>
            </a:r>
          </a:p>
        </p:txBody>
      </p:sp>
      <p:sp>
        <p:nvSpPr>
          <p:cNvPr id="21217" name="Google Shape;21217;p63"/>
          <p:cNvSpPr txBox="1">
            <a:spLocks noGrp="1"/>
          </p:cNvSpPr>
          <p:nvPr>
            <p:ph type="title" idx="7"/>
          </p:nvPr>
        </p:nvSpPr>
        <p:spPr>
          <a:xfrm>
            <a:off x="4773543" y="30498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Extending</a:t>
            </a:r>
          </a:p>
        </p:txBody>
      </p:sp>
      <p:sp>
        <p:nvSpPr>
          <p:cNvPr id="21218" name="Google Shape;21218;p63"/>
          <p:cNvSpPr txBox="1">
            <a:spLocks noGrp="1"/>
          </p:cNvSpPr>
          <p:nvPr>
            <p:ph type="subTitle" idx="8"/>
          </p:nvPr>
        </p:nvSpPr>
        <p:spPr>
          <a:xfrm>
            <a:off x="4773540" y="34788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Saturn is a gas giant and has several rings</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1222"/>
        <p:cNvGrpSpPr/>
        <p:nvPr/>
      </p:nvGrpSpPr>
      <p:grpSpPr>
        <a:xfrm>
          <a:off x="0" y="0"/>
          <a:ext cx="0" cy="0"/>
          <a:chOff x="0" y="0"/>
          <a:chExt cx="0" cy="0"/>
        </a:xfrm>
      </p:grpSpPr>
      <p:sp>
        <p:nvSpPr>
          <p:cNvPr id="21223" name="Google Shape;21223;p6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What is empathy?</a:t>
            </a:r>
          </a:p>
        </p:txBody>
      </p:sp>
      <p:sp>
        <p:nvSpPr>
          <p:cNvPr id="21224" name="Google Shape;21224;p64"/>
          <p:cNvSpPr txBox="1"/>
          <p:nvPr/>
        </p:nvSpPr>
        <p:spPr>
          <a:xfrm>
            <a:off x="3332250" y="1330775"/>
            <a:ext cx="2479500" cy="4290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Answer these questions</a:t>
            </a:r>
            <a:endParaRPr>
              <a:solidFill>
                <a:schemeClr val="dk2"/>
              </a:solidFill>
              <a:latin typeface="Calibri"/>
              <a:ea typeface="微软雅黑"/>
              <a:cs typeface="Actor" panose="020B0503050000020004"/>
              <a:sym typeface="Calibri"/>
            </a:endParaRPr>
          </a:p>
        </p:txBody>
      </p:sp>
      <p:graphicFrame>
        <p:nvGraphicFramePr>
          <p:cNvPr id="21225" name="Google Shape;21225;p64"/>
          <p:cNvGraphicFramePr/>
          <p:nvPr/>
        </p:nvGraphicFramePr>
        <p:xfrm>
          <a:off x="928638" y="1986800"/>
          <a:ext cx="3411600" cy="983450"/>
        </p:xfrm>
        <a:graphic>
          <a:graphicData uri="http://schemas.openxmlformats.org/drawingml/2006/table">
            <a:tbl>
              <a:tblPr>
                <a:noFill/>
                <a:tableStyleId>{3ECC4E1A-C54F-4E11-BADF-BC7D3D62C489}</a:tableStyleId>
              </a:tblPr>
              <a:tblGrid>
                <a:gridCol w="3411600">
                  <a:extLst>
                    <a:ext uri="{9D8B030D-6E8A-4147-A177-3AD203B41FA5}">
                      <a16:colId xmlns="" xmlns:a16="http://schemas.microsoft.com/office/drawing/2014/main" val="20000"/>
                    </a:ext>
                  </a:extLst>
                </a:gridCol>
              </a:tblGrid>
              <a:tr h="421675">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Empathy is</a:t>
                      </a: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0"/>
                  </a:ext>
                </a:extLst>
              </a:tr>
              <a:tr h="419600">
                <a:tc>
                  <a:txBody>
                    <a:bodyPr/>
                    <a:lstStyle/>
                    <a:p>
                      <a:pPr marL="0" lvl="0" indent="0" algn="ctr" rtl="0">
                        <a:spcBef>
                          <a:spcPts val="0"/>
                        </a:spcBef>
                        <a:spcAft>
                          <a:spcPts val="0"/>
                        </a:spcAft>
                        <a:buNone/>
                      </a:pP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1"/>
                  </a:ext>
                </a:extLst>
              </a:tr>
            </a:tbl>
          </a:graphicData>
        </a:graphic>
      </p:graphicFrame>
      <p:graphicFrame>
        <p:nvGraphicFramePr>
          <p:cNvPr id="21226" name="Google Shape;21226;p64"/>
          <p:cNvGraphicFramePr/>
          <p:nvPr/>
        </p:nvGraphicFramePr>
        <p:xfrm>
          <a:off x="4803763" y="1986800"/>
          <a:ext cx="3411600" cy="983450"/>
        </p:xfrm>
        <a:graphic>
          <a:graphicData uri="http://schemas.openxmlformats.org/drawingml/2006/table">
            <a:tbl>
              <a:tblPr>
                <a:noFill/>
                <a:tableStyleId>{3ECC4E1A-C54F-4E11-BADF-BC7D3D62C489}</a:tableStyleId>
              </a:tblPr>
              <a:tblGrid>
                <a:gridCol w="3411600">
                  <a:extLst>
                    <a:ext uri="{9D8B030D-6E8A-4147-A177-3AD203B41FA5}">
                      <a16:colId xmlns="" xmlns:a16="http://schemas.microsoft.com/office/drawing/2014/main" val="20000"/>
                    </a:ext>
                  </a:extLst>
                </a:gridCol>
              </a:tblGrid>
              <a:tr h="421675">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Empathy is not</a:t>
                      </a: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0"/>
                  </a:ext>
                </a:extLst>
              </a:tr>
              <a:tr h="419600">
                <a:tc>
                  <a:txBody>
                    <a:bodyPr/>
                    <a:lstStyle/>
                    <a:p>
                      <a:pPr marL="0" lvl="0" indent="0" algn="ctr" rtl="0">
                        <a:spcBef>
                          <a:spcPts val="0"/>
                        </a:spcBef>
                        <a:spcAft>
                          <a:spcPts val="0"/>
                        </a:spcAft>
                        <a:buNone/>
                      </a:pPr>
                      <a:endParaRPr>
                        <a:latin typeface="Calibri"/>
                        <a:ea typeface="微软雅黑"/>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1"/>
                  </a:ext>
                </a:extLst>
              </a:tr>
            </a:tbl>
          </a:graphicData>
        </a:graphic>
      </p:graphicFrame>
      <p:graphicFrame>
        <p:nvGraphicFramePr>
          <p:cNvPr id="21227" name="Google Shape;21227;p64"/>
          <p:cNvGraphicFramePr/>
          <p:nvPr/>
        </p:nvGraphicFramePr>
        <p:xfrm>
          <a:off x="928638" y="3280625"/>
          <a:ext cx="3411600" cy="983450"/>
        </p:xfrm>
        <a:graphic>
          <a:graphicData uri="http://schemas.openxmlformats.org/drawingml/2006/table">
            <a:tbl>
              <a:tblPr>
                <a:noFill/>
                <a:tableStyleId>{3ECC4E1A-C54F-4E11-BADF-BC7D3D62C489}</a:tableStyleId>
              </a:tblPr>
              <a:tblGrid>
                <a:gridCol w="3411600">
                  <a:extLst>
                    <a:ext uri="{9D8B030D-6E8A-4147-A177-3AD203B41FA5}">
                      <a16:colId xmlns="" xmlns:a16="http://schemas.microsoft.com/office/drawing/2014/main" val="20000"/>
                    </a:ext>
                  </a:extLst>
                </a:gridCol>
              </a:tblGrid>
              <a:tr h="421675">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Empathy looks like</a:t>
                      </a: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0"/>
                  </a:ext>
                </a:extLst>
              </a:tr>
              <a:tr h="419600">
                <a:tc>
                  <a:txBody>
                    <a:bodyPr/>
                    <a:lstStyle/>
                    <a:p>
                      <a:pPr marL="0" lvl="0" indent="0" algn="ctr" rtl="0">
                        <a:spcBef>
                          <a:spcPts val="0"/>
                        </a:spcBef>
                        <a:spcAft>
                          <a:spcPts val="0"/>
                        </a:spcAft>
                        <a:buNone/>
                      </a:pPr>
                      <a:endParaRPr>
                        <a:latin typeface="Calibri"/>
                        <a:ea typeface="微软雅黑"/>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1"/>
                  </a:ext>
                </a:extLst>
              </a:tr>
            </a:tbl>
          </a:graphicData>
        </a:graphic>
      </p:graphicFrame>
      <p:graphicFrame>
        <p:nvGraphicFramePr>
          <p:cNvPr id="21228" name="Google Shape;21228;p64"/>
          <p:cNvGraphicFramePr/>
          <p:nvPr/>
        </p:nvGraphicFramePr>
        <p:xfrm>
          <a:off x="4803763" y="3280625"/>
          <a:ext cx="3411600" cy="983450"/>
        </p:xfrm>
        <a:graphic>
          <a:graphicData uri="http://schemas.openxmlformats.org/drawingml/2006/table">
            <a:tbl>
              <a:tblPr>
                <a:noFill/>
                <a:tableStyleId>{3ECC4E1A-C54F-4E11-BADF-BC7D3D62C489}</a:tableStyleId>
              </a:tblPr>
              <a:tblGrid>
                <a:gridCol w="3411600">
                  <a:extLst>
                    <a:ext uri="{9D8B030D-6E8A-4147-A177-3AD203B41FA5}">
                      <a16:colId xmlns="" xmlns:a16="http://schemas.microsoft.com/office/drawing/2014/main" val="20000"/>
                    </a:ext>
                  </a:extLst>
                </a:gridCol>
              </a:tblGrid>
              <a:tr h="421675">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Empathy sounds like</a:t>
                      </a: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0"/>
                  </a:ext>
                </a:extLst>
              </a:tr>
              <a:tr h="419600">
                <a:tc>
                  <a:txBody>
                    <a:bodyPr/>
                    <a:lstStyle/>
                    <a:p>
                      <a:pPr marL="0" lvl="0" indent="0" algn="ctr" rtl="0">
                        <a:spcBef>
                          <a:spcPts val="0"/>
                        </a:spcBef>
                        <a:spcAft>
                          <a:spcPts val="0"/>
                        </a:spcAft>
                        <a:buNone/>
                      </a:pPr>
                      <a:endParaRPr>
                        <a:latin typeface="Calibri"/>
                        <a:ea typeface="微软雅黑"/>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1"/>
                  </a:ext>
                </a:extLst>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1232"/>
        <p:cNvGrpSpPr/>
        <p:nvPr/>
      </p:nvGrpSpPr>
      <p:grpSpPr>
        <a:xfrm>
          <a:off x="0" y="0"/>
          <a:ext cx="0" cy="0"/>
          <a:chOff x="0" y="0"/>
          <a:chExt cx="0" cy="0"/>
        </a:xfrm>
      </p:grpSpPr>
      <p:sp>
        <p:nvSpPr>
          <p:cNvPr id="21233" name="Google Shape;21233;p6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Empathy activities</a:t>
            </a:r>
          </a:p>
        </p:txBody>
      </p:sp>
      <p:graphicFrame>
        <p:nvGraphicFramePr>
          <p:cNvPr id="21234" name="Google Shape;21234;p65"/>
          <p:cNvGraphicFramePr/>
          <p:nvPr/>
        </p:nvGraphicFramePr>
        <p:xfrm>
          <a:off x="720000" y="1151850"/>
          <a:ext cx="7704000" cy="2361950"/>
        </p:xfrm>
        <a:graphic>
          <a:graphicData uri="http://schemas.openxmlformats.org/drawingml/2006/table">
            <a:tbl>
              <a:tblPr>
                <a:noFill/>
                <a:tableStyleId>{3ECC4E1A-C54F-4E11-BADF-BC7D3D62C489}</a:tableStyleId>
              </a:tblPr>
              <a:tblGrid>
                <a:gridCol w="4706075">
                  <a:extLst>
                    <a:ext uri="{9D8B030D-6E8A-4147-A177-3AD203B41FA5}">
                      <a16:colId xmlns="" xmlns:a16="http://schemas.microsoft.com/office/drawing/2014/main" val="20000"/>
                    </a:ext>
                  </a:extLst>
                </a:gridCol>
                <a:gridCol w="2997925">
                  <a:extLst>
                    <a:ext uri="{9D8B030D-6E8A-4147-A177-3AD203B41FA5}">
                      <a16:colId xmlns="" xmlns:a16="http://schemas.microsoft.com/office/drawing/2014/main" val="20001"/>
                    </a:ext>
                  </a:extLst>
                </a:gridCol>
              </a:tblGrid>
              <a:tr h="221825">
                <a:tc gridSpan="2">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Things I think I can't do</a:t>
                      </a: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extLst>
                  <a:ext uri="{0D108BD9-81ED-4DB2-BD59-A6C34878D82A}">
                    <a16:rowId xmlns="" xmlns:a16="http://schemas.microsoft.com/office/drawing/2014/main" val="10000"/>
                  </a:ext>
                </a:extLst>
              </a:tr>
              <a:tr h="449525">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I can't do</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1"/>
                  </a:ext>
                </a:extLst>
              </a:tr>
              <a:tr h="449525">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Why do I think I can't do it?</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2"/>
                  </a:ext>
                </a:extLst>
              </a:tr>
              <a:tr h="449525">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Have I ever tried it?</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3"/>
                  </a:ext>
                </a:extLst>
              </a:tr>
              <a:tr h="449525">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Have I thought about what I could have done differently?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 xmlns:a16="http://schemas.microsoft.com/office/drawing/2014/main" val="10004"/>
                  </a:ext>
                </a:extLst>
              </a:tr>
            </a:tbl>
          </a:graphicData>
        </a:graphic>
      </p:graphicFrame>
      <p:sp>
        <p:nvSpPr>
          <p:cNvPr id="21235" name="Google Shape;21235;p65"/>
          <p:cNvSpPr txBox="1"/>
          <p:nvPr/>
        </p:nvSpPr>
        <p:spPr>
          <a:xfrm>
            <a:off x="720000" y="3601725"/>
            <a:ext cx="4504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Have you thought about how other people do it?:</a:t>
            </a:r>
            <a:endParaRPr>
              <a:solidFill>
                <a:schemeClr val="dk2"/>
              </a:solidFill>
              <a:latin typeface="Calibri"/>
              <a:ea typeface="微软雅黑"/>
              <a:cs typeface="Actor" panose="020B0503050000020004"/>
              <a:sym typeface="Calibri"/>
            </a:endParaRPr>
          </a:p>
        </p:txBody>
      </p:sp>
      <p:sp>
        <p:nvSpPr>
          <p:cNvPr id="21236" name="Google Shape;21236;p65"/>
          <p:cNvSpPr txBox="1"/>
          <p:nvPr/>
        </p:nvSpPr>
        <p:spPr>
          <a:xfrm>
            <a:off x="5224500" y="3601725"/>
            <a:ext cx="32064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endParaRPr>
              <a:solidFill>
                <a:schemeClr val="dk2"/>
              </a:solidFill>
              <a:latin typeface="Calibri"/>
              <a:ea typeface="微软雅黑"/>
              <a:cs typeface="Actor" panose="020B0503050000020004"/>
              <a:sym typeface="Calibri"/>
            </a:endParaRPr>
          </a:p>
        </p:txBody>
      </p:sp>
      <p:cxnSp>
        <p:nvCxnSpPr>
          <p:cNvPr id="21237" name="Google Shape;21237;p65"/>
          <p:cNvCxnSpPr/>
          <p:nvPr/>
        </p:nvCxnSpPr>
        <p:spPr>
          <a:xfrm>
            <a:off x="5224500" y="3918225"/>
            <a:ext cx="3206400" cy="0"/>
          </a:xfrm>
          <a:prstGeom prst="straightConnector1">
            <a:avLst/>
          </a:prstGeom>
          <a:noFill/>
          <a:ln w="9525" cap="flat" cmpd="sng">
            <a:solidFill>
              <a:schemeClr val="lt1"/>
            </a:solidFill>
            <a:prstDash val="solid"/>
            <a:round/>
            <a:headEnd type="none" w="med" len="med"/>
            <a:tailEnd type="none" w="med" len="med"/>
          </a:ln>
        </p:spPr>
      </p:cxnSp>
      <p:sp>
        <p:nvSpPr>
          <p:cNvPr id="21238" name="Google Shape;21238;p65"/>
          <p:cNvSpPr txBox="1"/>
          <p:nvPr/>
        </p:nvSpPr>
        <p:spPr>
          <a:xfrm>
            <a:off x="720000" y="4060625"/>
            <a:ext cx="3295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What kind of difficulties have you had?:</a:t>
            </a:r>
            <a:endParaRPr>
              <a:solidFill>
                <a:schemeClr val="dk2"/>
              </a:solidFill>
              <a:latin typeface="Calibri"/>
              <a:ea typeface="微软雅黑"/>
              <a:cs typeface="Actor" panose="020B0503050000020004"/>
              <a:sym typeface="Calibri"/>
            </a:endParaRPr>
          </a:p>
        </p:txBody>
      </p:sp>
      <p:sp>
        <p:nvSpPr>
          <p:cNvPr id="21239" name="Google Shape;21239;p65"/>
          <p:cNvSpPr txBox="1"/>
          <p:nvPr/>
        </p:nvSpPr>
        <p:spPr>
          <a:xfrm>
            <a:off x="4015500" y="4030725"/>
            <a:ext cx="44154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endParaRPr>
              <a:solidFill>
                <a:schemeClr val="dk2"/>
              </a:solidFill>
              <a:latin typeface="Calibri"/>
              <a:ea typeface="微软雅黑"/>
              <a:cs typeface="Actor" panose="020B0503050000020004"/>
              <a:sym typeface="Calibri"/>
            </a:endParaRPr>
          </a:p>
        </p:txBody>
      </p:sp>
      <p:cxnSp>
        <p:nvCxnSpPr>
          <p:cNvPr id="21240" name="Google Shape;21240;p65"/>
          <p:cNvCxnSpPr/>
          <p:nvPr/>
        </p:nvCxnSpPr>
        <p:spPr>
          <a:xfrm>
            <a:off x="4015500" y="4364375"/>
            <a:ext cx="4415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1244"/>
        <p:cNvGrpSpPr/>
        <p:nvPr/>
      </p:nvGrpSpPr>
      <p:grpSpPr>
        <a:xfrm>
          <a:off x="0" y="0"/>
          <a:ext cx="0" cy="0"/>
          <a:chOff x="0" y="0"/>
          <a:chExt cx="0" cy="0"/>
        </a:xfrm>
      </p:grpSpPr>
      <p:sp>
        <p:nvSpPr>
          <p:cNvPr id="21245" name="Google Shape;21245;p66"/>
          <p:cNvSpPr txBox="1">
            <a:spLocks noGrp="1"/>
          </p:cNvSpPr>
          <p:nvPr>
            <p:ph type="subTitle" idx="13"/>
          </p:nvPr>
        </p:nvSpPr>
        <p:spPr>
          <a:xfrm>
            <a:off x="6056725" y="19938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Mars is actually a very cold place, not hot</a:t>
            </a:r>
          </a:p>
        </p:txBody>
      </p:sp>
      <p:sp>
        <p:nvSpPr>
          <p:cNvPr id="21246" name="Google Shape;21246;p66"/>
          <p:cNvSpPr txBox="1">
            <a:spLocks noGrp="1"/>
          </p:cNvSpPr>
          <p:nvPr>
            <p:ph type="subTitle" idx="15"/>
          </p:nvPr>
        </p:nvSpPr>
        <p:spPr>
          <a:xfrm>
            <a:off x="6056725" y="34272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Neptune is the farthest planet from the Sun</a:t>
            </a:r>
          </a:p>
        </p:txBody>
      </p:sp>
      <p:sp>
        <p:nvSpPr>
          <p:cNvPr id="21247" name="Google Shape;21247;p66"/>
          <p:cNvSpPr txBox="1">
            <a:spLocks noGrp="1"/>
          </p:cNvSpPr>
          <p:nvPr>
            <p:ph type="title" idx="9"/>
          </p:nvPr>
        </p:nvSpPr>
        <p:spPr>
          <a:xfrm>
            <a:off x="6056725" y="15648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Mars</a:t>
            </a:r>
          </a:p>
        </p:txBody>
      </p:sp>
      <p:sp>
        <p:nvSpPr>
          <p:cNvPr id="21248" name="Google Shape;21248;p66"/>
          <p:cNvSpPr txBox="1">
            <a:spLocks noGrp="1"/>
          </p:cNvSpPr>
          <p:nvPr>
            <p:ph type="title" idx="14"/>
          </p:nvPr>
        </p:nvSpPr>
        <p:spPr>
          <a:xfrm>
            <a:off x="6056725" y="29982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Neptune</a:t>
            </a:r>
          </a:p>
        </p:txBody>
      </p:sp>
      <p:sp>
        <p:nvSpPr>
          <p:cNvPr id="21249" name="Google Shape;21249;p6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Last conclusions</a:t>
            </a:r>
          </a:p>
        </p:txBody>
      </p:sp>
      <p:sp>
        <p:nvSpPr>
          <p:cNvPr id="21250" name="Google Shape;21250;p66"/>
          <p:cNvSpPr txBox="1">
            <a:spLocks noGrp="1"/>
          </p:cNvSpPr>
          <p:nvPr>
            <p:ph type="title" idx="2"/>
          </p:nvPr>
        </p:nvSpPr>
        <p:spPr>
          <a:xfrm>
            <a:off x="1101175" y="15648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Mercury</a:t>
            </a:r>
          </a:p>
        </p:txBody>
      </p:sp>
      <p:sp>
        <p:nvSpPr>
          <p:cNvPr id="21251" name="Google Shape;21251;p66"/>
          <p:cNvSpPr txBox="1">
            <a:spLocks noGrp="1"/>
          </p:cNvSpPr>
          <p:nvPr>
            <p:ph type="subTitle" idx="1"/>
          </p:nvPr>
        </p:nvSpPr>
        <p:spPr>
          <a:xfrm>
            <a:off x="1101175" y="19938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Mercury is the closest planet to the Sun</a:t>
            </a:r>
          </a:p>
        </p:txBody>
      </p:sp>
      <p:sp>
        <p:nvSpPr>
          <p:cNvPr id="21252" name="Google Shape;21252;p66"/>
          <p:cNvSpPr txBox="1">
            <a:spLocks noGrp="1"/>
          </p:cNvSpPr>
          <p:nvPr>
            <p:ph type="title" idx="3"/>
          </p:nvPr>
        </p:nvSpPr>
        <p:spPr>
          <a:xfrm>
            <a:off x="3578947" y="15648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Venus</a:t>
            </a:r>
          </a:p>
        </p:txBody>
      </p:sp>
      <p:sp>
        <p:nvSpPr>
          <p:cNvPr id="21253" name="Google Shape;21253;p66"/>
          <p:cNvSpPr txBox="1">
            <a:spLocks noGrp="1"/>
          </p:cNvSpPr>
          <p:nvPr>
            <p:ph type="subTitle" idx="4"/>
          </p:nvPr>
        </p:nvSpPr>
        <p:spPr>
          <a:xfrm>
            <a:off x="3579000" y="19938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Venus is the second planet from the Sun</a:t>
            </a:r>
          </a:p>
        </p:txBody>
      </p:sp>
      <p:sp>
        <p:nvSpPr>
          <p:cNvPr id="21254" name="Google Shape;21254;p66"/>
          <p:cNvSpPr txBox="1">
            <a:spLocks noGrp="1"/>
          </p:cNvSpPr>
          <p:nvPr>
            <p:ph type="title" idx="5"/>
          </p:nvPr>
        </p:nvSpPr>
        <p:spPr>
          <a:xfrm>
            <a:off x="1101175" y="29982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Jupiter</a:t>
            </a:r>
          </a:p>
        </p:txBody>
      </p:sp>
      <p:sp>
        <p:nvSpPr>
          <p:cNvPr id="21255" name="Google Shape;21255;p66"/>
          <p:cNvSpPr txBox="1">
            <a:spLocks noGrp="1"/>
          </p:cNvSpPr>
          <p:nvPr>
            <p:ph type="subTitle" idx="6"/>
          </p:nvPr>
        </p:nvSpPr>
        <p:spPr>
          <a:xfrm>
            <a:off x="1101175" y="34272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Jupiter is the biggest planet of them all</a:t>
            </a:r>
          </a:p>
        </p:txBody>
      </p:sp>
      <p:sp>
        <p:nvSpPr>
          <p:cNvPr id="21256" name="Google Shape;21256;p66"/>
          <p:cNvSpPr txBox="1">
            <a:spLocks noGrp="1"/>
          </p:cNvSpPr>
          <p:nvPr>
            <p:ph type="title" idx="7"/>
          </p:nvPr>
        </p:nvSpPr>
        <p:spPr>
          <a:xfrm>
            <a:off x="3578947" y="29982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Saturn</a:t>
            </a:r>
          </a:p>
        </p:txBody>
      </p:sp>
      <p:sp>
        <p:nvSpPr>
          <p:cNvPr id="21257" name="Google Shape;21257;p66"/>
          <p:cNvSpPr txBox="1">
            <a:spLocks noGrp="1"/>
          </p:cNvSpPr>
          <p:nvPr>
            <p:ph type="subTitle" idx="8"/>
          </p:nvPr>
        </p:nvSpPr>
        <p:spPr>
          <a:xfrm>
            <a:off x="3578947" y="34272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It’s composed of hydrogen and helium</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1261"/>
        <p:cNvGrpSpPr/>
        <p:nvPr/>
      </p:nvGrpSpPr>
      <p:grpSpPr>
        <a:xfrm>
          <a:off x="0" y="0"/>
          <a:ext cx="0" cy="0"/>
          <a:chOff x="0" y="0"/>
          <a:chExt cx="0" cy="0"/>
        </a:xfrm>
      </p:grpSpPr>
      <p:sp>
        <p:nvSpPr>
          <p:cNvPr id="21262" name="Google Shape;21262;p67"/>
          <p:cNvSpPr txBox="1">
            <a:spLocks noGrp="1"/>
          </p:cNvSpPr>
          <p:nvPr>
            <p:ph type="title"/>
          </p:nvPr>
        </p:nvSpPr>
        <p:spPr>
          <a:xfrm>
            <a:off x="713100" y="1202250"/>
            <a:ext cx="3954300" cy="173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A picture always reinforces the concept</a:t>
            </a:r>
          </a:p>
        </p:txBody>
      </p:sp>
      <p:sp>
        <p:nvSpPr>
          <p:cNvPr id="21263" name="Google Shape;21263;p67"/>
          <p:cNvSpPr txBox="1">
            <a:spLocks noGrp="1"/>
          </p:cNvSpPr>
          <p:nvPr>
            <p:ph type="subTitle" idx="1"/>
          </p:nvPr>
        </p:nvSpPr>
        <p:spPr>
          <a:xfrm>
            <a:off x="713100" y="2936550"/>
            <a:ext cx="3954300" cy="100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Images reveal large amounts of data, so remember: use an image instead of a long text. Your audience will appreciate it</a:t>
            </a:r>
          </a:p>
        </p:txBody>
      </p:sp>
      <p:sp>
        <p:nvSpPr>
          <p:cNvPr id="21264" name="Google Shape;21264;p67"/>
          <p:cNvSpPr/>
          <p:nvPr/>
        </p:nvSpPr>
        <p:spPr>
          <a:xfrm>
            <a:off x="5370271" y="1042470"/>
            <a:ext cx="2835119" cy="3242875"/>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265" name="Google Shape;21265;p67"/>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563645" y="1259519"/>
            <a:ext cx="2441889" cy="2808699"/>
          </a:xfrm>
          <a:prstGeom prst="rect">
            <a:avLst/>
          </a:prstGeom>
          <a:noFill/>
          <a:ln>
            <a:noFill/>
          </a:ln>
        </p:spPr>
      </p:pic>
      <p:sp>
        <p:nvSpPr>
          <p:cNvPr id="21266" name="Google Shape;21266;p67"/>
          <p:cNvSpPr/>
          <p:nvPr/>
        </p:nvSpPr>
        <p:spPr>
          <a:xfrm flipH="1">
            <a:off x="7496776" y="858150"/>
            <a:ext cx="1029374" cy="68059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267" name="Google Shape;21267;p67"/>
          <p:cNvSpPr/>
          <p:nvPr/>
        </p:nvSpPr>
        <p:spPr>
          <a:xfrm>
            <a:off x="5049425" y="858150"/>
            <a:ext cx="1029374" cy="68059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268" name="Google Shape;21268;p67"/>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1439094">
            <a:off x="7508861" y="2940524"/>
            <a:ext cx="1005202" cy="1525128"/>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754"/>
        <p:cNvGrpSpPr/>
        <p:nvPr/>
      </p:nvGrpSpPr>
      <p:grpSpPr>
        <a:xfrm>
          <a:off x="0" y="0"/>
          <a:ext cx="0" cy="0"/>
          <a:chOff x="0" y="0"/>
          <a:chExt cx="0" cy="0"/>
        </a:xfrm>
      </p:grpSpPr>
      <p:grpSp>
        <p:nvGrpSpPr>
          <p:cNvPr id="20755" name="Google Shape;20755;p41"/>
          <p:cNvGrpSpPr/>
          <p:nvPr/>
        </p:nvGrpSpPr>
        <p:grpSpPr>
          <a:xfrm>
            <a:off x="886410" y="3213278"/>
            <a:ext cx="965011" cy="624544"/>
            <a:chOff x="1884850" y="1621575"/>
            <a:chExt cx="1715575" cy="1110300"/>
          </a:xfrm>
        </p:grpSpPr>
        <p:sp>
          <p:nvSpPr>
            <p:cNvPr id="20756" name="Google Shape;20756;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57" name="Google Shape;20757;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758" name="Google Shape;20758;p41"/>
          <p:cNvGrpSpPr/>
          <p:nvPr/>
        </p:nvGrpSpPr>
        <p:grpSpPr>
          <a:xfrm>
            <a:off x="886410" y="1697603"/>
            <a:ext cx="965011" cy="624544"/>
            <a:chOff x="1884850" y="1621575"/>
            <a:chExt cx="1715575" cy="1110300"/>
          </a:xfrm>
        </p:grpSpPr>
        <p:sp>
          <p:nvSpPr>
            <p:cNvPr id="20759" name="Google Shape;20759;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60" name="Google Shape;20760;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761" name="Google Shape;20761;p41"/>
          <p:cNvSpPr txBox="1">
            <a:spLocks noGrp="1"/>
          </p:cNvSpPr>
          <p:nvPr>
            <p:ph type="title"/>
          </p:nvPr>
        </p:nvSpPr>
        <p:spPr>
          <a:xfrm>
            <a:off x="2024649" y="152347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Introduction</a:t>
            </a:r>
          </a:p>
        </p:txBody>
      </p:sp>
      <p:sp>
        <p:nvSpPr>
          <p:cNvPr id="20762" name="Google Shape;20762;p41"/>
          <p:cNvSpPr txBox="1">
            <a:spLocks noGrp="1"/>
          </p:cNvSpPr>
          <p:nvPr>
            <p:ph type="title" idx="9"/>
          </p:nvPr>
        </p:nvSpPr>
        <p:spPr>
          <a:xfrm>
            <a:off x="5750499" y="303652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Conclusions</a:t>
            </a:r>
          </a:p>
        </p:txBody>
      </p:sp>
      <p:sp>
        <p:nvSpPr>
          <p:cNvPr id="20763" name="Google Shape;20763;p41"/>
          <p:cNvSpPr txBox="1">
            <a:spLocks noGrp="1"/>
          </p:cNvSpPr>
          <p:nvPr>
            <p:ph type="subTitle" idx="14"/>
          </p:nvPr>
        </p:nvSpPr>
        <p:spPr>
          <a:xfrm>
            <a:off x="5750499" y="3465550"/>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You can describe the topic of the section here</a:t>
            </a:r>
          </a:p>
        </p:txBody>
      </p:sp>
      <p:sp>
        <p:nvSpPr>
          <p:cNvPr id="20764" name="Google Shape;20764;p41"/>
          <p:cNvSpPr txBox="1">
            <a:spLocks noGrp="1"/>
          </p:cNvSpPr>
          <p:nvPr>
            <p:ph type="title" idx="2"/>
          </p:nvPr>
        </p:nvSpPr>
        <p:spPr>
          <a:xfrm>
            <a:off x="921913" y="1827725"/>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01</a:t>
            </a:r>
          </a:p>
        </p:txBody>
      </p:sp>
      <p:sp>
        <p:nvSpPr>
          <p:cNvPr id="20765" name="Google Shape;20765;p41"/>
          <p:cNvSpPr txBox="1">
            <a:spLocks noGrp="1"/>
          </p:cNvSpPr>
          <p:nvPr>
            <p:ph type="subTitle" idx="1"/>
          </p:nvPr>
        </p:nvSpPr>
        <p:spPr>
          <a:xfrm>
            <a:off x="2024649" y="1952450"/>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You can describe the topic of the section here</a:t>
            </a:r>
          </a:p>
        </p:txBody>
      </p:sp>
      <p:sp>
        <p:nvSpPr>
          <p:cNvPr id="20766" name="Google Shape;20766;p41"/>
          <p:cNvSpPr txBox="1">
            <a:spLocks noGrp="1"/>
          </p:cNvSpPr>
          <p:nvPr>
            <p:ph type="title" idx="3"/>
          </p:nvPr>
        </p:nvSpPr>
        <p:spPr>
          <a:xfrm>
            <a:off x="5750499" y="152082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Concepts</a:t>
            </a:r>
          </a:p>
        </p:txBody>
      </p:sp>
      <p:sp>
        <p:nvSpPr>
          <p:cNvPr id="20767" name="Google Shape;20767;p41"/>
          <p:cNvSpPr txBox="1">
            <a:spLocks noGrp="1"/>
          </p:cNvSpPr>
          <p:nvPr>
            <p:ph type="subTitle" idx="5"/>
          </p:nvPr>
        </p:nvSpPr>
        <p:spPr>
          <a:xfrm>
            <a:off x="5750499" y="1949800"/>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You can describe the topic of the section here</a:t>
            </a:r>
          </a:p>
        </p:txBody>
      </p:sp>
      <p:sp>
        <p:nvSpPr>
          <p:cNvPr id="20768" name="Google Shape;20768;p41"/>
          <p:cNvSpPr txBox="1">
            <a:spLocks noGrp="1"/>
          </p:cNvSpPr>
          <p:nvPr>
            <p:ph type="title" idx="6"/>
          </p:nvPr>
        </p:nvSpPr>
        <p:spPr>
          <a:xfrm>
            <a:off x="2024649" y="304202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Analysis</a:t>
            </a:r>
          </a:p>
        </p:txBody>
      </p:sp>
      <p:grpSp>
        <p:nvGrpSpPr>
          <p:cNvPr id="20769" name="Google Shape;20769;p41"/>
          <p:cNvGrpSpPr/>
          <p:nvPr/>
        </p:nvGrpSpPr>
        <p:grpSpPr>
          <a:xfrm>
            <a:off x="4612273" y="3213278"/>
            <a:ext cx="965011" cy="624544"/>
            <a:chOff x="1884850" y="1621575"/>
            <a:chExt cx="1715575" cy="1110300"/>
          </a:xfrm>
        </p:grpSpPr>
        <p:sp>
          <p:nvSpPr>
            <p:cNvPr id="20770" name="Google Shape;20770;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71" name="Google Shape;20771;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772" name="Google Shape;20772;p41"/>
          <p:cNvGrpSpPr/>
          <p:nvPr/>
        </p:nvGrpSpPr>
        <p:grpSpPr>
          <a:xfrm>
            <a:off x="4612273" y="1697603"/>
            <a:ext cx="965011" cy="624544"/>
            <a:chOff x="1884850" y="1621575"/>
            <a:chExt cx="1715575" cy="1110300"/>
          </a:xfrm>
        </p:grpSpPr>
        <p:sp>
          <p:nvSpPr>
            <p:cNvPr id="20773" name="Google Shape;20773;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74" name="Google Shape;20774;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775" name="Google Shape;20775;p41"/>
          <p:cNvSpPr txBox="1">
            <a:spLocks noGrp="1"/>
          </p:cNvSpPr>
          <p:nvPr>
            <p:ph type="title" idx="4"/>
          </p:nvPr>
        </p:nvSpPr>
        <p:spPr>
          <a:xfrm>
            <a:off x="4647763" y="1827725"/>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02</a:t>
            </a:r>
          </a:p>
        </p:txBody>
      </p:sp>
      <p:sp>
        <p:nvSpPr>
          <p:cNvPr id="20776" name="Google Shape;20776;p41"/>
          <p:cNvSpPr txBox="1">
            <a:spLocks noGrp="1"/>
          </p:cNvSpPr>
          <p:nvPr>
            <p:ph type="title" idx="7"/>
          </p:nvPr>
        </p:nvSpPr>
        <p:spPr>
          <a:xfrm>
            <a:off x="921913" y="3346148"/>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03</a:t>
            </a:r>
          </a:p>
        </p:txBody>
      </p:sp>
      <p:sp>
        <p:nvSpPr>
          <p:cNvPr id="20777" name="Google Shape;20777;p41"/>
          <p:cNvSpPr txBox="1">
            <a:spLocks noGrp="1"/>
          </p:cNvSpPr>
          <p:nvPr>
            <p:ph type="subTitle" idx="8"/>
          </p:nvPr>
        </p:nvSpPr>
        <p:spPr>
          <a:xfrm>
            <a:off x="2024649" y="3471011"/>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You can describe the topic of the section here</a:t>
            </a:r>
          </a:p>
        </p:txBody>
      </p:sp>
      <p:sp>
        <p:nvSpPr>
          <p:cNvPr id="20778" name="Google Shape;20778;p41"/>
          <p:cNvSpPr txBox="1">
            <a:spLocks noGrp="1"/>
          </p:cNvSpPr>
          <p:nvPr>
            <p:ph type="title" idx="13"/>
          </p:nvPr>
        </p:nvSpPr>
        <p:spPr>
          <a:xfrm>
            <a:off x="4647763" y="3346150"/>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04</a:t>
            </a:r>
          </a:p>
        </p:txBody>
      </p:sp>
      <p:sp>
        <p:nvSpPr>
          <p:cNvPr id="20779" name="Google Shape;20779;p41"/>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Table of contents</a:t>
            </a:r>
          </a:p>
        </p:txBody>
      </p:sp>
      <p:sp>
        <p:nvSpPr>
          <p:cNvPr id="20780" name="Google Shape;20780;p41"/>
          <p:cNvSpPr/>
          <p:nvPr/>
        </p:nvSpPr>
        <p:spPr>
          <a:xfrm flipH="1">
            <a:off x="7631150" y="-484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 name="文本框 1"/>
          <p:cNvSpPr txBox="1"/>
          <p:nvPr/>
        </p:nvSpPr>
        <p:spPr>
          <a:xfrm>
            <a:off x="1323833" y="1017725"/>
            <a:ext cx="1139588" cy="200055"/>
          </a:xfrm>
          <a:prstGeom prst="rect">
            <a:avLst/>
          </a:prstGeom>
          <a:noFill/>
        </p:spPr>
        <p:txBody>
          <a:bodyPr wrap="square" rtlCol="0">
            <a:spAutoFit/>
          </a:bodyPr>
          <a:lstStyle/>
          <a:p>
            <a:r>
              <a:rPr lang="en-US" altLang="zh-CN" sz="700" dirty="0">
                <a:solidFill>
                  <a:srgbClr val="F5E9DA"/>
                </a:solidFill>
              </a:rPr>
              <a:t>https://www.ypppt.com/</a:t>
            </a:r>
            <a:endParaRPr lang="zh-CN" altLang="en-US" sz="700" dirty="0">
              <a:solidFill>
                <a:srgbClr val="F5E9DA"/>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1272"/>
        <p:cNvGrpSpPr/>
        <p:nvPr/>
      </p:nvGrpSpPr>
      <p:grpSpPr>
        <a:xfrm>
          <a:off x="0" y="0"/>
          <a:ext cx="0" cy="0"/>
          <a:chOff x="0" y="0"/>
          <a:chExt cx="0" cy="0"/>
        </a:xfrm>
      </p:grpSpPr>
      <p:sp>
        <p:nvSpPr>
          <p:cNvPr id="21273" name="Google Shape;21273;p68"/>
          <p:cNvSpPr txBox="1">
            <a:spLocks noGrp="1"/>
          </p:cNvSpPr>
          <p:nvPr>
            <p:ph type="title"/>
          </p:nvPr>
        </p:nvSpPr>
        <p:spPr>
          <a:xfrm>
            <a:off x="1902229" y="1453550"/>
            <a:ext cx="2078400" cy="1023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Desktop software</a:t>
            </a:r>
          </a:p>
        </p:txBody>
      </p:sp>
      <p:sp>
        <p:nvSpPr>
          <p:cNvPr id="21274" name="Google Shape;21274;p68"/>
          <p:cNvSpPr txBox="1">
            <a:spLocks noGrp="1"/>
          </p:cNvSpPr>
          <p:nvPr>
            <p:ph type="subTitle" idx="1"/>
          </p:nvPr>
        </p:nvSpPr>
        <p:spPr>
          <a:xfrm>
            <a:off x="1082163" y="2476718"/>
            <a:ext cx="2898300" cy="133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You can replace the image on the screen with your own work. Just right-click on it and select “Replace image”</a:t>
            </a:r>
          </a:p>
        </p:txBody>
      </p:sp>
      <p:grpSp>
        <p:nvGrpSpPr>
          <p:cNvPr id="21275" name="Google Shape;21275;p68"/>
          <p:cNvGrpSpPr/>
          <p:nvPr/>
        </p:nvGrpSpPr>
        <p:grpSpPr>
          <a:xfrm>
            <a:off x="5048426" y="1599191"/>
            <a:ext cx="3121086" cy="2355581"/>
            <a:chOff x="720010" y="1419647"/>
            <a:chExt cx="4021500" cy="3035152"/>
          </a:xfrm>
        </p:grpSpPr>
        <p:sp>
          <p:nvSpPr>
            <p:cNvPr id="21276" name="Google Shape;21276;p68"/>
            <p:cNvSpPr/>
            <p:nvPr/>
          </p:nvSpPr>
          <p:spPr>
            <a:xfrm>
              <a:off x="720010" y="1419647"/>
              <a:ext cx="4021500" cy="2544300"/>
            </a:xfrm>
            <a:prstGeom prst="roundRect">
              <a:avLst>
                <a:gd name="adj" fmla="val 385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277" name="Google Shape;21277;p68"/>
            <p:cNvSpPr/>
            <p:nvPr/>
          </p:nvSpPr>
          <p:spPr>
            <a:xfrm>
              <a:off x="747353" y="1447364"/>
              <a:ext cx="3966900" cy="2488800"/>
            </a:xfrm>
            <a:prstGeom prst="roundRect">
              <a:avLst>
                <a:gd name="adj" fmla="val 3282"/>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278" name="Google Shape;21278;p68"/>
            <p:cNvSpPr/>
            <p:nvPr/>
          </p:nvSpPr>
          <p:spPr>
            <a:xfrm>
              <a:off x="2042408" y="3936151"/>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lt2"/>
            </a:solidFill>
            <a:ln>
              <a:noFill/>
            </a:ln>
          </p:spPr>
          <p:txBody>
            <a:bodyPr/>
            <a:lstStyle/>
            <a:p>
              <a:endParaRPr lang="zh-CN" altLang="en-US">
                <a:latin typeface="Calibri"/>
                <a:ea typeface="微软雅黑"/>
                <a:sym typeface="Calibri"/>
              </a:endParaRPr>
            </a:p>
          </p:txBody>
        </p:sp>
        <p:cxnSp>
          <p:nvCxnSpPr>
            <p:cNvPr id="21279" name="Google Shape;21279;p68"/>
            <p:cNvCxnSpPr/>
            <p:nvPr/>
          </p:nvCxnSpPr>
          <p:spPr>
            <a:xfrm>
              <a:off x="2057250" y="4405717"/>
              <a:ext cx="1353300" cy="0"/>
            </a:xfrm>
            <a:prstGeom prst="straightConnector1">
              <a:avLst/>
            </a:prstGeom>
            <a:noFill/>
            <a:ln w="19050" cap="flat" cmpd="sng">
              <a:solidFill>
                <a:schemeClr val="accent6"/>
              </a:solidFill>
              <a:prstDash val="solid"/>
              <a:round/>
              <a:headEnd type="none" w="med" len="med"/>
              <a:tailEnd type="none" w="med" len="med"/>
            </a:ln>
          </p:spPr>
        </p:cxnSp>
      </p:grpSp>
      <p:pic>
        <p:nvPicPr>
          <p:cNvPr id="21280" name="Google Shape;21280;p68"/>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161470" y="1703201"/>
            <a:ext cx="2902606" cy="1768196"/>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1284"/>
        <p:cNvGrpSpPr/>
        <p:nvPr/>
      </p:nvGrpSpPr>
      <p:grpSpPr>
        <a:xfrm>
          <a:off x="0" y="0"/>
          <a:ext cx="0" cy="0"/>
          <a:chOff x="0" y="0"/>
          <a:chExt cx="0" cy="0"/>
        </a:xfrm>
      </p:grpSpPr>
      <p:sp>
        <p:nvSpPr>
          <p:cNvPr id="21285" name="Google Shape;21285;p69"/>
          <p:cNvSpPr txBox="1">
            <a:spLocks noGrp="1"/>
          </p:cNvSpPr>
          <p:nvPr>
            <p:ph type="title"/>
          </p:nvPr>
        </p:nvSpPr>
        <p:spPr>
          <a:xfrm flipH="1">
            <a:off x="5213586" y="1451275"/>
            <a:ext cx="2000700" cy="102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Tablet app</a:t>
            </a:r>
          </a:p>
        </p:txBody>
      </p:sp>
      <p:sp>
        <p:nvSpPr>
          <p:cNvPr id="21286" name="Google Shape;21286;p69"/>
          <p:cNvSpPr txBox="1">
            <a:spLocks noGrp="1"/>
          </p:cNvSpPr>
          <p:nvPr>
            <p:ph type="subTitle" idx="1"/>
          </p:nvPr>
        </p:nvSpPr>
        <p:spPr>
          <a:xfrm flipH="1">
            <a:off x="5213725" y="2474443"/>
            <a:ext cx="2790000" cy="1335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You can replace the image on the screen with your own work. Just right-click on it and select “Replace image”</a:t>
            </a:r>
          </a:p>
        </p:txBody>
      </p:sp>
      <p:grpSp>
        <p:nvGrpSpPr>
          <p:cNvPr id="21287" name="Google Shape;21287;p69"/>
          <p:cNvGrpSpPr/>
          <p:nvPr/>
        </p:nvGrpSpPr>
        <p:grpSpPr>
          <a:xfrm flipH="1">
            <a:off x="1592592" y="1497262"/>
            <a:ext cx="1876965" cy="2580974"/>
            <a:chOff x="1835466" y="929768"/>
            <a:chExt cx="2388300" cy="3284100"/>
          </a:xfrm>
        </p:grpSpPr>
        <p:sp>
          <p:nvSpPr>
            <p:cNvPr id="21288" name="Google Shape;21288;p69"/>
            <p:cNvSpPr/>
            <p:nvPr/>
          </p:nvSpPr>
          <p:spPr>
            <a:xfrm>
              <a:off x="1835466" y="929768"/>
              <a:ext cx="2388300" cy="3284100"/>
            </a:xfrm>
            <a:prstGeom prst="roundRect">
              <a:avLst>
                <a:gd name="adj" fmla="val 4846"/>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latin typeface="Calibri"/>
                <a:ea typeface="微软雅黑"/>
                <a:sym typeface="Calibri"/>
              </a:endParaRPr>
            </a:p>
          </p:txBody>
        </p:sp>
        <p:sp>
          <p:nvSpPr>
            <p:cNvPr id="21289" name="Google Shape;21289;p69"/>
            <p:cNvSpPr/>
            <p:nvPr/>
          </p:nvSpPr>
          <p:spPr>
            <a:xfrm>
              <a:off x="2010540" y="1124747"/>
              <a:ext cx="2038200" cy="2909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290" name="Google Shape;21290;p69"/>
            <p:cNvSpPr/>
            <p:nvPr/>
          </p:nvSpPr>
          <p:spPr>
            <a:xfrm>
              <a:off x="2947422" y="4067543"/>
              <a:ext cx="164400" cy="97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pic>
        <p:nvPicPr>
          <p:cNvPr id="21291" name="Google Shape;21291;p69"/>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1737544" y="1658071"/>
            <a:ext cx="1586938" cy="227160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1295"/>
        <p:cNvGrpSpPr/>
        <p:nvPr/>
      </p:nvGrpSpPr>
      <p:grpSpPr>
        <a:xfrm>
          <a:off x="0" y="0"/>
          <a:ext cx="0" cy="0"/>
          <a:chOff x="0" y="0"/>
          <a:chExt cx="0" cy="0"/>
        </a:xfrm>
      </p:grpSpPr>
      <p:sp>
        <p:nvSpPr>
          <p:cNvPr id="21296" name="Google Shape;21296;p70"/>
          <p:cNvSpPr txBox="1">
            <a:spLocks noGrp="1"/>
          </p:cNvSpPr>
          <p:nvPr>
            <p:ph type="title"/>
          </p:nvPr>
        </p:nvSpPr>
        <p:spPr>
          <a:xfrm>
            <a:off x="1902229" y="1453550"/>
            <a:ext cx="2078400" cy="1023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Mobile app</a:t>
            </a:r>
          </a:p>
        </p:txBody>
      </p:sp>
      <p:sp>
        <p:nvSpPr>
          <p:cNvPr id="21297" name="Google Shape;21297;p70"/>
          <p:cNvSpPr txBox="1">
            <a:spLocks noGrp="1"/>
          </p:cNvSpPr>
          <p:nvPr>
            <p:ph type="subTitle" idx="1"/>
          </p:nvPr>
        </p:nvSpPr>
        <p:spPr>
          <a:xfrm>
            <a:off x="1082163" y="2476718"/>
            <a:ext cx="2898300" cy="133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You can replace the image on the screen with your own work. Just right-click on it and select “Replace image”</a:t>
            </a:r>
          </a:p>
        </p:txBody>
      </p:sp>
      <p:sp>
        <p:nvSpPr>
          <p:cNvPr id="21298" name="Google Shape;21298;p70"/>
          <p:cNvSpPr/>
          <p:nvPr/>
        </p:nvSpPr>
        <p:spPr>
          <a:xfrm>
            <a:off x="5940850" y="1353775"/>
            <a:ext cx="1336186" cy="266443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latin typeface="Calibri"/>
              <a:ea typeface="微软雅黑"/>
              <a:sym typeface="Calibri"/>
            </a:endParaRPr>
          </a:p>
        </p:txBody>
      </p:sp>
      <p:pic>
        <p:nvPicPr>
          <p:cNvPr id="21299" name="Google Shape;21299;p70"/>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988605" y="1570839"/>
            <a:ext cx="1244906" cy="2222502"/>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1303"/>
        <p:cNvGrpSpPr/>
        <p:nvPr/>
      </p:nvGrpSpPr>
      <p:grpSpPr>
        <a:xfrm>
          <a:off x="0" y="0"/>
          <a:ext cx="0" cy="0"/>
          <a:chOff x="0" y="0"/>
          <a:chExt cx="0" cy="0"/>
        </a:xfrm>
      </p:grpSpPr>
      <p:sp>
        <p:nvSpPr>
          <p:cNvPr id="21304" name="Google Shape;21304;p7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Our team</a:t>
            </a:r>
          </a:p>
        </p:txBody>
      </p:sp>
      <p:sp>
        <p:nvSpPr>
          <p:cNvPr id="21305" name="Google Shape;21305;p71"/>
          <p:cNvSpPr txBox="1">
            <a:spLocks noGrp="1"/>
          </p:cNvSpPr>
          <p:nvPr>
            <p:ph type="title" idx="2"/>
          </p:nvPr>
        </p:nvSpPr>
        <p:spPr>
          <a:xfrm>
            <a:off x="1885461" y="3098250"/>
            <a:ext cx="22752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Jenna Doe</a:t>
            </a:r>
          </a:p>
        </p:txBody>
      </p:sp>
      <p:sp>
        <p:nvSpPr>
          <p:cNvPr id="21306" name="Google Shape;21306;p71"/>
          <p:cNvSpPr txBox="1">
            <a:spLocks noGrp="1"/>
          </p:cNvSpPr>
          <p:nvPr>
            <p:ph type="subTitle" idx="1"/>
          </p:nvPr>
        </p:nvSpPr>
        <p:spPr>
          <a:xfrm>
            <a:off x="1885461" y="3527225"/>
            <a:ext cx="22752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Here you can talk a bit about this person</a:t>
            </a:r>
          </a:p>
        </p:txBody>
      </p:sp>
      <p:sp>
        <p:nvSpPr>
          <p:cNvPr id="21307" name="Google Shape;21307;p71"/>
          <p:cNvSpPr txBox="1">
            <a:spLocks noGrp="1"/>
          </p:cNvSpPr>
          <p:nvPr>
            <p:ph type="title" idx="3"/>
          </p:nvPr>
        </p:nvSpPr>
        <p:spPr>
          <a:xfrm>
            <a:off x="4983361" y="3098250"/>
            <a:ext cx="22752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John Jimmy</a:t>
            </a:r>
          </a:p>
        </p:txBody>
      </p:sp>
      <p:sp>
        <p:nvSpPr>
          <p:cNvPr id="21308" name="Google Shape;21308;p71"/>
          <p:cNvSpPr txBox="1">
            <a:spLocks noGrp="1"/>
          </p:cNvSpPr>
          <p:nvPr>
            <p:ph type="subTitle" idx="4"/>
          </p:nvPr>
        </p:nvSpPr>
        <p:spPr>
          <a:xfrm>
            <a:off x="4983361" y="3527275"/>
            <a:ext cx="22752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Here you can talk a bit about this person</a:t>
            </a:r>
          </a:p>
        </p:txBody>
      </p:sp>
      <p:sp>
        <p:nvSpPr>
          <p:cNvPr id="21309" name="Google Shape;21309;p71"/>
          <p:cNvSpPr/>
          <p:nvPr/>
        </p:nvSpPr>
        <p:spPr>
          <a:xfrm>
            <a:off x="2314298" y="1367085"/>
            <a:ext cx="1417559" cy="1621438"/>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310" name="Google Shape;21310;p71"/>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2410985" y="1475610"/>
            <a:ext cx="1220946" cy="1404356"/>
          </a:xfrm>
          <a:prstGeom prst="rect">
            <a:avLst/>
          </a:prstGeom>
          <a:noFill/>
          <a:ln>
            <a:noFill/>
          </a:ln>
        </p:spPr>
      </p:pic>
      <p:sp>
        <p:nvSpPr>
          <p:cNvPr id="21311" name="Google Shape;21311;p71"/>
          <p:cNvSpPr/>
          <p:nvPr/>
        </p:nvSpPr>
        <p:spPr>
          <a:xfrm flipH="1">
            <a:off x="3377513"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12" name="Google Shape;21312;p71"/>
          <p:cNvSpPr/>
          <p:nvPr/>
        </p:nvSpPr>
        <p:spPr>
          <a:xfrm>
            <a:off x="2153875"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13" name="Google Shape;21313;p71"/>
          <p:cNvSpPr/>
          <p:nvPr/>
        </p:nvSpPr>
        <p:spPr>
          <a:xfrm>
            <a:off x="5412198" y="1367085"/>
            <a:ext cx="1417559" cy="1621438"/>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314" name="Google Shape;21314;p71"/>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a:off x="5508885" y="1475610"/>
            <a:ext cx="1220946" cy="1404354"/>
          </a:xfrm>
          <a:prstGeom prst="rect">
            <a:avLst/>
          </a:prstGeom>
          <a:noFill/>
          <a:ln>
            <a:noFill/>
          </a:ln>
        </p:spPr>
      </p:pic>
      <p:sp>
        <p:nvSpPr>
          <p:cNvPr id="21315" name="Google Shape;21315;p71"/>
          <p:cNvSpPr/>
          <p:nvPr/>
        </p:nvSpPr>
        <p:spPr>
          <a:xfrm flipH="1">
            <a:off x="6475413"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16" name="Google Shape;21316;p71"/>
          <p:cNvSpPr/>
          <p:nvPr/>
        </p:nvSpPr>
        <p:spPr>
          <a:xfrm>
            <a:off x="5251775"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1320"/>
        <p:cNvGrpSpPr/>
        <p:nvPr/>
      </p:nvGrpSpPr>
      <p:grpSpPr>
        <a:xfrm>
          <a:off x="0" y="0"/>
          <a:ext cx="0" cy="0"/>
          <a:chOff x="0" y="0"/>
          <a:chExt cx="0" cy="0"/>
        </a:xfrm>
      </p:grpSpPr>
      <p:sp>
        <p:nvSpPr>
          <p:cNvPr id="21321" name="Google Shape;21321;p72"/>
          <p:cNvSpPr txBox="1">
            <a:spLocks noGrp="1"/>
          </p:cNvSpPr>
          <p:nvPr>
            <p:ph type="title"/>
          </p:nvPr>
        </p:nvSpPr>
        <p:spPr>
          <a:xfrm>
            <a:off x="684749" y="1154173"/>
            <a:ext cx="34347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latin typeface="Calibri"/>
                <a:ea typeface="微软雅黑"/>
                <a:sym typeface="Calibri"/>
              </a:rPr>
              <a:t>Thanks!</a:t>
            </a:r>
            <a:endParaRPr dirty="0">
              <a:latin typeface="Calibri"/>
              <a:ea typeface="微软雅黑"/>
              <a:sym typeface="Calibri"/>
            </a:endParaRPr>
          </a:p>
        </p:txBody>
      </p:sp>
      <p:sp>
        <p:nvSpPr>
          <p:cNvPr id="21322" name="Google Shape;21322;p72"/>
          <p:cNvSpPr txBox="1">
            <a:spLocks noGrp="1"/>
          </p:cNvSpPr>
          <p:nvPr>
            <p:ph type="subTitle" idx="1"/>
          </p:nvPr>
        </p:nvSpPr>
        <p:spPr>
          <a:xfrm>
            <a:off x="744000" y="2824138"/>
            <a:ext cx="34347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lt1"/>
              </a:buClr>
              <a:buSzPts val="1100"/>
              <a:buFont typeface="Arial" panose="020B0604020202020204"/>
              <a:buNone/>
            </a:pPr>
            <a:r>
              <a:rPr lang="en-GB" dirty="0" err="1">
                <a:latin typeface="Calibri"/>
                <a:ea typeface="微软雅黑"/>
                <a:sym typeface="Calibri"/>
              </a:rPr>
              <a:t>youremail@freepik.com</a:t>
            </a:r>
            <a:r>
              <a:rPr lang="en-GB" dirty="0">
                <a:latin typeface="Calibri"/>
                <a:ea typeface="微软雅黑"/>
                <a:sym typeface="Calibri"/>
              </a:rPr>
              <a:t> </a:t>
            </a:r>
            <a:endParaRPr dirty="0">
              <a:latin typeface="Calibri"/>
              <a:ea typeface="微软雅黑"/>
              <a:sym typeface="Calibri"/>
            </a:endParaRPr>
          </a:p>
          <a:p>
            <a:pPr marL="0" lvl="0" indent="0" algn="l" rtl="0">
              <a:spcBef>
                <a:spcPts val="0"/>
              </a:spcBef>
              <a:spcAft>
                <a:spcPts val="0"/>
              </a:spcAft>
              <a:buClr>
                <a:schemeClr val="lt1"/>
              </a:buClr>
              <a:buSzPts val="1100"/>
              <a:buFont typeface="Arial" panose="020B0604020202020204"/>
              <a:buNone/>
            </a:pPr>
            <a:r>
              <a:rPr lang="en-GB" dirty="0">
                <a:latin typeface="Calibri"/>
                <a:ea typeface="微软雅黑"/>
                <a:sym typeface="Calibri"/>
              </a:rPr>
              <a:t>+91  620 421 838 </a:t>
            </a:r>
            <a:endParaRPr dirty="0">
              <a:latin typeface="Calibri"/>
              <a:ea typeface="微软雅黑"/>
              <a:sym typeface="Calibri"/>
            </a:endParaRPr>
          </a:p>
          <a:p>
            <a:pPr marL="0" lvl="0" indent="0" algn="l" rtl="0">
              <a:spcBef>
                <a:spcPts val="0"/>
              </a:spcBef>
              <a:spcAft>
                <a:spcPts val="0"/>
              </a:spcAft>
              <a:buNone/>
            </a:pPr>
            <a:r>
              <a:rPr lang="en-GB" dirty="0" err="1">
                <a:latin typeface="Calibri"/>
                <a:ea typeface="微软雅黑"/>
                <a:sym typeface="Calibri"/>
              </a:rPr>
              <a:t>yourcompany.com</a:t>
            </a:r>
            <a:endParaRPr dirty="0">
              <a:latin typeface="Calibri"/>
              <a:ea typeface="微软雅黑"/>
              <a:sym typeface="Calibri"/>
            </a:endParaRPr>
          </a:p>
        </p:txBody>
      </p:sp>
      <p:sp>
        <p:nvSpPr>
          <p:cNvPr id="21324" name="Google Shape;21324;p72"/>
          <p:cNvSpPr txBox="1">
            <a:spLocks noGrp="1"/>
          </p:cNvSpPr>
          <p:nvPr>
            <p:ph type="subTitle" idx="2"/>
          </p:nvPr>
        </p:nvSpPr>
        <p:spPr>
          <a:xfrm>
            <a:off x="731189" y="2472104"/>
            <a:ext cx="3434700" cy="40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latin typeface="Calibri"/>
                <a:ea typeface="微软雅黑"/>
                <a:sym typeface="Calibri"/>
              </a:rPr>
              <a:t>Do you have any questions?</a:t>
            </a:r>
            <a:endParaRPr dirty="0">
              <a:latin typeface="Calibri"/>
              <a:ea typeface="微软雅黑"/>
              <a:sym typeface="Calibri"/>
            </a:endParaRPr>
          </a:p>
        </p:txBody>
      </p:sp>
      <p:sp>
        <p:nvSpPr>
          <p:cNvPr id="21325" name="Google Shape;21325;p72"/>
          <p:cNvSpPr/>
          <p:nvPr/>
        </p:nvSpPr>
        <p:spPr>
          <a:xfrm>
            <a:off x="5518026" y="1077974"/>
            <a:ext cx="2813384" cy="3218015"/>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326" name="Google Shape;21326;p72"/>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709912" y="1293354"/>
            <a:ext cx="2423104" cy="2787103"/>
          </a:xfrm>
          <a:prstGeom prst="rect">
            <a:avLst/>
          </a:prstGeom>
          <a:noFill/>
          <a:ln>
            <a:noFill/>
          </a:ln>
        </p:spPr>
      </p:pic>
      <p:sp>
        <p:nvSpPr>
          <p:cNvPr id="21327" name="Google Shape;21327;p72"/>
          <p:cNvSpPr/>
          <p:nvPr/>
        </p:nvSpPr>
        <p:spPr>
          <a:xfrm rot="-568148">
            <a:off x="5377747" y="921481"/>
            <a:ext cx="951629" cy="629192"/>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28" name="Google Shape;21328;p72"/>
          <p:cNvSpPr/>
          <p:nvPr/>
        </p:nvSpPr>
        <p:spPr>
          <a:xfrm flipH="1">
            <a:off x="7743863" y="925637"/>
            <a:ext cx="951612" cy="6291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1329" name="Google Shape;21329;p72"/>
          <p:cNvGrpSpPr/>
          <p:nvPr/>
        </p:nvGrpSpPr>
        <p:grpSpPr>
          <a:xfrm>
            <a:off x="812590" y="2007008"/>
            <a:ext cx="564081" cy="365067"/>
            <a:chOff x="1884850" y="1621575"/>
            <a:chExt cx="1715575" cy="1110300"/>
          </a:xfrm>
        </p:grpSpPr>
        <p:sp>
          <p:nvSpPr>
            <p:cNvPr id="21330" name="Google Shape;21330;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31" name="Google Shape;21331;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332" name="Google Shape;21332;p72"/>
          <p:cNvGrpSpPr/>
          <p:nvPr/>
        </p:nvGrpSpPr>
        <p:grpSpPr>
          <a:xfrm>
            <a:off x="1484690" y="2007008"/>
            <a:ext cx="564081" cy="365067"/>
            <a:chOff x="1884850" y="1621575"/>
            <a:chExt cx="1715575" cy="1110300"/>
          </a:xfrm>
        </p:grpSpPr>
        <p:sp>
          <p:nvSpPr>
            <p:cNvPr id="21333" name="Google Shape;21333;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34" name="Google Shape;21334;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335" name="Google Shape;21335;p72"/>
          <p:cNvGrpSpPr/>
          <p:nvPr/>
        </p:nvGrpSpPr>
        <p:grpSpPr>
          <a:xfrm>
            <a:off x="2156790" y="2007008"/>
            <a:ext cx="564081" cy="365067"/>
            <a:chOff x="1884850" y="1621575"/>
            <a:chExt cx="1715575" cy="1110300"/>
          </a:xfrm>
        </p:grpSpPr>
        <p:sp>
          <p:nvSpPr>
            <p:cNvPr id="21336" name="Google Shape;21336;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37" name="Google Shape;21337;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338" name="Google Shape;21338;p72"/>
          <p:cNvGrpSpPr/>
          <p:nvPr/>
        </p:nvGrpSpPr>
        <p:grpSpPr>
          <a:xfrm>
            <a:off x="2828890" y="2007008"/>
            <a:ext cx="564081" cy="365067"/>
            <a:chOff x="1884850" y="1621575"/>
            <a:chExt cx="1715575" cy="1110300"/>
          </a:xfrm>
        </p:grpSpPr>
        <p:sp>
          <p:nvSpPr>
            <p:cNvPr id="21339" name="Google Shape;21339;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40" name="Google Shape;21340;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pic>
        <p:nvPicPr>
          <p:cNvPr id="21341" name="Google Shape;21341;p72"/>
          <p:cNvPicPr preferRelativeResize="0"/>
          <p:nvPr/>
        </p:nvPicPr>
        <p:blipFill rotWithShape="1">
          <a:blip r:embed="rId4" cstate="screen">
            <a:extLst>
              <a:ext uri="{28A0092B-C50C-407E-A947-70E740481C1C}">
                <a14:useLocalDpi xmlns:a14="http://schemas.microsoft.com/office/drawing/2010/main"/>
              </a:ext>
            </a:extLst>
          </a:blip>
          <a:srcRect r="-2824"/>
          <a:stretch>
            <a:fillRect/>
          </a:stretch>
        </p:blipFill>
        <p:spPr>
          <a:xfrm rot="1655977">
            <a:off x="7527295" y="3022623"/>
            <a:ext cx="1068114" cy="1859602"/>
          </a:xfrm>
          <a:prstGeom prst="rect">
            <a:avLst/>
          </a:prstGeom>
          <a:noFill/>
          <a:ln>
            <a:noFill/>
          </a:ln>
          <a:effectLst>
            <a:outerShdw blurRad="57150" dist="19050" dir="5400000" algn="bl" rotWithShape="0">
              <a:schemeClr val="dk2">
                <a:alpha val="50000"/>
              </a:schemeClr>
            </a:outerShdw>
          </a:effectLst>
        </p:spPr>
      </p:pic>
      <p:grpSp>
        <p:nvGrpSpPr>
          <p:cNvPr id="21342" name="Google Shape;21342;p72"/>
          <p:cNvGrpSpPr/>
          <p:nvPr/>
        </p:nvGrpSpPr>
        <p:grpSpPr>
          <a:xfrm>
            <a:off x="986987" y="2081874"/>
            <a:ext cx="215298" cy="215298"/>
            <a:chOff x="3368074" y="3882537"/>
            <a:chExt cx="215298" cy="215298"/>
          </a:xfrm>
        </p:grpSpPr>
        <p:sp>
          <p:nvSpPr>
            <p:cNvPr id="21343" name="Google Shape;21343;p7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44" name="Google Shape;21344;p7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45" name="Google Shape;21345;p7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1346" name="Google Shape;21346;p72"/>
          <p:cNvSpPr/>
          <p:nvPr/>
        </p:nvSpPr>
        <p:spPr>
          <a:xfrm>
            <a:off x="1653032" y="2096668"/>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1347" name="Google Shape;21347;p72"/>
          <p:cNvGrpSpPr/>
          <p:nvPr/>
        </p:nvGrpSpPr>
        <p:grpSpPr>
          <a:xfrm>
            <a:off x="2283501" y="2089507"/>
            <a:ext cx="262661" cy="200052"/>
            <a:chOff x="5590763" y="3890208"/>
            <a:chExt cx="262661" cy="200052"/>
          </a:xfrm>
        </p:grpSpPr>
        <p:sp>
          <p:nvSpPr>
            <p:cNvPr id="21348" name="Google Shape;21348;p7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49" name="Google Shape;21349;p7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350" name="Google Shape;21350;p72"/>
          <p:cNvGrpSpPr/>
          <p:nvPr/>
        </p:nvGrpSpPr>
        <p:grpSpPr>
          <a:xfrm>
            <a:off x="3008993" y="2086000"/>
            <a:ext cx="203862" cy="231903"/>
            <a:chOff x="1512725" y="258500"/>
            <a:chExt cx="4570900" cy="5199625"/>
          </a:xfrm>
        </p:grpSpPr>
        <p:sp>
          <p:nvSpPr>
            <p:cNvPr id="21351" name="Google Shape;21351;p7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52" name="Google Shape;21352;p7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1356"/>
        <p:cNvGrpSpPr/>
        <p:nvPr/>
      </p:nvGrpSpPr>
      <p:grpSpPr>
        <a:xfrm>
          <a:off x="0" y="0"/>
          <a:ext cx="0" cy="0"/>
          <a:chOff x="0" y="0"/>
          <a:chExt cx="0" cy="0"/>
        </a:xfrm>
      </p:grpSpPr>
      <p:sp>
        <p:nvSpPr>
          <p:cNvPr id="21357" name="Google Shape;21357;p73"/>
          <p:cNvSpPr txBox="1">
            <a:spLocks noGrp="1"/>
          </p:cNvSpPr>
          <p:nvPr>
            <p:ph type="body" idx="4294967295"/>
          </p:nvPr>
        </p:nvSpPr>
        <p:spPr>
          <a:xfrm>
            <a:off x="720000" y="1239375"/>
            <a:ext cx="7704000" cy="616500"/>
          </a:xfrm>
          <a:prstGeom prst="rect">
            <a:avLst/>
          </a:prstGeom>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GB" sz="1400">
                <a:latin typeface="Calibri"/>
                <a:ea typeface="微软雅黑"/>
                <a:sym typeface="Calibri"/>
              </a:rPr>
              <a:t>Here’s an assortment of alternatives resources within the same style of this template</a:t>
            </a:r>
            <a:endParaRPr sz="1400">
              <a:solidFill>
                <a:schemeClr val="accent1"/>
              </a:solidFill>
              <a:latin typeface="Calibri"/>
              <a:ea typeface="微软雅黑"/>
              <a:sym typeface="Calibri"/>
            </a:endParaRPr>
          </a:p>
        </p:txBody>
      </p:sp>
      <p:sp>
        <p:nvSpPr>
          <p:cNvPr id="21358" name="Google Shape;21358;p7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Alternative resources</a:t>
            </a:r>
          </a:p>
        </p:txBody>
      </p:sp>
      <p:grpSp>
        <p:nvGrpSpPr>
          <p:cNvPr id="21359" name="Google Shape;21359;p73"/>
          <p:cNvGrpSpPr/>
          <p:nvPr/>
        </p:nvGrpSpPr>
        <p:grpSpPr>
          <a:xfrm>
            <a:off x="1238375" y="2421950"/>
            <a:ext cx="1477619" cy="1878736"/>
            <a:chOff x="1238375" y="2421950"/>
            <a:chExt cx="1477619" cy="1878736"/>
          </a:xfrm>
        </p:grpSpPr>
        <p:sp>
          <p:nvSpPr>
            <p:cNvPr id="21360" name="Google Shape;21360;p73"/>
            <p:cNvSpPr/>
            <p:nvPr/>
          </p:nvSpPr>
          <p:spPr>
            <a:xfrm>
              <a:off x="1238375" y="2421950"/>
              <a:ext cx="1477619" cy="1878736"/>
            </a:xfrm>
            <a:custGeom>
              <a:avLst/>
              <a:gdLst/>
              <a:ahLst/>
              <a:cxnLst/>
              <a:rect l="l" t="t" r="r" b="b"/>
              <a:pathLst>
                <a:path w="65921" h="83816" extrusionOk="0">
                  <a:moveTo>
                    <a:pt x="33508" y="1"/>
                  </a:moveTo>
                  <a:cubicBezTo>
                    <a:pt x="32504" y="1"/>
                    <a:pt x="31614" y="572"/>
                    <a:pt x="31180" y="1416"/>
                  </a:cubicBezTo>
                  <a:cubicBezTo>
                    <a:pt x="30718" y="752"/>
                    <a:pt x="29954" y="319"/>
                    <a:pt x="29092" y="319"/>
                  </a:cubicBezTo>
                  <a:cubicBezTo>
                    <a:pt x="28975" y="319"/>
                    <a:pt x="28857" y="327"/>
                    <a:pt x="28738" y="343"/>
                  </a:cubicBezTo>
                  <a:cubicBezTo>
                    <a:pt x="28692" y="343"/>
                    <a:pt x="28647" y="343"/>
                    <a:pt x="28601" y="366"/>
                  </a:cubicBezTo>
                  <a:cubicBezTo>
                    <a:pt x="27597" y="526"/>
                    <a:pt x="26821" y="1256"/>
                    <a:pt x="26570" y="2169"/>
                  </a:cubicBezTo>
                  <a:cubicBezTo>
                    <a:pt x="26083" y="1714"/>
                    <a:pt x="25435" y="1453"/>
                    <a:pt x="24766" y="1453"/>
                  </a:cubicBezTo>
                  <a:cubicBezTo>
                    <a:pt x="24462" y="1453"/>
                    <a:pt x="24153" y="1507"/>
                    <a:pt x="23853" y="1622"/>
                  </a:cubicBezTo>
                  <a:lnTo>
                    <a:pt x="23830" y="1622"/>
                  </a:lnTo>
                  <a:cubicBezTo>
                    <a:pt x="22872" y="1987"/>
                    <a:pt x="22256" y="2831"/>
                    <a:pt x="22164" y="3790"/>
                  </a:cubicBezTo>
                  <a:cubicBezTo>
                    <a:pt x="21730" y="3492"/>
                    <a:pt x="21215" y="3336"/>
                    <a:pt x="20693" y="3336"/>
                  </a:cubicBezTo>
                  <a:cubicBezTo>
                    <a:pt x="20254" y="3336"/>
                    <a:pt x="19809" y="3447"/>
                    <a:pt x="19402" y="3676"/>
                  </a:cubicBezTo>
                  <a:cubicBezTo>
                    <a:pt x="18535" y="4178"/>
                    <a:pt x="18056" y="5137"/>
                    <a:pt x="18101" y="6095"/>
                  </a:cubicBezTo>
                  <a:cubicBezTo>
                    <a:pt x="17759" y="5934"/>
                    <a:pt x="17389" y="5851"/>
                    <a:pt x="17018" y="5851"/>
                  </a:cubicBezTo>
                  <a:cubicBezTo>
                    <a:pt x="16498" y="5851"/>
                    <a:pt x="15975" y="6013"/>
                    <a:pt x="15522" y="6346"/>
                  </a:cubicBezTo>
                  <a:cubicBezTo>
                    <a:pt x="15454" y="6369"/>
                    <a:pt x="15385" y="6438"/>
                    <a:pt x="15339" y="6483"/>
                  </a:cubicBezTo>
                  <a:cubicBezTo>
                    <a:pt x="14586" y="7122"/>
                    <a:pt x="14267" y="8081"/>
                    <a:pt x="14472" y="8994"/>
                  </a:cubicBezTo>
                  <a:cubicBezTo>
                    <a:pt x="14231" y="8922"/>
                    <a:pt x="13982" y="8886"/>
                    <a:pt x="13734" y="8886"/>
                  </a:cubicBezTo>
                  <a:cubicBezTo>
                    <a:pt x="13041" y="8886"/>
                    <a:pt x="12351" y="9164"/>
                    <a:pt x="11847" y="9702"/>
                  </a:cubicBezTo>
                  <a:cubicBezTo>
                    <a:pt x="11162" y="10432"/>
                    <a:pt x="10957" y="11459"/>
                    <a:pt x="11277" y="12349"/>
                  </a:cubicBezTo>
                  <a:cubicBezTo>
                    <a:pt x="11165" y="12335"/>
                    <a:pt x="11052" y="12328"/>
                    <a:pt x="10939" y="12328"/>
                  </a:cubicBezTo>
                  <a:cubicBezTo>
                    <a:pt x="10152" y="12328"/>
                    <a:pt x="9353" y="12675"/>
                    <a:pt x="8834" y="13354"/>
                  </a:cubicBezTo>
                  <a:cubicBezTo>
                    <a:pt x="8811" y="13377"/>
                    <a:pt x="8789" y="13399"/>
                    <a:pt x="8766" y="13445"/>
                  </a:cubicBezTo>
                  <a:cubicBezTo>
                    <a:pt x="8195" y="14244"/>
                    <a:pt x="8149" y="15271"/>
                    <a:pt x="8560" y="16093"/>
                  </a:cubicBezTo>
                  <a:cubicBezTo>
                    <a:pt x="8538" y="16092"/>
                    <a:pt x="8516" y="16092"/>
                    <a:pt x="8493" y="16092"/>
                  </a:cubicBezTo>
                  <a:cubicBezTo>
                    <a:pt x="7583" y="16092"/>
                    <a:pt x="6745" y="16546"/>
                    <a:pt x="6255" y="17348"/>
                  </a:cubicBezTo>
                  <a:cubicBezTo>
                    <a:pt x="6232" y="17394"/>
                    <a:pt x="6187" y="17439"/>
                    <a:pt x="6164" y="17485"/>
                  </a:cubicBezTo>
                  <a:cubicBezTo>
                    <a:pt x="5707" y="18330"/>
                    <a:pt x="5798" y="19334"/>
                    <a:pt x="6278" y="20110"/>
                  </a:cubicBezTo>
                  <a:cubicBezTo>
                    <a:pt x="5342" y="20179"/>
                    <a:pt x="4475" y="20772"/>
                    <a:pt x="4087" y="21685"/>
                  </a:cubicBezTo>
                  <a:cubicBezTo>
                    <a:pt x="3699" y="22598"/>
                    <a:pt x="3858" y="23602"/>
                    <a:pt x="4452" y="24310"/>
                  </a:cubicBezTo>
                  <a:cubicBezTo>
                    <a:pt x="3562" y="24492"/>
                    <a:pt x="2786" y="25109"/>
                    <a:pt x="2466" y="26022"/>
                  </a:cubicBezTo>
                  <a:cubicBezTo>
                    <a:pt x="2466" y="26045"/>
                    <a:pt x="2443" y="26090"/>
                    <a:pt x="2420" y="26113"/>
                  </a:cubicBezTo>
                  <a:cubicBezTo>
                    <a:pt x="2146" y="27049"/>
                    <a:pt x="2398" y="28030"/>
                    <a:pt x="3037" y="28692"/>
                  </a:cubicBezTo>
                  <a:cubicBezTo>
                    <a:pt x="2146" y="28943"/>
                    <a:pt x="1416" y="29674"/>
                    <a:pt x="1211" y="30655"/>
                  </a:cubicBezTo>
                  <a:cubicBezTo>
                    <a:pt x="1005" y="31614"/>
                    <a:pt x="1348" y="32573"/>
                    <a:pt x="2055" y="33189"/>
                  </a:cubicBezTo>
                  <a:cubicBezTo>
                    <a:pt x="1188" y="33508"/>
                    <a:pt x="549" y="34307"/>
                    <a:pt x="435" y="35289"/>
                  </a:cubicBezTo>
                  <a:lnTo>
                    <a:pt x="435" y="35312"/>
                  </a:lnTo>
                  <a:cubicBezTo>
                    <a:pt x="320" y="36293"/>
                    <a:pt x="754" y="37206"/>
                    <a:pt x="1507" y="37731"/>
                  </a:cubicBezTo>
                  <a:cubicBezTo>
                    <a:pt x="663" y="38142"/>
                    <a:pt x="92" y="38987"/>
                    <a:pt x="46" y="39968"/>
                  </a:cubicBezTo>
                  <a:cubicBezTo>
                    <a:pt x="1" y="40950"/>
                    <a:pt x="526" y="41840"/>
                    <a:pt x="1325" y="42319"/>
                  </a:cubicBezTo>
                  <a:cubicBezTo>
                    <a:pt x="526" y="42798"/>
                    <a:pt x="24" y="43689"/>
                    <a:pt x="92" y="44670"/>
                  </a:cubicBezTo>
                  <a:lnTo>
                    <a:pt x="92" y="44693"/>
                  </a:lnTo>
                  <a:cubicBezTo>
                    <a:pt x="138" y="45674"/>
                    <a:pt x="731" y="46496"/>
                    <a:pt x="1553" y="46884"/>
                  </a:cubicBezTo>
                  <a:cubicBezTo>
                    <a:pt x="823" y="47432"/>
                    <a:pt x="389" y="48368"/>
                    <a:pt x="526" y="49349"/>
                  </a:cubicBezTo>
                  <a:cubicBezTo>
                    <a:pt x="663" y="50331"/>
                    <a:pt x="1325" y="51107"/>
                    <a:pt x="2192" y="51426"/>
                  </a:cubicBezTo>
                  <a:cubicBezTo>
                    <a:pt x="1507" y="52043"/>
                    <a:pt x="1165" y="53024"/>
                    <a:pt x="1393" y="53983"/>
                  </a:cubicBezTo>
                  <a:cubicBezTo>
                    <a:pt x="1621" y="54941"/>
                    <a:pt x="2352" y="55649"/>
                    <a:pt x="3242" y="55900"/>
                  </a:cubicBezTo>
                  <a:cubicBezTo>
                    <a:pt x="2603" y="56585"/>
                    <a:pt x="2375" y="57566"/>
                    <a:pt x="2694" y="58502"/>
                  </a:cubicBezTo>
                  <a:cubicBezTo>
                    <a:pt x="2991" y="59438"/>
                    <a:pt x="3790" y="60100"/>
                    <a:pt x="4726" y="60237"/>
                  </a:cubicBezTo>
                  <a:cubicBezTo>
                    <a:pt x="4155" y="60990"/>
                    <a:pt x="4018" y="61994"/>
                    <a:pt x="4406" y="62885"/>
                  </a:cubicBezTo>
                  <a:cubicBezTo>
                    <a:pt x="4817" y="63820"/>
                    <a:pt x="5684" y="64368"/>
                    <a:pt x="6620" y="64437"/>
                  </a:cubicBezTo>
                  <a:cubicBezTo>
                    <a:pt x="6141" y="65213"/>
                    <a:pt x="6095" y="66240"/>
                    <a:pt x="6597" y="67084"/>
                  </a:cubicBezTo>
                  <a:lnTo>
                    <a:pt x="6620" y="67153"/>
                  </a:lnTo>
                  <a:cubicBezTo>
                    <a:pt x="7121" y="67959"/>
                    <a:pt x="7976" y="68411"/>
                    <a:pt x="8846" y="68411"/>
                  </a:cubicBezTo>
                  <a:cubicBezTo>
                    <a:pt x="8888" y="68411"/>
                    <a:pt x="8929" y="68410"/>
                    <a:pt x="8971" y="68408"/>
                  </a:cubicBezTo>
                  <a:lnTo>
                    <a:pt x="8971" y="68408"/>
                  </a:lnTo>
                  <a:cubicBezTo>
                    <a:pt x="8583" y="69253"/>
                    <a:pt x="8674" y="70303"/>
                    <a:pt x="9268" y="71079"/>
                  </a:cubicBezTo>
                  <a:cubicBezTo>
                    <a:pt x="9770" y="71755"/>
                    <a:pt x="10549" y="72120"/>
                    <a:pt x="11344" y="72120"/>
                  </a:cubicBezTo>
                  <a:cubicBezTo>
                    <a:pt x="11489" y="72120"/>
                    <a:pt x="11634" y="72108"/>
                    <a:pt x="11779" y="72083"/>
                  </a:cubicBezTo>
                  <a:lnTo>
                    <a:pt x="11779" y="72083"/>
                  </a:lnTo>
                  <a:cubicBezTo>
                    <a:pt x="11482" y="72973"/>
                    <a:pt x="11710" y="74000"/>
                    <a:pt x="12418" y="74731"/>
                  </a:cubicBezTo>
                  <a:cubicBezTo>
                    <a:pt x="12939" y="75236"/>
                    <a:pt x="13600" y="75497"/>
                    <a:pt x="14260" y="75497"/>
                  </a:cubicBezTo>
                  <a:cubicBezTo>
                    <a:pt x="14524" y="75497"/>
                    <a:pt x="14788" y="75455"/>
                    <a:pt x="15043" y="75370"/>
                  </a:cubicBezTo>
                  <a:lnTo>
                    <a:pt x="15043" y="75370"/>
                  </a:lnTo>
                  <a:cubicBezTo>
                    <a:pt x="14883" y="76260"/>
                    <a:pt x="15180" y="77196"/>
                    <a:pt x="15933" y="77835"/>
                  </a:cubicBezTo>
                  <a:cubicBezTo>
                    <a:pt x="15979" y="77881"/>
                    <a:pt x="16047" y="77926"/>
                    <a:pt x="16116" y="77972"/>
                  </a:cubicBezTo>
                  <a:cubicBezTo>
                    <a:pt x="16572" y="78298"/>
                    <a:pt x="17097" y="78453"/>
                    <a:pt x="17619" y="78453"/>
                  </a:cubicBezTo>
                  <a:cubicBezTo>
                    <a:pt x="18011" y="78453"/>
                    <a:pt x="18402" y="78366"/>
                    <a:pt x="18763" y="78200"/>
                  </a:cubicBezTo>
                  <a:lnTo>
                    <a:pt x="18763" y="78200"/>
                  </a:lnTo>
                  <a:cubicBezTo>
                    <a:pt x="18718" y="79136"/>
                    <a:pt x="19220" y="80072"/>
                    <a:pt x="20133" y="80551"/>
                  </a:cubicBezTo>
                  <a:lnTo>
                    <a:pt x="20133" y="80574"/>
                  </a:lnTo>
                  <a:cubicBezTo>
                    <a:pt x="20524" y="80780"/>
                    <a:pt x="20941" y="80876"/>
                    <a:pt x="21350" y="80876"/>
                  </a:cubicBezTo>
                  <a:cubicBezTo>
                    <a:pt x="21895" y="80876"/>
                    <a:pt x="22428" y="80705"/>
                    <a:pt x="22872" y="80392"/>
                  </a:cubicBezTo>
                  <a:cubicBezTo>
                    <a:pt x="23009" y="81305"/>
                    <a:pt x="23602" y="82126"/>
                    <a:pt x="24538" y="82469"/>
                  </a:cubicBezTo>
                  <a:cubicBezTo>
                    <a:pt x="24584" y="82491"/>
                    <a:pt x="24652" y="82514"/>
                    <a:pt x="24698" y="82514"/>
                  </a:cubicBezTo>
                  <a:cubicBezTo>
                    <a:pt x="24960" y="82602"/>
                    <a:pt x="25225" y="82643"/>
                    <a:pt x="25485" y="82643"/>
                  </a:cubicBezTo>
                  <a:cubicBezTo>
                    <a:pt x="26179" y="82643"/>
                    <a:pt x="26842" y="82350"/>
                    <a:pt x="27323" y="81852"/>
                  </a:cubicBezTo>
                  <a:cubicBezTo>
                    <a:pt x="27619" y="82743"/>
                    <a:pt x="28373" y="83427"/>
                    <a:pt x="29354" y="83587"/>
                  </a:cubicBezTo>
                  <a:cubicBezTo>
                    <a:pt x="29400" y="83610"/>
                    <a:pt x="29468" y="83610"/>
                    <a:pt x="29514" y="83633"/>
                  </a:cubicBezTo>
                  <a:cubicBezTo>
                    <a:pt x="29613" y="83644"/>
                    <a:pt x="29711" y="83649"/>
                    <a:pt x="29808" y="83649"/>
                  </a:cubicBezTo>
                  <a:cubicBezTo>
                    <a:pt x="30698" y="83649"/>
                    <a:pt x="31506" y="83189"/>
                    <a:pt x="31979" y="82469"/>
                  </a:cubicBezTo>
                  <a:cubicBezTo>
                    <a:pt x="32436" y="83290"/>
                    <a:pt x="33280" y="83815"/>
                    <a:pt x="34262" y="83815"/>
                  </a:cubicBezTo>
                  <a:lnTo>
                    <a:pt x="34421" y="83815"/>
                  </a:lnTo>
                  <a:cubicBezTo>
                    <a:pt x="35449" y="83747"/>
                    <a:pt x="36293" y="83108"/>
                    <a:pt x="36658" y="82218"/>
                  </a:cubicBezTo>
                  <a:cubicBezTo>
                    <a:pt x="37151" y="82802"/>
                    <a:pt x="37893" y="83153"/>
                    <a:pt x="38684" y="83153"/>
                  </a:cubicBezTo>
                  <a:cubicBezTo>
                    <a:pt x="38881" y="83153"/>
                    <a:pt x="39082" y="83131"/>
                    <a:pt x="39283" y="83085"/>
                  </a:cubicBezTo>
                  <a:lnTo>
                    <a:pt x="39306" y="83085"/>
                  </a:lnTo>
                  <a:cubicBezTo>
                    <a:pt x="40310" y="82834"/>
                    <a:pt x="41018" y="82035"/>
                    <a:pt x="41223" y="81099"/>
                  </a:cubicBezTo>
                  <a:cubicBezTo>
                    <a:pt x="41682" y="81486"/>
                    <a:pt x="42275" y="81702"/>
                    <a:pt x="42885" y="81702"/>
                  </a:cubicBezTo>
                  <a:cubicBezTo>
                    <a:pt x="43246" y="81702"/>
                    <a:pt x="43614" y="81626"/>
                    <a:pt x="43962" y="81464"/>
                  </a:cubicBezTo>
                  <a:cubicBezTo>
                    <a:pt x="44875" y="81053"/>
                    <a:pt x="45446" y="80163"/>
                    <a:pt x="45492" y="79205"/>
                  </a:cubicBezTo>
                  <a:cubicBezTo>
                    <a:pt x="45885" y="79434"/>
                    <a:pt x="46330" y="79553"/>
                    <a:pt x="46780" y="79553"/>
                  </a:cubicBezTo>
                  <a:cubicBezTo>
                    <a:pt x="47271" y="79553"/>
                    <a:pt x="47767" y="79411"/>
                    <a:pt x="48208" y="79113"/>
                  </a:cubicBezTo>
                  <a:cubicBezTo>
                    <a:pt x="49075" y="78566"/>
                    <a:pt x="49509" y="77584"/>
                    <a:pt x="49395" y="76625"/>
                  </a:cubicBezTo>
                  <a:lnTo>
                    <a:pt x="49395" y="76625"/>
                  </a:lnTo>
                  <a:cubicBezTo>
                    <a:pt x="49689" y="76739"/>
                    <a:pt x="49999" y="76794"/>
                    <a:pt x="50308" y="76794"/>
                  </a:cubicBezTo>
                  <a:cubicBezTo>
                    <a:pt x="50935" y="76794"/>
                    <a:pt x="51561" y="76566"/>
                    <a:pt x="52065" y="76123"/>
                  </a:cubicBezTo>
                  <a:cubicBezTo>
                    <a:pt x="52819" y="75438"/>
                    <a:pt x="53093" y="74434"/>
                    <a:pt x="52841" y="73521"/>
                  </a:cubicBezTo>
                  <a:lnTo>
                    <a:pt x="52841" y="73521"/>
                  </a:lnTo>
                  <a:cubicBezTo>
                    <a:pt x="53029" y="73563"/>
                    <a:pt x="53221" y="73584"/>
                    <a:pt x="53412" y="73584"/>
                  </a:cubicBezTo>
                  <a:cubicBezTo>
                    <a:pt x="54152" y="73584"/>
                    <a:pt x="54890" y="73270"/>
                    <a:pt x="55398" y="72654"/>
                  </a:cubicBezTo>
                  <a:lnTo>
                    <a:pt x="55421" y="72654"/>
                  </a:lnTo>
                  <a:cubicBezTo>
                    <a:pt x="56060" y="71878"/>
                    <a:pt x="56197" y="70851"/>
                    <a:pt x="55832" y="69983"/>
                  </a:cubicBezTo>
                  <a:lnTo>
                    <a:pt x="55832" y="69983"/>
                  </a:lnTo>
                  <a:cubicBezTo>
                    <a:pt x="55915" y="69992"/>
                    <a:pt x="55999" y="69996"/>
                    <a:pt x="56083" y="69996"/>
                  </a:cubicBezTo>
                  <a:cubicBezTo>
                    <a:pt x="56917" y="69996"/>
                    <a:pt x="57753" y="69588"/>
                    <a:pt x="58251" y="68842"/>
                  </a:cubicBezTo>
                  <a:cubicBezTo>
                    <a:pt x="58251" y="68819"/>
                    <a:pt x="58274" y="68796"/>
                    <a:pt x="58274" y="68796"/>
                  </a:cubicBezTo>
                  <a:cubicBezTo>
                    <a:pt x="58822" y="67952"/>
                    <a:pt x="58822" y="66947"/>
                    <a:pt x="58388" y="66126"/>
                  </a:cubicBezTo>
                  <a:cubicBezTo>
                    <a:pt x="59324" y="66103"/>
                    <a:pt x="60214" y="65578"/>
                    <a:pt x="60648" y="64688"/>
                  </a:cubicBezTo>
                  <a:cubicBezTo>
                    <a:pt x="61104" y="63798"/>
                    <a:pt x="60990" y="62770"/>
                    <a:pt x="60465" y="62017"/>
                  </a:cubicBezTo>
                  <a:cubicBezTo>
                    <a:pt x="61401" y="61903"/>
                    <a:pt x="62223" y="61287"/>
                    <a:pt x="62565" y="60351"/>
                  </a:cubicBezTo>
                  <a:lnTo>
                    <a:pt x="62588" y="60328"/>
                  </a:lnTo>
                  <a:cubicBezTo>
                    <a:pt x="62930" y="59415"/>
                    <a:pt x="62725" y="58434"/>
                    <a:pt x="62109" y="57726"/>
                  </a:cubicBezTo>
                  <a:cubicBezTo>
                    <a:pt x="63022" y="57521"/>
                    <a:pt x="63775" y="56836"/>
                    <a:pt x="64049" y="55900"/>
                  </a:cubicBezTo>
                  <a:cubicBezTo>
                    <a:pt x="64323" y="54941"/>
                    <a:pt x="64026" y="53960"/>
                    <a:pt x="63341" y="53298"/>
                  </a:cubicBezTo>
                  <a:cubicBezTo>
                    <a:pt x="64208" y="53024"/>
                    <a:pt x="64893" y="52271"/>
                    <a:pt x="65076" y="51312"/>
                  </a:cubicBezTo>
                  <a:cubicBezTo>
                    <a:pt x="65076" y="51312"/>
                    <a:pt x="65099" y="51289"/>
                    <a:pt x="65099" y="51267"/>
                  </a:cubicBezTo>
                  <a:cubicBezTo>
                    <a:pt x="65258" y="50308"/>
                    <a:pt x="64870" y="49372"/>
                    <a:pt x="64140" y="48801"/>
                  </a:cubicBezTo>
                  <a:cubicBezTo>
                    <a:pt x="64962" y="48436"/>
                    <a:pt x="65578" y="47660"/>
                    <a:pt x="65692" y="46701"/>
                  </a:cubicBezTo>
                  <a:cubicBezTo>
                    <a:pt x="65692" y="46656"/>
                    <a:pt x="65715" y="46587"/>
                    <a:pt x="65715" y="46542"/>
                  </a:cubicBezTo>
                  <a:cubicBezTo>
                    <a:pt x="65761" y="45583"/>
                    <a:pt x="65304" y="44716"/>
                    <a:pt x="64551" y="44214"/>
                  </a:cubicBezTo>
                  <a:cubicBezTo>
                    <a:pt x="65373" y="43780"/>
                    <a:pt x="65920" y="42935"/>
                    <a:pt x="65920" y="41931"/>
                  </a:cubicBezTo>
                  <a:cubicBezTo>
                    <a:pt x="65920" y="41794"/>
                    <a:pt x="65898" y="41657"/>
                    <a:pt x="65875" y="41520"/>
                  </a:cubicBezTo>
                  <a:cubicBezTo>
                    <a:pt x="65898" y="41383"/>
                    <a:pt x="65898" y="41246"/>
                    <a:pt x="65898" y="41109"/>
                  </a:cubicBezTo>
                  <a:cubicBezTo>
                    <a:pt x="65898" y="40128"/>
                    <a:pt x="65327" y="39283"/>
                    <a:pt x="64528" y="38850"/>
                  </a:cubicBezTo>
                  <a:cubicBezTo>
                    <a:pt x="65236" y="38347"/>
                    <a:pt x="65692" y="37503"/>
                    <a:pt x="65646" y="36544"/>
                  </a:cubicBezTo>
                  <a:cubicBezTo>
                    <a:pt x="65646" y="36499"/>
                    <a:pt x="65624" y="36430"/>
                    <a:pt x="65624" y="36384"/>
                  </a:cubicBezTo>
                  <a:cubicBezTo>
                    <a:pt x="65509" y="35426"/>
                    <a:pt x="64893" y="34627"/>
                    <a:pt x="64049" y="34285"/>
                  </a:cubicBezTo>
                  <a:cubicBezTo>
                    <a:pt x="64756" y="33691"/>
                    <a:pt x="65144" y="32732"/>
                    <a:pt x="64939" y="31751"/>
                  </a:cubicBezTo>
                  <a:cubicBezTo>
                    <a:pt x="64756" y="30792"/>
                    <a:pt x="64049" y="30062"/>
                    <a:pt x="63158" y="29788"/>
                  </a:cubicBezTo>
                  <a:cubicBezTo>
                    <a:pt x="63775" y="29172"/>
                    <a:pt x="64071" y="28259"/>
                    <a:pt x="63866" y="27346"/>
                  </a:cubicBezTo>
                  <a:cubicBezTo>
                    <a:pt x="63843" y="27277"/>
                    <a:pt x="63820" y="27209"/>
                    <a:pt x="63820" y="27140"/>
                  </a:cubicBezTo>
                  <a:cubicBezTo>
                    <a:pt x="63524" y="26204"/>
                    <a:pt x="62748" y="25565"/>
                    <a:pt x="61857" y="25383"/>
                  </a:cubicBezTo>
                  <a:cubicBezTo>
                    <a:pt x="62474" y="24652"/>
                    <a:pt x="62656" y="23648"/>
                    <a:pt x="62268" y="22735"/>
                  </a:cubicBezTo>
                  <a:cubicBezTo>
                    <a:pt x="61903" y="21799"/>
                    <a:pt x="61059" y="21206"/>
                    <a:pt x="60146" y="21114"/>
                  </a:cubicBezTo>
                  <a:cubicBezTo>
                    <a:pt x="60671" y="20338"/>
                    <a:pt x="60739" y="19311"/>
                    <a:pt x="60282" y="18444"/>
                  </a:cubicBezTo>
                  <a:lnTo>
                    <a:pt x="60260" y="18421"/>
                  </a:lnTo>
                  <a:cubicBezTo>
                    <a:pt x="59803" y="17554"/>
                    <a:pt x="58913" y="17051"/>
                    <a:pt x="57977" y="17051"/>
                  </a:cubicBezTo>
                  <a:cubicBezTo>
                    <a:pt x="58388" y="16253"/>
                    <a:pt x="58388" y="15248"/>
                    <a:pt x="57863" y="14427"/>
                  </a:cubicBezTo>
                  <a:cubicBezTo>
                    <a:pt x="57840" y="14404"/>
                    <a:pt x="57795" y="14335"/>
                    <a:pt x="57772" y="14312"/>
                  </a:cubicBezTo>
                  <a:cubicBezTo>
                    <a:pt x="57267" y="13605"/>
                    <a:pt x="56475" y="13220"/>
                    <a:pt x="55667" y="13220"/>
                  </a:cubicBezTo>
                  <a:cubicBezTo>
                    <a:pt x="55562" y="13220"/>
                    <a:pt x="55457" y="13227"/>
                    <a:pt x="55352" y="13240"/>
                  </a:cubicBezTo>
                  <a:cubicBezTo>
                    <a:pt x="55695" y="12349"/>
                    <a:pt x="55535" y="11299"/>
                    <a:pt x="54850" y="10569"/>
                  </a:cubicBezTo>
                  <a:cubicBezTo>
                    <a:pt x="54339" y="9988"/>
                    <a:pt x="53638" y="9692"/>
                    <a:pt x="52925" y="9692"/>
                  </a:cubicBezTo>
                  <a:cubicBezTo>
                    <a:pt x="52714" y="9692"/>
                    <a:pt x="52502" y="9718"/>
                    <a:pt x="52294" y="9770"/>
                  </a:cubicBezTo>
                  <a:cubicBezTo>
                    <a:pt x="52499" y="8857"/>
                    <a:pt x="52225" y="7830"/>
                    <a:pt x="51449" y="7191"/>
                  </a:cubicBezTo>
                  <a:lnTo>
                    <a:pt x="51426" y="7168"/>
                  </a:lnTo>
                  <a:cubicBezTo>
                    <a:pt x="50932" y="6761"/>
                    <a:pt x="50337" y="6558"/>
                    <a:pt x="49746" y="6558"/>
                  </a:cubicBezTo>
                  <a:cubicBezTo>
                    <a:pt x="49408" y="6558"/>
                    <a:pt x="49071" y="6624"/>
                    <a:pt x="48756" y="6757"/>
                  </a:cubicBezTo>
                  <a:cubicBezTo>
                    <a:pt x="48847" y="5799"/>
                    <a:pt x="48413" y="4840"/>
                    <a:pt x="47546" y="4292"/>
                  </a:cubicBezTo>
                  <a:cubicBezTo>
                    <a:pt x="47117" y="4021"/>
                    <a:pt x="46644" y="3896"/>
                    <a:pt x="46175" y="3896"/>
                  </a:cubicBezTo>
                  <a:cubicBezTo>
                    <a:pt x="45696" y="3896"/>
                    <a:pt x="45222" y="4027"/>
                    <a:pt x="44807" y="4269"/>
                  </a:cubicBezTo>
                  <a:cubicBezTo>
                    <a:pt x="44738" y="3333"/>
                    <a:pt x="44145" y="2443"/>
                    <a:pt x="43209" y="2055"/>
                  </a:cubicBezTo>
                  <a:cubicBezTo>
                    <a:pt x="42880" y="1911"/>
                    <a:pt x="42534" y="1843"/>
                    <a:pt x="42192" y="1843"/>
                  </a:cubicBezTo>
                  <a:cubicBezTo>
                    <a:pt x="41561" y="1843"/>
                    <a:pt x="40944" y="2075"/>
                    <a:pt x="40470" y="2489"/>
                  </a:cubicBezTo>
                  <a:cubicBezTo>
                    <a:pt x="40242" y="1553"/>
                    <a:pt x="39489" y="800"/>
                    <a:pt x="38507" y="594"/>
                  </a:cubicBezTo>
                  <a:cubicBezTo>
                    <a:pt x="38310" y="551"/>
                    <a:pt x="38114" y="530"/>
                    <a:pt x="37921" y="530"/>
                  </a:cubicBezTo>
                  <a:cubicBezTo>
                    <a:pt x="37109" y="530"/>
                    <a:pt x="36362" y="903"/>
                    <a:pt x="35882" y="1530"/>
                  </a:cubicBezTo>
                  <a:cubicBezTo>
                    <a:pt x="35494" y="686"/>
                    <a:pt x="34672" y="69"/>
                    <a:pt x="33668" y="1"/>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61" name="Google Shape;21361;p73"/>
            <p:cNvSpPr/>
            <p:nvPr/>
          </p:nvSpPr>
          <p:spPr>
            <a:xfrm>
              <a:off x="1341727" y="2537585"/>
              <a:ext cx="1271939" cy="1647973"/>
            </a:xfrm>
            <a:custGeom>
              <a:avLst/>
              <a:gdLst/>
              <a:ahLst/>
              <a:cxnLst/>
              <a:rect l="l" t="t" r="r" b="b"/>
              <a:pathLst>
                <a:path w="56745" h="73521" extrusionOk="0">
                  <a:moveTo>
                    <a:pt x="28372" y="0"/>
                  </a:moveTo>
                  <a:cubicBezTo>
                    <a:pt x="12691" y="0"/>
                    <a:pt x="1" y="16458"/>
                    <a:pt x="1" y="36772"/>
                  </a:cubicBezTo>
                  <a:cubicBezTo>
                    <a:pt x="1" y="57064"/>
                    <a:pt x="12691" y="73521"/>
                    <a:pt x="28372" y="73521"/>
                  </a:cubicBezTo>
                  <a:cubicBezTo>
                    <a:pt x="44031" y="73521"/>
                    <a:pt x="56744" y="57064"/>
                    <a:pt x="56744" y="36772"/>
                  </a:cubicBezTo>
                  <a:cubicBezTo>
                    <a:pt x="56744" y="16458"/>
                    <a:pt x="44031" y="0"/>
                    <a:pt x="283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1362" name="Google Shape;21362;p73"/>
          <p:cNvSpPr/>
          <p:nvPr/>
        </p:nvSpPr>
        <p:spPr>
          <a:xfrm>
            <a:off x="3193775" y="2288700"/>
            <a:ext cx="2038325" cy="566100"/>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1363" name="Google Shape;21363;p73"/>
          <p:cNvGrpSpPr/>
          <p:nvPr/>
        </p:nvGrpSpPr>
        <p:grpSpPr>
          <a:xfrm>
            <a:off x="3306675" y="2974850"/>
            <a:ext cx="1812528" cy="1555618"/>
            <a:chOff x="3306675" y="2974850"/>
            <a:chExt cx="1812528" cy="1555618"/>
          </a:xfrm>
        </p:grpSpPr>
        <p:sp>
          <p:nvSpPr>
            <p:cNvPr id="21364" name="Google Shape;21364;p73"/>
            <p:cNvSpPr/>
            <p:nvPr/>
          </p:nvSpPr>
          <p:spPr>
            <a:xfrm>
              <a:off x="3306675" y="2974850"/>
              <a:ext cx="1812528" cy="1555618"/>
            </a:xfrm>
            <a:custGeom>
              <a:avLst/>
              <a:gdLst/>
              <a:ahLst/>
              <a:cxnLst/>
              <a:rect l="l" t="t" r="r" b="b"/>
              <a:pathLst>
                <a:path w="83153" h="71375" extrusionOk="0">
                  <a:moveTo>
                    <a:pt x="41565" y="1963"/>
                  </a:moveTo>
                  <a:cubicBezTo>
                    <a:pt x="42775" y="1963"/>
                    <a:pt x="43756" y="2945"/>
                    <a:pt x="43756" y="4177"/>
                  </a:cubicBezTo>
                  <a:cubicBezTo>
                    <a:pt x="43756" y="5387"/>
                    <a:pt x="42775" y="6369"/>
                    <a:pt x="41565" y="6369"/>
                  </a:cubicBezTo>
                  <a:cubicBezTo>
                    <a:pt x="40355" y="6369"/>
                    <a:pt x="39374" y="5387"/>
                    <a:pt x="39374" y="4177"/>
                  </a:cubicBezTo>
                  <a:cubicBezTo>
                    <a:pt x="39374" y="2945"/>
                    <a:pt x="40355" y="1963"/>
                    <a:pt x="41565" y="1963"/>
                  </a:cubicBezTo>
                  <a:close/>
                  <a:moveTo>
                    <a:pt x="79775" y="7282"/>
                  </a:moveTo>
                  <a:lnTo>
                    <a:pt x="56539" y="7282"/>
                  </a:lnTo>
                  <a:lnTo>
                    <a:pt x="56539" y="5501"/>
                  </a:lnTo>
                  <a:cubicBezTo>
                    <a:pt x="56539" y="2466"/>
                    <a:pt x="54074" y="0"/>
                    <a:pt x="51038" y="0"/>
                  </a:cubicBezTo>
                  <a:lnTo>
                    <a:pt x="32093" y="0"/>
                  </a:lnTo>
                  <a:cubicBezTo>
                    <a:pt x="29057" y="0"/>
                    <a:pt x="26592" y="2466"/>
                    <a:pt x="26592" y="5501"/>
                  </a:cubicBezTo>
                  <a:lnTo>
                    <a:pt x="26592" y="7282"/>
                  </a:lnTo>
                  <a:lnTo>
                    <a:pt x="3356" y="7282"/>
                  </a:lnTo>
                  <a:cubicBezTo>
                    <a:pt x="1507" y="7282"/>
                    <a:pt x="0" y="8788"/>
                    <a:pt x="0" y="10660"/>
                  </a:cubicBezTo>
                  <a:lnTo>
                    <a:pt x="0" y="68020"/>
                  </a:lnTo>
                  <a:cubicBezTo>
                    <a:pt x="0" y="69869"/>
                    <a:pt x="1507" y="71375"/>
                    <a:pt x="3356" y="71375"/>
                  </a:cubicBezTo>
                  <a:lnTo>
                    <a:pt x="79775" y="71375"/>
                  </a:lnTo>
                  <a:cubicBezTo>
                    <a:pt x="81624" y="71375"/>
                    <a:pt x="83153" y="69869"/>
                    <a:pt x="83153" y="68020"/>
                  </a:cubicBezTo>
                  <a:lnTo>
                    <a:pt x="83153" y="10660"/>
                  </a:lnTo>
                  <a:cubicBezTo>
                    <a:pt x="83153" y="8788"/>
                    <a:pt x="81624" y="7282"/>
                    <a:pt x="79775" y="7282"/>
                  </a:cubicBezTo>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65" name="Google Shape;21365;p73"/>
            <p:cNvSpPr/>
            <p:nvPr/>
          </p:nvSpPr>
          <p:spPr>
            <a:xfrm>
              <a:off x="3394231" y="3209180"/>
              <a:ext cx="1636905" cy="1245693"/>
            </a:xfrm>
            <a:custGeom>
              <a:avLst/>
              <a:gdLst/>
              <a:ahLst/>
              <a:cxnLst/>
              <a:rect l="l" t="t" r="r" b="b"/>
              <a:pathLst>
                <a:path w="75096" h="57155" extrusionOk="0">
                  <a:moveTo>
                    <a:pt x="3379" y="0"/>
                  </a:moveTo>
                  <a:cubicBezTo>
                    <a:pt x="1530" y="0"/>
                    <a:pt x="1" y="1529"/>
                    <a:pt x="1" y="3378"/>
                  </a:cubicBezTo>
                  <a:lnTo>
                    <a:pt x="1" y="53799"/>
                  </a:lnTo>
                  <a:cubicBezTo>
                    <a:pt x="1" y="55648"/>
                    <a:pt x="1530" y="57155"/>
                    <a:pt x="3379" y="57155"/>
                  </a:cubicBezTo>
                  <a:lnTo>
                    <a:pt x="71718" y="57155"/>
                  </a:lnTo>
                  <a:cubicBezTo>
                    <a:pt x="73589" y="57155"/>
                    <a:pt x="75096" y="55648"/>
                    <a:pt x="75096" y="53799"/>
                  </a:cubicBezTo>
                  <a:lnTo>
                    <a:pt x="75096" y="3378"/>
                  </a:lnTo>
                  <a:cubicBezTo>
                    <a:pt x="75096" y="1529"/>
                    <a:pt x="73589" y="0"/>
                    <a:pt x="717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1366" name="Google Shape;21366;p73"/>
          <p:cNvSpPr/>
          <p:nvPr/>
        </p:nvSpPr>
        <p:spPr>
          <a:xfrm>
            <a:off x="5527800" y="2288700"/>
            <a:ext cx="1035725" cy="725875"/>
          </a:xfrm>
          <a:custGeom>
            <a:avLst/>
            <a:gdLst/>
            <a:ahLst/>
            <a:cxnLst/>
            <a:rect l="l" t="t" r="r" b="b"/>
            <a:pathLst>
              <a:path w="41429" h="29035" extrusionOk="0">
                <a:moveTo>
                  <a:pt x="36453" y="1"/>
                </a:moveTo>
                <a:cubicBezTo>
                  <a:pt x="35905" y="1"/>
                  <a:pt x="35905" y="731"/>
                  <a:pt x="35357" y="731"/>
                </a:cubicBezTo>
                <a:cubicBezTo>
                  <a:pt x="34810" y="731"/>
                  <a:pt x="34810" y="138"/>
                  <a:pt x="34262" y="138"/>
                </a:cubicBezTo>
                <a:cubicBezTo>
                  <a:pt x="33714" y="138"/>
                  <a:pt x="33714" y="343"/>
                  <a:pt x="33143" y="343"/>
                </a:cubicBezTo>
                <a:cubicBezTo>
                  <a:pt x="32595" y="343"/>
                  <a:pt x="32595" y="320"/>
                  <a:pt x="32048" y="320"/>
                </a:cubicBezTo>
                <a:cubicBezTo>
                  <a:pt x="31500" y="320"/>
                  <a:pt x="31500" y="138"/>
                  <a:pt x="30952" y="138"/>
                </a:cubicBezTo>
                <a:cubicBezTo>
                  <a:pt x="30404" y="138"/>
                  <a:pt x="30404" y="343"/>
                  <a:pt x="29856" y="343"/>
                </a:cubicBezTo>
                <a:cubicBezTo>
                  <a:pt x="29309" y="343"/>
                  <a:pt x="29309" y="503"/>
                  <a:pt x="28761" y="503"/>
                </a:cubicBezTo>
                <a:cubicBezTo>
                  <a:pt x="28213" y="503"/>
                  <a:pt x="28213" y="640"/>
                  <a:pt x="27642" y="640"/>
                </a:cubicBezTo>
                <a:cubicBezTo>
                  <a:pt x="27095" y="640"/>
                  <a:pt x="27095" y="434"/>
                  <a:pt x="26547" y="434"/>
                </a:cubicBezTo>
                <a:cubicBezTo>
                  <a:pt x="25999" y="434"/>
                  <a:pt x="25999" y="708"/>
                  <a:pt x="25451" y="708"/>
                </a:cubicBezTo>
                <a:cubicBezTo>
                  <a:pt x="24903" y="708"/>
                  <a:pt x="24903" y="24"/>
                  <a:pt x="24356" y="24"/>
                </a:cubicBezTo>
                <a:cubicBezTo>
                  <a:pt x="23808" y="24"/>
                  <a:pt x="23808" y="526"/>
                  <a:pt x="23260" y="526"/>
                </a:cubicBezTo>
                <a:cubicBezTo>
                  <a:pt x="22712" y="526"/>
                  <a:pt x="22712" y="343"/>
                  <a:pt x="22164" y="343"/>
                </a:cubicBezTo>
                <a:cubicBezTo>
                  <a:pt x="21616" y="343"/>
                  <a:pt x="21616" y="708"/>
                  <a:pt x="21069" y="708"/>
                </a:cubicBezTo>
                <a:cubicBezTo>
                  <a:pt x="20521" y="708"/>
                  <a:pt x="20521" y="183"/>
                  <a:pt x="19973" y="183"/>
                </a:cubicBezTo>
                <a:cubicBezTo>
                  <a:pt x="19402" y="183"/>
                  <a:pt x="19402" y="252"/>
                  <a:pt x="18855" y="252"/>
                </a:cubicBezTo>
                <a:cubicBezTo>
                  <a:pt x="18307" y="252"/>
                  <a:pt x="18307" y="480"/>
                  <a:pt x="17759" y="480"/>
                </a:cubicBezTo>
                <a:cubicBezTo>
                  <a:pt x="17211" y="480"/>
                  <a:pt x="17211" y="708"/>
                  <a:pt x="16663" y="708"/>
                </a:cubicBezTo>
                <a:cubicBezTo>
                  <a:pt x="16116" y="708"/>
                  <a:pt x="16116" y="594"/>
                  <a:pt x="15568" y="594"/>
                </a:cubicBezTo>
                <a:cubicBezTo>
                  <a:pt x="15020" y="594"/>
                  <a:pt x="15020" y="754"/>
                  <a:pt x="14472" y="754"/>
                </a:cubicBezTo>
                <a:cubicBezTo>
                  <a:pt x="13924" y="754"/>
                  <a:pt x="13924" y="480"/>
                  <a:pt x="13377" y="480"/>
                </a:cubicBezTo>
                <a:cubicBezTo>
                  <a:pt x="12806" y="480"/>
                  <a:pt x="12806" y="412"/>
                  <a:pt x="12258" y="412"/>
                </a:cubicBezTo>
                <a:cubicBezTo>
                  <a:pt x="11710" y="412"/>
                  <a:pt x="11710" y="663"/>
                  <a:pt x="11162" y="663"/>
                </a:cubicBezTo>
                <a:cubicBezTo>
                  <a:pt x="10615" y="663"/>
                  <a:pt x="10615" y="138"/>
                  <a:pt x="10067" y="138"/>
                </a:cubicBezTo>
                <a:cubicBezTo>
                  <a:pt x="9519" y="138"/>
                  <a:pt x="9519" y="366"/>
                  <a:pt x="8971" y="366"/>
                </a:cubicBezTo>
                <a:cubicBezTo>
                  <a:pt x="8423" y="366"/>
                  <a:pt x="8423" y="480"/>
                  <a:pt x="7876" y="480"/>
                </a:cubicBezTo>
                <a:cubicBezTo>
                  <a:pt x="7328" y="480"/>
                  <a:pt x="7328" y="708"/>
                  <a:pt x="6780" y="708"/>
                </a:cubicBezTo>
                <a:cubicBezTo>
                  <a:pt x="6232" y="708"/>
                  <a:pt x="6232" y="297"/>
                  <a:pt x="5684" y="297"/>
                </a:cubicBezTo>
                <a:cubicBezTo>
                  <a:pt x="5137" y="297"/>
                  <a:pt x="5137" y="526"/>
                  <a:pt x="4566" y="526"/>
                </a:cubicBezTo>
                <a:cubicBezTo>
                  <a:pt x="4018" y="526"/>
                  <a:pt x="4018" y="343"/>
                  <a:pt x="3470" y="343"/>
                </a:cubicBezTo>
                <a:cubicBezTo>
                  <a:pt x="2923" y="343"/>
                  <a:pt x="2923" y="777"/>
                  <a:pt x="2375" y="777"/>
                </a:cubicBezTo>
                <a:cubicBezTo>
                  <a:pt x="1827" y="777"/>
                  <a:pt x="1827" y="206"/>
                  <a:pt x="1279" y="206"/>
                </a:cubicBezTo>
                <a:cubicBezTo>
                  <a:pt x="731" y="206"/>
                  <a:pt x="731" y="412"/>
                  <a:pt x="184" y="412"/>
                </a:cubicBezTo>
                <a:cubicBezTo>
                  <a:pt x="115" y="412"/>
                  <a:pt x="47" y="389"/>
                  <a:pt x="1" y="389"/>
                </a:cubicBezTo>
                <a:lnTo>
                  <a:pt x="1" y="28509"/>
                </a:lnTo>
                <a:cubicBezTo>
                  <a:pt x="47" y="28487"/>
                  <a:pt x="115" y="28487"/>
                  <a:pt x="184" y="28487"/>
                </a:cubicBezTo>
                <a:cubicBezTo>
                  <a:pt x="731" y="28487"/>
                  <a:pt x="731" y="28464"/>
                  <a:pt x="1279" y="28464"/>
                </a:cubicBezTo>
                <a:cubicBezTo>
                  <a:pt x="1850" y="28464"/>
                  <a:pt x="1850" y="28281"/>
                  <a:pt x="2398" y="28281"/>
                </a:cubicBezTo>
                <a:cubicBezTo>
                  <a:pt x="2945" y="28281"/>
                  <a:pt x="2945" y="28327"/>
                  <a:pt x="3493" y="28327"/>
                </a:cubicBezTo>
                <a:cubicBezTo>
                  <a:pt x="4041" y="28327"/>
                  <a:pt x="4041" y="28829"/>
                  <a:pt x="4589" y="28829"/>
                </a:cubicBezTo>
                <a:cubicBezTo>
                  <a:pt x="5137" y="28829"/>
                  <a:pt x="5137" y="28418"/>
                  <a:pt x="5684" y="28418"/>
                </a:cubicBezTo>
                <a:cubicBezTo>
                  <a:pt x="6232" y="28418"/>
                  <a:pt x="6232" y="28829"/>
                  <a:pt x="6780" y="28829"/>
                </a:cubicBezTo>
                <a:cubicBezTo>
                  <a:pt x="7351" y="28829"/>
                  <a:pt x="7351" y="28464"/>
                  <a:pt x="7898" y="28464"/>
                </a:cubicBezTo>
                <a:cubicBezTo>
                  <a:pt x="8446" y="28464"/>
                  <a:pt x="8446" y="29012"/>
                  <a:pt x="8994" y="29012"/>
                </a:cubicBezTo>
                <a:cubicBezTo>
                  <a:pt x="9542" y="29012"/>
                  <a:pt x="9542" y="28875"/>
                  <a:pt x="10090" y="28875"/>
                </a:cubicBezTo>
                <a:cubicBezTo>
                  <a:pt x="10637" y="28875"/>
                  <a:pt x="10637" y="28532"/>
                  <a:pt x="11185" y="28532"/>
                </a:cubicBezTo>
                <a:cubicBezTo>
                  <a:pt x="11733" y="28532"/>
                  <a:pt x="11733" y="28258"/>
                  <a:pt x="12281" y="28258"/>
                </a:cubicBezTo>
                <a:cubicBezTo>
                  <a:pt x="12852" y="28258"/>
                  <a:pt x="12852" y="28532"/>
                  <a:pt x="13399" y="28532"/>
                </a:cubicBezTo>
                <a:cubicBezTo>
                  <a:pt x="13947" y="28532"/>
                  <a:pt x="13947" y="28943"/>
                  <a:pt x="14495" y="28943"/>
                </a:cubicBezTo>
                <a:cubicBezTo>
                  <a:pt x="15043" y="28943"/>
                  <a:pt x="15043" y="28487"/>
                  <a:pt x="15591" y="28487"/>
                </a:cubicBezTo>
                <a:cubicBezTo>
                  <a:pt x="16138" y="28487"/>
                  <a:pt x="16138" y="28555"/>
                  <a:pt x="16686" y="28555"/>
                </a:cubicBezTo>
                <a:cubicBezTo>
                  <a:pt x="17234" y="28555"/>
                  <a:pt x="17234" y="28236"/>
                  <a:pt x="17782" y="28236"/>
                </a:cubicBezTo>
                <a:cubicBezTo>
                  <a:pt x="18330" y="28236"/>
                  <a:pt x="18330" y="28898"/>
                  <a:pt x="18877" y="28898"/>
                </a:cubicBezTo>
                <a:cubicBezTo>
                  <a:pt x="19425" y="28898"/>
                  <a:pt x="19425" y="29012"/>
                  <a:pt x="19973" y="29012"/>
                </a:cubicBezTo>
                <a:cubicBezTo>
                  <a:pt x="20521" y="29012"/>
                  <a:pt x="20521" y="28236"/>
                  <a:pt x="21091" y="28236"/>
                </a:cubicBezTo>
                <a:cubicBezTo>
                  <a:pt x="21639" y="28236"/>
                  <a:pt x="21639" y="28304"/>
                  <a:pt x="22187" y="28304"/>
                </a:cubicBezTo>
                <a:cubicBezTo>
                  <a:pt x="22735" y="28304"/>
                  <a:pt x="22735" y="28555"/>
                  <a:pt x="23283" y="28555"/>
                </a:cubicBezTo>
                <a:cubicBezTo>
                  <a:pt x="23831" y="28555"/>
                  <a:pt x="23831" y="28966"/>
                  <a:pt x="24378" y="28966"/>
                </a:cubicBezTo>
                <a:cubicBezTo>
                  <a:pt x="24926" y="28966"/>
                  <a:pt x="24926" y="28601"/>
                  <a:pt x="25474" y="28601"/>
                </a:cubicBezTo>
                <a:cubicBezTo>
                  <a:pt x="26022" y="28601"/>
                  <a:pt x="26022" y="29012"/>
                  <a:pt x="26570" y="29012"/>
                </a:cubicBezTo>
                <a:cubicBezTo>
                  <a:pt x="27117" y="29012"/>
                  <a:pt x="27117" y="28669"/>
                  <a:pt x="27665" y="28669"/>
                </a:cubicBezTo>
                <a:cubicBezTo>
                  <a:pt x="28236" y="28669"/>
                  <a:pt x="28236" y="28920"/>
                  <a:pt x="28784" y="28920"/>
                </a:cubicBezTo>
                <a:cubicBezTo>
                  <a:pt x="29331" y="28920"/>
                  <a:pt x="29331" y="28304"/>
                  <a:pt x="29879" y="28304"/>
                </a:cubicBezTo>
                <a:cubicBezTo>
                  <a:pt x="30427" y="28304"/>
                  <a:pt x="30427" y="28213"/>
                  <a:pt x="30975" y="28213"/>
                </a:cubicBezTo>
                <a:cubicBezTo>
                  <a:pt x="31523" y="28213"/>
                  <a:pt x="31523" y="28806"/>
                  <a:pt x="32070" y="28806"/>
                </a:cubicBezTo>
                <a:cubicBezTo>
                  <a:pt x="32618" y="28806"/>
                  <a:pt x="32618" y="28418"/>
                  <a:pt x="33166" y="28418"/>
                </a:cubicBezTo>
                <a:cubicBezTo>
                  <a:pt x="33714" y="28418"/>
                  <a:pt x="33714" y="28441"/>
                  <a:pt x="34262" y="28441"/>
                </a:cubicBezTo>
                <a:cubicBezTo>
                  <a:pt x="34810" y="28441"/>
                  <a:pt x="34810" y="28418"/>
                  <a:pt x="35357" y="28418"/>
                </a:cubicBezTo>
                <a:cubicBezTo>
                  <a:pt x="35928" y="28418"/>
                  <a:pt x="35928" y="28646"/>
                  <a:pt x="36476" y="28646"/>
                </a:cubicBezTo>
                <a:cubicBezTo>
                  <a:pt x="37024" y="28646"/>
                  <a:pt x="37024" y="28418"/>
                  <a:pt x="37571" y="28418"/>
                </a:cubicBezTo>
                <a:cubicBezTo>
                  <a:pt x="38119" y="28418"/>
                  <a:pt x="38119" y="29034"/>
                  <a:pt x="38667" y="29034"/>
                </a:cubicBezTo>
                <a:cubicBezTo>
                  <a:pt x="39215" y="29034"/>
                  <a:pt x="39215" y="28509"/>
                  <a:pt x="39763" y="28509"/>
                </a:cubicBezTo>
                <a:cubicBezTo>
                  <a:pt x="40176" y="28509"/>
                  <a:pt x="40629" y="28953"/>
                  <a:pt x="40935" y="28953"/>
                </a:cubicBezTo>
                <a:cubicBezTo>
                  <a:pt x="41033" y="28953"/>
                  <a:pt x="41116" y="28906"/>
                  <a:pt x="41178" y="28783"/>
                </a:cubicBezTo>
                <a:cubicBezTo>
                  <a:pt x="41429" y="28281"/>
                  <a:pt x="41086" y="27893"/>
                  <a:pt x="40493" y="27391"/>
                </a:cubicBezTo>
                <a:cubicBezTo>
                  <a:pt x="40082" y="27026"/>
                  <a:pt x="39671" y="27391"/>
                  <a:pt x="39352" y="26935"/>
                </a:cubicBezTo>
                <a:cubicBezTo>
                  <a:pt x="39032" y="26455"/>
                  <a:pt x="39489" y="26158"/>
                  <a:pt x="39169" y="25702"/>
                </a:cubicBezTo>
                <a:cubicBezTo>
                  <a:pt x="38872" y="25223"/>
                  <a:pt x="38827" y="25245"/>
                  <a:pt x="38530" y="24789"/>
                </a:cubicBezTo>
                <a:cubicBezTo>
                  <a:pt x="38210" y="24310"/>
                  <a:pt x="38119" y="24378"/>
                  <a:pt x="37800" y="23922"/>
                </a:cubicBezTo>
                <a:cubicBezTo>
                  <a:pt x="37503" y="23442"/>
                  <a:pt x="37138" y="23671"/>
                  <a:pt x="36841" y="23214"/>
                </a:cubicBezTo>
                <a:cubicBezTo>
                  <a:pt x="36521" y="22735"/>
                  <a:pt x="36864" y="22529"/>
                  <a:pt x="36544" y="22050"/>
                </a:cubicBezTo>
                <a:cubicBezTo>
                  <a:pt x="36247" y="21593"/>
                  <a:pt x="36133" y="21662"/>
                  <a:pt x="35837" y="21183"/>
                </a:cubicBezTo>
                <a:cubicBezTo>
                  <a:pt x="35517" y="20726"/>
                  <a:pt x="35426" y="20772"/>
                  <a:pt x="35129" y="20315"/>
                </a:cubicBezTo>
                <a:cubicBezTo>
                  <a:pt x="34810" y="19836"/>
                  <a:pt x="35083" y="19676"/>
                  <a:pt x="34764" y="19197"/>
                </a:cubicBezTo>
                <a:cubicBezTo>
                  <a:pt x="34467" y="18740"/>
                  <a:pt x="34239" y="18877"/>
                  <a:pt x="33942" y="18398"/>
                </a:cubicBezTo>
                <a:cubicBezTo>
                  <a:pt x="33645" y="17941"/>
                  <a:pt x="34102" y="17622"/>
                  <a:pt x="33805" y="17143"/>
                </a:cubicBezTo>
                <a:cubicBezTo>
                  <a:pt x="33486" y="16686"/>
                  <a:pt x="33372" y="16754"/>
                  <a:pt x="33052" y="16298"/>
                </a:cubicBezTo>
                <a:cubicBezTo>
                  <a:pt x="32755" y="15819"/>
                  <a:pt x="32504" y="15978"/>
                  <a:pt x="32207" y="15522"/>
                </a:cubicBezTo>
                <a:cubicBezTo>
                  <a:pt x="31888" y="15043"/>
                  <a:pt x="31568" y="15134"/>
                  <a:pt x="31568" y="14563"/>
                </a:cubicBezTo>
                <a:cubicBezTo>
                  <a:pt x="31568" y="13993"/>
                  <a:pt x="32116" y="14221"/>
                  <a:pt x="32413" y="13742"/>
                </a:cubicBezTo>
                <a:cubicBezTo>
                  <a:pt x="32732" y="13262"/>
                  <a:pt x="32458" y="13080"/>
                  <a:pt x="32755" y="12623"/>
                </a:cubicBezTo>
                <a:cubicBezTo>
                  <a:pt x="33075" y="12144"/>
                  <a:pt x="32869" y="12007"/>
                  <a:pt x="33166" y="11527"/>
                </a:cubicBezTo>
                <a:cubicBezTo>
                  <a:pt x="33486" y="11048"/>
                  <a:pt x="33805" y="11276"/>
                  <a:pt x="34125" y="10797"/>
                </a:cubicBezTo>
                <a:cubicBezTo>
                  <a:pt x="34421" y="10318"/>
                  <a:pt x="34421" y="10318"/>
                  <a:pt x="34718" y="9838"/>
                </a:cubicBezTo>
                <a:cubicBezTo>
                  <a:pt x="35038" y="9382"/>
                  <a:pt x="34718" y="9154"/>
                  <a:pt x="35015" y="8697"/>
                </a:cubicBezTo>
                <a:cubicBezTo>
                  <a:pt x="35334" y="8218"/>
                  <a:pt x="35700" y="8469"/>
                  <a:pt x="36019" y="7990"/>
                </a:cubicBezTo>
                <a:cubicBezTo>
                  <a:pt x="36316" y="7533"/>
                  <a:pt x="35951" y="7282"/>
                  <a:pt x="36270" y="6803"/>
                </a:cubicBezTo>
                <a:cubicBezTo>
                  <a:pt x="36567" y="6346"/>
                  <a:pt x="37001" y="6620"/>
                  <a:pt x="37320" y="6141"/>
                </a:cubicBezTo>
                <a:cubicBezTo>
                  <a:pt x="37617" y="5684"/>
                  <a:pt x="37206" y="5387"/>
                  <a:pt x="37503" y="4931"/>
                </a:cubicBezTo>
                <a:cubicBezTo>
                  <a:pt x="37822" y="4452"/>
                  <a:pt x="38119" y="4657"/>
                  <a:pt x="38439" y="4178"/>
                </a:cubicBezTo>
                <a:cubicBezTo>
                  <a:pt x="38735" y="3698"/>
                  <a:pt x="38370" y="3470"/>
                  <a:pt x="38667" y="2991"/>
                </a:cubicBezTo>
                <a:cubicBezTo>
                  <a:pt x="38987" y="2512"/>
                  <a:pt x="39420" y="2808"/>
                  <a:pt x="39717" y="2329"/>
                </a:cubicBezTo>
                <a:cubicBezTo>
                  <a:pt x="40036" y="1850"/>
                  <a:pt x="39785" y="1690"/>
                  <a:pt x="40082" y="1233"/>
                </a:cubicBezTo>
                <a:cubicBezTo>
                  <a:pt x="40402" y="754"/>
                  <a:pt x="41406" y="731"/>
                  <a:pt x="41155" y="229"/>
                </a:cubicBezTo>
                <a:cubicBezTo>
                  <a:pt x="41082" y="102"/>
                  <a:pt x="40988" y="55"/>
                  <a:pt x="40880" y="55"/>
                </a:cubicBezTo>
                <a:cubicBezTo>
                  <a:pt x="40579" y="55"/>
                  <a:pt x="40165" y="412"/>
                  <a:pt x="39763" y="412"/>
                </a:cubicBezTo>
                <a:cubicBezTo>
                  <a:pt x="39215" y="412"/>
                  <a:pt x="39215" y="275"/>
                  <a:pt x="38644" y="275"/>
                </a:cubicBezTo>
                <a:cubicBezTo>
                  <a:pt x="38096" y="275"/>
                  <a:pt x="38096" y="115"/>
                  <a:pt x="37549" y="115"/>
                </a:cubicBezTo>
                <a:cubicBezTo>
                  <a:pt x="37001" y="115"/>
                  <a:pt x="37001" y="1"/>
                  <a:pt x="36453" y="1"/>
                </a:cubicBez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67" name="Google Shape;21367;p73"/>
          <p:cNvSpPr/>
          <p:nvPr/>
        </p:nvSpPr>
        <p:spPr>
          <a:xfrm>
            <a:off x="5466025" y="3570675"/>
            <a:ext cx="2396275" cy="884200"/>
          </a:xfrm>
          <a:custGeom>
            <a:avLst/>
            <a:gdLst/>
            <a:ahLst/>
            <a:cxnLst/>
            <a:rect l="l" t="t" r="r" b="b"/>
            <a:pathLst>
              <a:path w="95851" h="35368" extrusionOk="0">
                <a:moveTo>
                  <a:pt x="94492" y="1"/>
                </a:moveTo>
                <a:lnTo>
                  <a:pt x="429" y="2911"/>
                </a:lnTo>
                <a:lnTo>
                  <a:pt x="0" y="5735"/>
                </a:lnTo>
                <a:lnTo>
                  <a:pt x="0" y="35368"/>
                </a:lnTo>
                <a:cubicBezTo>
                  <a:pt x="0" y="35368"/>
                  <a:pt x="58477" y="33641"/>
                  <a:pt x="95850" y="32116"/>
                </a:cubicBezTo>
                <a:cubicBezTo>
                  <a:pt x="95850" y="32116"/>
                  <a:pt x="95094" y="1881"/>
                  <a:pt x="94492" y="1"/>
                </a:cubicBez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1368" name="Google Shape;21368;p73"/>
          <p:cNvGrpSpPr/>
          <p:nvPr/>
        </p:nvGrpSpPr>
        <p:grpSpPr>
          <a:xfrm>
            <a:off x="6803325" y="2244900"/>
            <a:ext cx="1102300" cy="1012950"/>
            <a:chOff x="6803325" y="2244900"/>
            <a:chExt cx="1102300" cy="1012950"/>
          </a:xfrm>
        </p:grpSpPr>
        <p:sp>
          <p:nvSpPr>
            <p:cNvPr id="21369" name="Google Shape;21369;p73"/>
            <p:cNvSpPr/>
            <p:nvPr/>
          </p:nvSpPr>
          <p:spPr>
            <a:xfrm>
              <a:off x="6803325" y="2244900"/>
              <a:ext cx="1102300" cy="1012950"/>
            </a:xfrm>
            <a:custGeom>
              <a:avLst/>
              <a:gdLst/>
              <a:ahLst/>
              <a:cxnLst/>
              <a:rect l="l" t="t" r="r" b="b"/>
              <a:pathLst>
                <a:path w="44092" h="40518" extrusionOk="0">
                  <a:moveTo>
                    <a:pt x="23339" y="1"/>
                  </a:moveTo>
                  <a:cubicBezTo>
                    <a:pt x="19357" y="1"/>
                    <a:pt x="18219" y="3492"/>
                    <a:pt x="18219" y="3492"/>
                  </a:cubicBezTo>
                  <a:cubicBezTo>
                    <a:pt x="18219" y="3492"/>
                    <a:pt x="17795" y="3405"/>
                    <a:pt x="17102" y="3405"/>
                  </a:cubicBezTo>
                  <a:cubicBezTo>
                    <a:pt x="15532" y="3405"/>
                    <a:pt x="12583" y="3849"/>
                    <a:pt x="10063" y="6750"/>
                  </a:cubicBezTo>
                  <a:cubicBezTo>
                    <a:pt x="6424" y="10932"/>
                    <a:pt x="1539" y="10985"/>
                    <a:pt x="1539" y="10985"/>
                  </a:cubicBezTo>
                  <a:lnTo>
                    <a:pt x="1" y="26146"/>
                  </a:lnTo>
                  <a:cubicBezTo>
                    <a:pt x="1" y="26146"/>
                    <a:pt x="4791" y="27089"/>
                    <a:pt x="7594" y="31867"/>
                  </a:cubicBezTo>
                  <a:cubicBezTo>
                    <a:pt x="10321" y="36501"/>
                    <a:pt x="14740" y="36570"/>
                    <a:pt x="15002" y="36570"/>
                  </a:cubicBezTo>
                  <a:cubicBezTo>
                    <a:pt x="15010" y="36570"/>
                    <a:pt x="15014" y="36570"/>
                    <a:pt x="15014" y="36570"/>
                  </a:cubicBezTo>
                  <a:cubicBezTo>
                    <a:pt x="15014" y="36570"/>
                    <a:pt x="15770" y="40076"/>
                    <a:pt x="20133" y="40484"/>
                  </a:cubicBezTo>
                  <a:cubicBezTo>
                    <a:pt x="20382" y="40507"/>
                    <a:pt x="20621" y="40518"/>
                    <a:pt x="20851" y="40518"/>
                  </a:cubicBezTo>
                  <a:cubicBezTo>
                    <a:pt x="24642" y="40518"/>
                    <a:pt x="25873" y="37574"/>
                    <a:pt x="25873" y="37574"/>
                  </a:cubicBezTo>
                  <a:cubicBezTo>
                    <a:pt x="25873" y="37574"/>
                    <a:pt x="26297" y="37660"/>
                    <a:pt x="26990" y="37660"/>
                  </a:cubicBezTo>
                  <a:cubicBezTo>
                    <a:pt x="28558" y="37660"/>
                    <a:pt x="31504" y="37216"/>
                    <a:pt x="34029" y="34315"/>
                  </a:cubicBezTo>
                  <a:cubicBezTo>
                    <a:pt x="37669" y="30134"/>
                    <a:pt x="42546" y="30080"/>
                    <a:pt x="42546" y="30080"/>
                  </a:cubicBezTo>
                  <a:lnTo>
                    <a:pt x="44092" y="14919"/>
                  </a:lnTo>
                  <a:cubicBezTo>
                    <a:pt x="44092" y="14919"/>
                    <a:pt x="39301" y="13976"/>
                    <a:pt x="36491" y="9199"/>
                  </a:cubicBezTo>
                  <a:cubicBezTo>
                    <a:pt x="33772" y="4564"/>
                    <a:pt x="29346" y="4495"/>
                    <a:pt x="29084" y="4495"/>
                  </a:cubicBezTo>
                  <a:cubicBezTo>
                    <a:pt x="29076" y="4495"/>
                    <a:pt x="29071" y="4495"/>
                    <a:pt x="29071" y="4495"/>
                  </a:cubicBezTo>
                  <a:cubicBezTo>
                    <a:pt x="29071" y="4495"/>
                    <a:pt x="28543" y="447"/>
                    <a:pt x="24013" y="33"/>
                  </a:cubicBezTo>
                  <a:cubicBezTo>
                    <a:pt x="23780" y="11"/>
                    <a:pt x="23555" y="1"/>
                    <a:pt x="23339" y="1"/>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70" name="Google Shape;21370;p73"/>
            <p:cNvSpPr/>
            <p:nvPr/>
          </p:nvSpPr>
          <p:spPr>
            <a:xfrm>
              <a:off x="6830750" y="2270275"/>
              <a:ext cx="1047450" cy="961975"/>
            </a:xfrm>
            <a:custGeom>
              <a:avLst/>
              <a:gdLst/>
              <a:ahLst/>
              <a:cxnLst/>
              <a:rect l="l" t="t" r="r" b="b"/>
              <a:pathLst>
                <a:path w="41898" h="38479" extrusionOk="0">
                  <a:moveTo>
                    <a:pt x="22251" y="203"/>
                  </a:moveTo>
                  <a:cubicBezTo>
                    <a:pt x="22427" y="203"/>
                    <a:pt x="22611" y="211"/>
                    <a:pt x="22803" y="229"/>
                  </a:cubicBezTo>
                  <a:cubicBezTo>
                    <a:pt x="26322" y="556"/>
                    <a:pt x="26750" y="3514"/>
                    <a:pt x="26763" y="3634"/>
                  </a:cubicBezTo>
                  <a:cubicBezTo>
                    <a:pt x="26837" y="4209"/>
                    <a:pt x="27292" y="4644"/>
                    <a:pt x="27861" y="4698"/>
                  </a:cubicBezTo>
                  <a:lnTo>
                    <a:pt x="27994" y="4698"/>
                  </a:lnTo>
                  <a:cubicBezTo>
                    <a:pt x="28035" y="4698"/>
                    <a:pt x="28135" y="4705"/>
                    <a:pt x="28282" y="4718"/>
                  </a:cubicBezTo>
                  <a:cubicBezTo>
                    <a:pt x="29446" y="4825"/>
                    <a:pt x="32370" y="5441"/>
                    <a:pt x="34344" y="8799"/>
                  </a:cubicBezTo>
                  <a:cubicBezTo>
                    <a:pt x="36565" y="12579"/>
                    <a:pt x="39864" y="14178"/>
                    <a:pt x="41683" y="14801"/>
                  </a:cubicBezTo>
                  <a:lnTo>
                    <a:pt x="40332" y="27948"/>
                  </a:lnTo>
                  <a:cubicBezTo>
                    <a:pt x="38425" y="28229"/>
                    <a:pt x="34886" y="29192"/>
                    <a:pt x="32009" y="32497"/>
                  </a:cubicBezTo>
                  <a:cubicBezTo>
                    <a:pt x="29823" y="35015"/>
                    <a:pt x="27324" y="35428"/>
                    <a:pt x="25918" y="35428"/>
                  </a:cubicBezTo>
                  <a:cubicBezTo>
                    <a:pt x="25680" y="35428"/>
                    <a:pt x="25473" y="35417"/>
                    <a:pt x="25305" y="35401"/>
                  </a:cubicBezTo>
                  <a:cubicBezTo>
                    <a:pt x="25124" y="35381"/>
                    <a:pt x="25024" y="35368"/>
                    <a:pt x="25010" y="35361"/>
                  </a:cubicBezTo>
                  <a:cubicBezTo>
                    <a:pt x="24970" y="35354"/>
                    <a:pt x="24930" y="35348"/>
                    <a:pt x="24890" y="35348"/>
                  </a:cubicBezTo>
                  <a:cubicBezTo>
                    <a:pt x="24850" y="35344"/>
                    <a:pt x="24810" y="35342"/>
                    <a:pt x="24771" y="35342"/>
                  </a:cubicBezTo>
                  <a:cubicBezTo>
                    <a:pt x="24286" y="35342"/>
                    <a:pt x="23838" y="35639"/>
                    <a:pt x="23652" y="36090"/>
                  </a:cubicBezTo>
                  <a:cubicBezTo>
                    <a:pt x="23605" y="36184"/>
                    <a:pt x="22649" y="38278"/>
                    <a:pt x="19745" y="38278"/>
                  </a:cubicBezTo>
                  <a:cubicBezTo>
                    <a:pt x="19551" y="38278"/>
                    <a:pt x="19350" y="38271"/>
                    <a:pt x="19143" y="38251"/>
                  </a:cubicBezTo>
                  <a:cubicBezTo>
                    <a:pt x="15737" y="37937"/>
                    <a:pt x="15122" y="35328"/>
                    <a:pt x="15115" y="35301"/>
                  </a:cubicBezTo>
                  <a:cubicBezTo>
                    <a:pt x="15001" y="34779"/>
                    <a:pt x="14566" y="34391"/>
                    <a:pt x="14031" y="34344"/>
                  </a:cubicBezTo>
                  <a:cubicBezTo>
                    <a:pt x="13998" y="34337"/>
                    <a:pt x="13958" y="34337"/>
                    <a:pt x="13917" y="34337"/>
                  </a:cubicBezTo>
                  <a:lnTo>
                    <a:pt x="13904" y="34337"/>
                  </a:lnTo>
                  <a:cubicBezTo>
                    <a:pt x="13877" y="34337"/>
                    <a:pt x="13777" y="34331"/>
                    <a:pt x="13616" y="34317"/>
                  </a:cubicBezTo>
                  <a:cubicBezTo>
                    <a:pt x="12452" y="34210"/>
                    <a:pt x="9528" y="33595"/>
                    <a:pt x="7555" y="30236"/>
                  </a:cubicBezTo>
                  <a:cubicBezTo>
                    <a:pt x="5333" y="26456"/>
                    <a:pt x="2035" y="24857"/>
                    <a:pt x="215" y="24234"/>
                  </a:cubicBezTo>
                  <a:lnTo>
                    <a:pt x="1566" y="11087"/>
                  </a:lnTo>
                  <a:cubicBezTo>
                    <a:pt x="3473" y="10806"/>
                    <a:pt x="7006" y="9843"/>
                    <a:pt x="9883" y="6538"/>
                  </a:cubicBezTo>
                  <a:cubicBezTo>
                    <a:pt x="12074" y="4020"/>
                    <a:pt x="14574" y="3607"/>
                    <a:pt x="15980" y="3607"/>
                  </a:cubicBezTo>
                  <a:cubicBezTo>
                    <a:pt x="16218" y="3607"/>
                    <a:pt x="16425" y="3619"/>
                    <a:pt x="16594" y="3634"/>
                  </a:cubicBezTo>
                  <a:cubicBezTo>
                    <a:pt x="16781" y="3654"/>
                    <a:pt x="16881" y="3674"/>
                    <a:pt x="16888" y="3674"/>
                  </a:cubicBezTo>
                  <a:cubicBezTo>
                    <a:pt x="16921" y="3681"/>
                    <a:pt x="16962" y="3688"/>
                    <a:pt x="17002" y="3688"/>
                  </a:cubicBezTo>
                  <a:cubicBezTo>
                    <a:pt x="17040" y="3691"/>
                    <a:pt x="17078" y="3693"/>
                    <a:pt x="17115" y="3693"/>
                  </a:cubicBezTo>
                  <a:cubicBezTo>
                    <a:pt x="17640" y="3693"/>
                    <a:pt x="18117" y="3351"/>
                    <a:pt x="18280" y="2851"/>
                  </a:cubicBezTo>
                  <a:cubicBezTo>
                    <a:pt x="18381" y="2567"/>
                    <a:pt x="19281" y="203"/>
                    <a:pt x="22251" y="203"/>
                  </a:cubicBezTo>
                  <a:close/>
                  <a:moveTo>
                    <a:pt x="22250" y="1"/>
                  </a:moveTo>
                  <a:cubicBezTo>
                    <a:pt x="19142" y="1"/>
                    <a:pt x="18193" y="2488"/>
                    <a:pt x="18092" y="2791"/>
                  </a:cubicBezTo>
                  <a:cubicBezTo>
                    <a:pt x="17955" y="3208"/>
                    <a:pt x="17558" y="3492"/>
                    <a:pt x="17121" y="3492"/>
                  </a:cubicBezTo>
                  <a:cubicBezTo>
                    <a:pt x="17088" y="3492"/>
                    <a:pt x="17055" y="3490"/>
                    <a:pt x="17022" y="3487"/>
                  </a:cubicBezTo>
                  <a:cubicBezTo>
                    <a:pt x="16988" y="3487"/>
                    <a:pt x="16955" y="3480"/>
                    <a:pt x="16928" y="3474"/>
                  </a:cubicBezTo>
                  <a:cubicBezTo>
                    <a:pt x="16915" y="3474"/>
                    <a:pt x="16801" y="3453"/>
                    <a:pt x="16614" y="3433"/>
                  </a:cubicBezTo>
                  <a:cubicBezTo>
                    <a:pt x="16442" y="3418"/>
                    <a:pt x="16231" y="3406"/>
                    <a:pt x="15989" y="3406"/>
                  </a:cubicBezTo>
                  <a:cubicBezTo>
                    <a:pt x="14545" y="3406"/>
                    <a:pt x="11976" y="3825"/>
                    <a:pt x="9736" y="6404"/>
                  </a:cubicBezTo>
                  <a:cubicBezTo>
                    <a:pt x="6859" y="9709"/>
                    <a:pt x="3319" y="10639"/>
                    <a:pt x="1459" y="10900"/>
                  </a:cubicBezTo>
                  <a:cubicBezTo>
                    <a:pt x="1413" y="10907"/>
                    <a:pt x="1379" y="10947"/>
                    <a:pt x="1372" y="10987"/>
                  </a:cubicBezTo>
                  <a:lnTo>
                    <a:pt x="8" y="24295"/>
                  </a:lnTo>
                  <a:cubicBezTo>
                    <a:pt x="1" y="24342"/>
                    <a:pt x="28" y="24382"/>
                    <a:pt x="74" y="24402"/>
                  </a:cubicBezTo>
                  <a:cubicBezTo>
                    <a:pt x="1848" y="24997"/>
                    <a:pt x="5159" y="26563"/>
                    <a:pt x="7381" y="30336"/>
                  </a:cubicBezTo>
                  <a:cubicBezTo>
                    <a:pt x="9401" y="33782"/>
                    <a:pt x="12399" y="34411"/>
                    <a:pt x="13596" y="34518"/>
                  </a:cubicBezTo>
                  <a:cubicBezTo>
                    <a:pt x="13764" y="34531"/>
                    <a:pt x="13871" y="34538"/>
                    <a:pt x="13897" y="34538"/>
                  </a:cubicBezTo>
                  <a:lnTo>
                    <a:pt x="14018" y="34538"/>
                  </a:lnTo>
                  <a:cubicBezTo>
                    <a:pt x="14459" y="34585"/>
                    <a:pt x="14827" y="34906"/>
                    <a:pt x="14921" y="35341"/>
                  </a:cubicBezTo>
                  <a:cubicBezTo>
                    <a:pt x="14921" y="35368"/>
                    <a:pt x="15550" y="38118"/>
                    <a:pt x="19129" y="38452"/>
                  </a:cubicBezTo>
                  <a:cubicBezTo>
                    <a:pt x="19343" y="38472"/>
                    <a:pt x="19544" y="38479"/>
                    <a:pt x="19745" y="38479"/>
                  </a:cubicBezTo>
                  <a:cubicBezTo>
                    <a:pt x="22776" y="38479"/>
                    <a:pt x="23786" y="36271"/>
                    <a:pt x="23833" y="36164"/>
                  </a:cubicBezTo>
                  <a:cubicBezTo>
                    <a:pt x="23995" y="35790"/>
                    <a:pt x="24377" y="35544"/>
                    <a:pt x="24785" y="35544"/>
                  </a:cubicBezTo>
                  <a:cubicBezTo>
                    <a:pt x="24815" y="35544"/>
                    <a:pt x="24846" y="35546"/>
                    <a:pt x="24877" y="35548"/>
                  </a:cubicBezTo>
                  <a:cubicBezTo>
                    <a:pt x="24910" y="35548"/>
                    <a:pt x="24944" y="35555"/>
                    <a:pt x="24977" y="35562"/>
                  </a:cubicBezTo>
                  <a:cubicBezTo>
                    <a:pt x="24984" y="35562"/>
                    <a:pt x="25097" y="35582"/>
                    <a:pt x="25285" y="35602"/>
                  </a:cubicBezTo>
                  <a:cubicBezTo>
                    <a:pt x="25457" y="35617"/>
                    <a:pt x="25667" y="35629"/>
                    <a:pt x="25909" y="35629"/>
                  </a:cubicBezTo>
                  <a:cubicBezTo>
                    <a:pt x="27351" y="35629"/>
                    <a:pt x="29917" y="35210"/>
                    <a:pt x="32163" y="32631"/>
                  </a:cubicBezTo>
                  <a:cubicBezTo>
                    <a:pt x="35033" y="29326"/>
                    <a:pt x="38579" y="28396"/>
                    <a:pt x="40432" y="28135"/>
                  </a:cubicBezTo>
                  <a:cubicBezTo>
                    <a:pt x="40479" y="28128"/>
                    <a:pt x="40519" y="28095"/>
                    <a:pt x="40519" y="28048"/>
                  </a:cubicBezTo>
                  <a:lnTo>
                    <a:pt x="41891" y="14741"/>
                  </a:lnTo>
                  <a:cubicBezTo>
                    <a:pt x="41898" y="14694"/>
                    <a:pt x="41871" y="14654"/>
                    <a:pt x="41824" y="14633"/>
                  </a:cubicBezTo>
                  <a:cubicBezTo>
                    <a:pt x="40044" y="14038"/>
                    <a:pt x="36732" y="12472"/>
                    <a:pt x="34518" y="8699"/>
                  </a:cubicBezTo>
                  <a:cubicBezTo>
                    <a:pt x="32491" y="5260"/>
                    <a:pt x="29493" y="4631"/>
                    <a:pt x="28302" y="4517"/>
                  </a:cubicBezTo>
                  <a:cubicBezTo>
                    <a:pt x="28142" y="4504"/>
                    <a:pt x="28035" y="4497"/>
                    <a:pt x="27994" y="4497"/>
                  </a:cubicBezTo>
                  <a:lnTo>
                    <a:pt x="27881" y="4497"/>
                  </a:lnTo>
                  <a:cubicBezTo>
                    <a:pt x="27406" y="4450"/>
                    <a:pt x="27024" y="4089"/>
                    <a:pt x="26964" y="3614"/>
                  </a:cubicBezTo>
                  <a:cubicBezTo>
                    <a:pt x="26944" y="3480"/>
                    <a:pt x="26496" y="369"/>
                    <a:pt x="22823" y="28"/>
                  </a:cubicBezTo>
                  <a:cubicBezTo>
                    <a:pt x="22624" y="10"/>
                    <a:pt x="22433" y="1"/>
                    <a:pt x="222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71" name="Google Shape;21371;p73"/>
            <p:cNvSpPr/>
            <p:nvPr/>
          </p:nvSpPr>
          <p:spPr>
            <a:xfrm>
              <a:off x="6846650" y="2285250"/>
              <a:ext cx="1015650" cy="932125"/>
            </a:xfrm>
            <a:custGeom>
              <a:avLst/>
              <a:gdLst/>
              <a:ahLst/>
              <a:cxnLst/>
              <a:rect l="l" t="t" r="r" b="b"/>
              <a:pathLst>
                <a:path w="40626" h="37285" extrusionOk="0">
                  <a:moveTo>
                    <a:pt x="21619" y="134"/>
                  </a:moveTo>
                  <a:cubicBezTo>
                    <a:pt x="21779" y="134"/>
                    <a:pt x="21946" y="142"/>
                    <a:pt x="22120" y="158"/>
                  </a:cubicBezTo>
                  <a:cubicBezTo>
                    <a:pt x="25217" y="446"/>
                    <a:pt x="25592" y="2995"/>
                    <a:pt x="25606" y="3109"/>
                  </a:cubicBezTo>
                  <a:cubicBezTo>
                    <a:pt x="25713" y="3925"/>
                    <a:pt x="26362" y="4547"/>
                    <a:pt x="27178" y="4621"/>
                  </a:cubicBezTo>
                  <a:cubicBezTo>
                    <a:pt x="27238" y="4627"/>
                    <a:pt x="27298" y="4627"/>
                    <a:pt x="27358" y="4627"/>
                  </a:cubicBezTo>
                  <a:cubicBezTo>
                    <a:pt x="27385" y="4627"/>
                    <a:pt x="27472" y="4634"/>
                    <a:pt x="27599" y="4641"/>
                  </a:cubicBezTo>
                  <a:cubicBezTo>
                    <a:pt x="28683" y="4741"/>
                    <a:pt x="31400" y="5317"/>
                    <a:pt x="33253" y="8468"/>
                  </a:cubicBezTo>
                  <a:cubicBezTo>
                    <a:pt x="35454" y="12215"/>
                    <a:pt x="38706" y="13887"/>
                    <a:pt x="40485" y="14556"/>
                  </a:cubicBezTo>
                  <a:lnTo>
                    <a:pt x="39208" y="26894"/>
                  </a:lnTo>
                  <a:cubicBezTo>
                    <a:pt x="37334" y="27228"/>
                    <a:pt x="33828" y="28279"/>
                    <a:pt x="30978" y="31550"/>
                  </a:cubicBezTo>
                  <a:cubicBezTo>
                    <a:pt x="28932" y="33904"/>
                    <a:pt x="26615" y="34301"/>
                    <a:pt x="25303" y="34301"/>
                  </a:cubicBezTo>
                  <a:cubicBezTo>
                    <a:pt x="25074" y="34301"/>
                    <a:pt x="24876" y="34289"/>
                    <a:pt x="24716" y="34274"/>
                  </a:cubicBezTo>
                  <a:cubicBezTo>
                    <a:pt x="24562" y="34260"/>
                    <a:pt x="24475" y="34247"/>
                    <a:pt x="24475" y="34247"/>
                  </a:cubicBezTo>
                  <a:cubicBezTo>
                    <a:pt x="24421" y="34233"/>
                    <a:pt x="24361" y="34227"/>
                    <a:pt x="24308" y="34220"/>
                  </a:cubicBezTo>
                  <a:cubicBezTo>
                    <a:pt x="24255" y="34215"/>
                    <a:pt x="24202" y="34213"/>
                    <a:pt x="24150" y="34213"/>
                  </a:cubicBezTo>
                  <a:cubicBezTo>
                    <a:pt x="23442" y="34213"/>
                    <a:pt x="22802" y="34630"/>
                    <a:pt x="22528" y="35284"/>
                  </a:cubicBezTo>
                  <a:cubicBezTo>
                    <a:pt x="22490" y="35365"/>
                    <a:pt x="21662" y="37150"/>
                    <a:pt x="19113" y="37150"/>
                  </a:cubicBezTo>
                  <a:cubicBezTo>
                    <a:pt x="18937" y="37150"/>
                    <a:pt x="18753" y="37142"/>
                    <a:pt x="18560" y="37124"/>
                  </a:cubicBezTo>
                  <a:cubicBezTo>
                    <a:pt x="15570" y="36849"/>
                    <a:pt x="15014" y="34675"/>
                    <a:pt x="14994" y="34581"/>
                  </a:cubicBezTo>
                  <a:cubicBezTo>
                    <a:pt x="14834" y="33839"/>
                    <a:pt x="14211" y="33290"/>
                    <a:pt x="13449" y="33216"/>
                  </a:cubicBezTo>
                  <a:cubicBezTo>
                    <a:pt x="13395" y="33210"/>
                    <a:pt x="13335" y="33210"/>
                    <a:pt x="13281" y="33210"/>
                  </a:cubicBezTo>
                  <a:lnTo>
                    <a:pt x="13268" y="33210"/>
                  </a:lnTo>
                  <a:cubicBezTo>
                    <a:pt x="13235" y="33210"/>
                    <a:pt x="13154" y="33210"/>
                    <a:pt x="13027" y="33196"/>
                  </a:cubicBezTo>
                  <a:cubicBezTo>
                    <a:pt x="11943" y="33096"/>
                    <a:pt x="9227" y="32521"/>
                    <a:pt x="7374" y="29369"/>
                  </a:cubicBezTo>
                  <a:cubicBezTo>
                    <a:pt x="5172" y="25629"/>
                    <a:pt x="1914" y="23950"/>
                    <a:pt x="141" y="23281"/>
                  </a:cubicBezTo>
                  <a:lnTo>
                    <a:pt x="1419" y="10943"/>
                  </a:lnTo>
                  <a:cubicBezTo>
                    <a:pt x="3286" y="10609"/>
                    <a:pt x="6798" y="9558"/>
                    <a:pt x="9648" y="6287"/>
                  </a:cubicBezTo>
                  <a:cubicBezTo>
                    <a:pt x="11696" y="3925"/>
                    <a:pt x="14026" y="3538"/>
                    <a:pt x="15337" y="3538"/>
                  </a:cubicBezTo>
                  <a:cubicBezTo>
                    <a:pt x="15560" y="3538"/>
                    <a:pt x="15753" y="3549"/>
                    <a:pt x="15911" y="3564"/>
                  </a:cubicBezTo>
                  <a:cubicBezTo>
                    <a:pt x="16045" y="3570"/>
                    <a:pt x="16132" y="3590"/>
                    <a:pt x="16152" y="3590"/>
                  </a:cubicBezTo>
                  <a:cubicBezTo>
                    <a:pt x="16205" y="3604"/>
                    <a:pt x="16265" y="3610"/>
                    <a:pt x="16319" y="3617"/>
                  </a:cubicBezTo>
                  <a:cubicBezTo>
                    <a:pt x="16371" y="3622"/>
                    <a:pt x="16423" y="3624"/>
                    <a:pt x="16475" y="3624"/>
                  </a:cubicBezTo>
                  <a:cubicBezTo>
                    <a:pt x="17225" y="3624"/>
                    <a:pt x="17914" y="3133"/>
                    <a:pt x="18145" y="2420"/>
                  </a:cubicBezTo>
                  <a:cubicBezTo>
                    <a:pt x="18234" y="2174"/>
                    <a:pt x="19011" y="134"/>
                    <a:pt x="21619" y="134"/>
                  </a:cubicBezTo>
                  <a:close/>
                  <a:moveTo>
                    <a:pt x="21621" y="0"/>
                  </a:moveTo>
                  <a:cubicBezTo>
                    <a:pt x="18915" y="0"/>
                    <a:pt x="18107" y="2120"/>
                    <a:pt x="18018" y="2373"/>
                  </a:cubicBezTo>
                  <a:cubicBezTo>
                    <a:pt x="17806" y="3043"/>
                    <a:pt x="17171" y="3490"/>
                    <a:pt x="16476" y="3490"/>
                  </a:cubicBezTo>
                  <a:cubicBezTo>
                    <a:pt x="16429" y="3490"/>
                    <a:pt x="16381" y="3488"/>
                    <a:pt x="16332" y="3483"/>
                  </a:cubicBezTo>
                  <a:cubicBezTo>
                    <a:pt x="16279" y="3477"/>
                    <a:pt x="16225" y="3470"/>
                    <a:pt x="16178" y="3457"/>
                  </a:cubicBezTo>
                  <a:cubicBezTo>
                    <a:pt x="16152" y="3457"/>
                    <a:pt x="16058" y="3443"/>
                    <a:pt x="15918" y="3430"/>
                  </a:cubicBezTo>
                  <a:cubicBezTo>
                    <a:pt x="15756" y="3414"/>
                    <a:pt x="15556" y="3402"/>
                    <a:pt x="15326" y="3402"/>
                  </a:cubicBezTo>
                  <a:cubicBezTo>
                    <a:pt x="13993" y="3402"/>
                    <a:pt x="11625" y="3804"/>
                    <a:pt x="9548" y="6200"/>
                  </a:cubicBezTo>
                  <a:cubicBezTo>
                    <a:pt x="6698" y="9471"/>
                    <a:pt x="3185" y="10502"/>
                    <a:pt x="1345" y="10823"/>
                  </a:cubicBezTo>
                  <a:cubicBezTo>
                    <a:pt x="1319" y="10823"/>
                    <a:pt x="1292" y="10850"/>
                    <a:pt x="1292" y="10876"/>
                  </a:cubicBezTo>
                  <a:lnTo>
                    <a:pt x="0" y="23314"/>
                  </a:lnTo>
                  <a:cubicBezTo>
                    <a:pt x="0" y="23348"/>
                    <a:pt x="14" y="23375"/>
                    <a:pt x="41" y="23388"/>
                  </a:cubicBezTo>
                  <a:cubicBezTo>
                    <a:pt x="1794" y="24037"/>
                    <a:pt x="5059" y="25696"/>
                    <a:pt x="7253" y="29436"/>
                  </a:cubicBezTo>
                  <a:cubicBezTo>
                    <a:pt x="9140" y="32641"/>
                    <a:pt x="11910" y="33223"/>
                    <a:pt x="13014" y="33330"/>
                  </a:cubicBezTo>
                  <a:cubicBezTo>
                    <a:pt x="13141" y="33337"/>
                    <a:pt x="13228" y="33344"/>
                    <a:pt x="13268" y="33344"/>
                  </a:cubicBezTo>
                  <a:cubicBezTo>
                    <a:pt x="13322" y="33344"/>
                    <a:pt x="13382" y="33344"/>
                    <a:pt x="13435" y="33350"/>
                  </a:cubicBezTo>
                  <a:cubicBezTo>
                    <a:pt x="14138" y="33417"/>
                    <a:pt x="14713" y="33926"/>
                    <a:pt x="14860" y="34615"/>
                  </a:cubicBezTo>
                  <a:cubicBezTo>
                    <a:pt x="14887" y="34708"/>
                    <a:pt x="15463" y="36977"/>
                    <a:pt x="18547" y="37258"/>
                  </a:cubicBezTo>
                  <a:cubicBezTo>
                    <a:pt x="18741" y="37278"/>
                    <a:pt x="18928" y="37284"/>
                    <a:pt x="19102" y="37284"/>
                  </a:cubicBezTo>
                  <a:cubicBezTo>
                    <a:pt x="21745" y="37284"/>
                    <a:pt x="22608" y="35424"/>
                    <a:pt x="22648" y="35337"/>
                  </a:cubicBezTo>
                  <a:cubicBezTo>
                    <a:pt x="22903" y="34736"/>
                    <a:pt x="23491" y="34347"/>
                    <a:pt x="24140" y="34347"/>
                  </a:cubicBezTo>
                  <a:cubicBezTo>
                    <a:pt x="24191" y="34347"/>
                    <a:pt x="24243" y="34349"/>
                    <a:pt x="24294" y="34354"/>
                  </a:cubicBezTo>
                  <a:cubicBezTo>
                    <a:pt x="24348" y="34361"/>
                    <a:pt x="24401" y="34367"/>
                    <a:pt x="24448" y="34381"/>
                  </a:cubicBezTo>
                  <a:cubicBezTo>
                    <a:pt x="24455" y="34381"/>
                    <a:pt x="24542" y="34394"/>
                    <a:pt x="24702" y="34407"/>
                  </a:cubicBezTo>
                  <a:cubicBezTo>
                    <a:pt x="24865" y="34423"/>
                    <a:pt x="25065" y="34435"/>
                    <a:pt x="25296" y="34435"/>
                  </a:cubicBezTo>
                  <a:cubicBezTo>
                    <a:pt x="26632" y="34435"/>
                    <a:pt x="28996" y="34033"/>
                    <a:pt x="31078" y="31637"/>
                  </a:cubicBezTo>
                  <a:cubicBezTo>
                    <a:pt x="33929" y="28366"/>
                    <a:pt x="37441" y="27335"/>
                    <a:pt x="39281" y="27014"/>
                  </a:cubicBezTo>
                  <a:cubicBezTo>
                    <a:pt x="39308" y="27014"/>
                    <a:pt x="39328" y="26987"/>
                    <a:pt x="39335" y="26961"/>
                  </a:cubicBezTo>
                  <a:lnTo>
                    <a:pt x="40626" y="14523"/>
                  </a:lnTo>
                  <a:cubicBezTo>
                    <a:pt x="40626" y="14489"/>
                    <a:pt x="40613" y="14463"/>
                    <a:pt x="40579" y="14449"/>
                  </a:cubicBezTo>
                  <a:cubicBezTo>
                    <a:pt x="38833" y="13800"/>
                    <a:pt x="35568" y="12141"/>
                    <a:pt x="33367" y="8401"/>
                  </a:cubicBezTo>
                  <a:cubicBezTo>
                    <a:pt x="31487" y="5196"/>
                    <a:pt x="28717" y="4614"/>
                    <a:pt x="27613" y="4507"/>
                  </a:cubicBezTo>
                  <a:cubicBezTo>
                    <a:pt x="27486" y="4500"/>
                    <a:pt x="27399" y="4494"/>
                    <a:pt x="27358" y="4494"/>
                  </a:cubicBezTo>
                  <a:cubicBezTo>
                    <a:pt x="27298" y="4494"/>
                    <a:pt x="27245" y="4494"/>
                    <a:pt x="27191" y="4487"/>
                  </a:cubicBezTo>
                  <a:cubicBezTo>
                    <a:pt x="26435" y="4420"/>
                    <a:pt x="25840" y="3845"/>
                    <a:pt x="25739" y="3089"/>
                  </a:cubicBezTo>
                  <a:cubicBezTo>
                    <a:pt x="25726" y="2975"/>
                    <a:pt x="25338" y="319"/>
                    <a:pt x="22133" y="24"/>
                  </a:cubicBezTo>
                  <a:cubicBezTo>
                    <a:pt x="21955" y="8"/>
                    <a:pt x="21784" y="0"/>
                    <a:pt x="21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 y="2212399"/>
            <a:ext cx="9143999" cy="492919"/>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5000" tIns="0" rIns="135000" bIns="0" anchor="ctr"/>
          <a:lstStyle/>
          <a:p>
            <a:pPr algn="ctr">
              <a:buClrTx/>
              <a:buFontTx/>
              <a:buNone/>
              <a:defRPr/>
            </a:pPr>
            <a:r>
              <a:rPr lang="en-US" altLang="zh-CN" sz="2100" kern="1200" dirty="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                                             www.ypppt.com</a:t>
            </a:r>
            <a:endParaRPr lang="zh-CN" altLang="en-US" sz="2100" kern="12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1636569"/>
            <a:ext cx="9143999" cy="58145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buClrTx/>
              <a:buFontTx/>
              <a:buNone/>
              <a:defRPr/>
            </a:pPr>
            <a:r>
              <a:rPr lang="zh-CN" altLang="en-US" sz="2100" kern="12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                更多精品</a:t>
            </a:r>
            <a:r>
              <a:rPr lang="en-US" altLang="zh-CN" sz="2100" kern="12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kern="12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100" kern="12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100" kern="12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100" kern="12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kern="12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12" name="矩形 11"/>
          <p:cNvSpPr/>
          <p:nvPr/>
        </p:nvSpPr>
        <p:spPr>
          <a:xfrm>
            <a:off x="1936373" y="2940767"/>
            <a:ext cx="5179807" cy="1269578"/>
          </a:xfrm>
          <a:prstGeom prst="rect">
            <a:avLst/>
          </a:prstGeom>
          <a:noFill/>
          <a:ln w="25400" cap="flat" cmpd="sng" algn="ctr">
            <a:noFill/>
            <a:prstDash val="solid"/>
          </a:ln>
          <a:effectLst/>
        </p:spPr>
        <p:txBody>
          <a:bodyPr rtlCol="0" anchor="ctr"/>
          <a:lstStyle/>
          <a:p>
            <a:pPr>
              <a:lnSpc>
                <a:spcPts val="1800"/>
              </a:lnSpc>
              <a:buClrTx/>
            </a:pP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rPr>
              <a:t>PPT</a:t>
            </a:r>
            <a:r>
              <a:rPr lang="zh-CN" altLang="en-US" sz="900" dirty="0">
                <a:solidFill>
                  <a:srgbClr val="EEECE1">
                    <a:lumMod val="25000"/>
                  </a:srgbClr>
                </a:solidFill>
                <a:latin typeface="微软雅黑" panose="020B0503020204020204" pitchFamily="34" charset="-122"/>
                <a:ea typeface="微软雅黑" panose="020B0503020204020204" pitchFamily="34" charset="-122"/>
                <a:cs typeface="+mn-cs"/>
              </a:rPr>
              <a:t>模板下载：</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hlinkClick r:id="rId3"/>
              </a:rPr>
              <a:t>www.ypppt.com/moban/</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rPr>
              <a:t>         </a:t>
            </a:r>
            <a:r>
              <a:rPr lang="zh-CN" altLang="en-US" sz="900" dirty="0">
                <a:solidFill>
                  <a:srgbClr val="EEECE1">
                    <a:lumMod val="25000"/>
                  </a:srgbClr>
                </a:solidFill>
                <a:latin typeface="微软雅黑" panose="020B0503020204020204" pitchFamily="34" charset="-122"/>
                <a:ea typeface="微软雅黑" panose="020B0503020204020204" pitchFamily="34" charset="-122"/>
                <a:cs typeface="+mn-cs"/>
              </a:rPr>
              <a:t>节日</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rPr>
              <a:t>PPT</a:t>
            </a:r>
            <a:r>
              <a:rPr lang="zh-CN" altLang="en-US" sz="900" dirty="0">
                <a:solidFill>
                  <a:srgbClr val="EEECE1">
                    <a:lumMod val="25000"/>
                  </a:srgbClr>
                </a:solidFill>
                <a:latin typeface="微软雅黑" panose="020B0503020204020204" pitchFamily="34" charset="-122"/>
                <a:ea typeface="微软雅黑" panose="020B0503020204020204" pitchFamily="34" charset="-122"/>
                <a:cs typeface="+mn-cs"/>
              </a:rPr>
              <a:t>模板：</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hlinkClick r:id="rId4"/>
              </a:rPr>
              <a:t>www.ypppt.com/jieri/</a:t>
            </a:r>
            <a:endPar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endParaRPr>
          </a:p>
          <a:p>
            <a:pPr>
              <a:lnSpc>
                <a:spcPts val="1800"/>
              </a:lnSpc>
              <a:buClrTx/>
            </a:pP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rPr>
              <a:t>PPT</a:t>
            </a:r>
            <a:r>
              <a:rPr lang="zh-CN" altLang="en-US" sz="900" dirty="0">
                <a:solidFill>
                  <a:srgbClr val="EEECE1">
                    <a:lumMod val="25000"/>
                  </a:srgbClr>
                </a:solidFill>
                <a:latin typeface="微软雅黑" panose="020B0503020204020204" pitchFamily="34" charset="-122"/>
                <a:ea typeface="微软雅黑" panose="020B0503020204020204" pitchFamily="34" charset="-122"/>
                <a:cs typeface="+mn-cs"/>
              </a:rPr>
              <a:t>背景图片：</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hlinkClick r:id="rId5"/>
              </a:rPr>
              <a:t>www.ypppt.com/beijing/</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rPr>
              <a:t>          PPT</a:t>
            </a:r>
            <a:r>
              <a:rPr lang="zh-CN" altLang="en-US" sz="900" dirty="0">
                <a:solidFill>
                  <a:srgbClr val="EEECE1">
                    <a:lumMod val="25000"/>
                  </a:srgbClr>
                </a:solidFill>
                <a:latin typeface="微软雅黑" panose="020B0503020204020204" pitchFamily="34" charset="-122"/>
                <a:ea typeface="微软雅黑" panose="020B0503020204020204" pitchFamily="34" charset="-122"/>
                <a:cs typeface="+mn-cs"/>
              </a:rPr>
              <a:t>图表下载：</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hlinkClick r:id="rId6"/>
              </a:rPr>
              <a:t>www.ypppt.com/tubiao/</a:t>
            </a:r>
            <a:endPar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endParaRPr>
          </a:p>
          <a:p>
            <a:pPr>
              <a:lnSpc>
                <a:spcPts val="1800"/>
              </a:lnSpc>
              <a:buClrTx/>
            </a:pP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rPr>
              <a:t>PPT</a:t>
            </a:r>
            <a:r>
              <a:rPr lang="zh-CN" altLang="en-US" sz="900" dirty="0">
                <a:solidFill>
                  <a:srgbClr val="EEECE1">
                    <a:lumMod val="25000"/>
                  </a:srgbClr>
                </a:solidFill>
                <a:latin typeface="微软雅黑" panose="020B0503020204020204" pitchFamily="34" charset="-122"/>
                <a:ea typeface="微软雅黑" panose="020B0503020204020204" pitchFamily="34" charset="-122"/>
                <a:cs typeface="+mn-cs"/>
              </a:rPr>
              <a:t>素材下载：</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rPr>
              <a:t> </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hlinkClick r:id="rId7"/>
              </a:rPr>
              <a:t>www.ypppt.com/sucai/</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rPr>
              <a:t>            PPT</a:t>
            </a:r>
            <a:r>
              <a:rPr lang="zh-CN" altLang="en-US" sz="900" dirty="0">
                <a:solidFill>
                  <a:srgbClr val="EEECE1">
                    <a:lumMod val="25000"/>
                  </a:srgbClr>
                </a:solidFill>
                <a:latin typeface="微软雅黑" panose="020B0503020204020204" pitchFamily="34" charset="-122"/>
                <a:ea typeface="微软雅黑" panose="020B0503020204020204" pitchFamily="34" charset="-122"/>
                <a:cs typeface="+mn-cs"/>
              </a:rPr>
              <a:t>教程下载：</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hlinkClick r:id="rId8"/>
              </a:rPr>
              <a:t>www.ypppt.com/jiaocheng/</a:t>
            </a:r>
            <a:endPar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endParaRPr>
          </a:p>
          <a:p>
            <a:pPr>
              <a:lnSpc>
                <a:spcPts val="1800"/>
              </a:lnSpc>
              <a:buClrTx/>
            </a:pPr>
            <a:r>
              <a:rPr lang="zh-CN" altLang="en-US" sz="900" dirty="0">
                <a:solidFill>
                  <a:srgbClr val="EEECE1">
                    <a:lumMod val="25000"/>
                  </a:srgbClr>
                </a:solidFill>
                <a:latin typeface="微软雅黑" panose="020B0503020204020204" pitchFamily="34" charset="-122"/>
                <a:ea typeface="微软雅黑" panose="020B0503020204020204" pitchFamily="34" charset="-122"/>
                <a:cs typeface="+mn-cs"/>
              </a:rPr>
              <a:t>字体下载：</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hlinkClick r:id="rId9"/>
              </a:rPr>
              <a:t>www.ypppt.com/ziti/</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rPr>
              <a:t>                       </a:t>
            </a:r>
            <a:r>
              <a:rPr lang="zh-CN" altLang="en-US" sz="900" dirty="0">
                <a:solidFill>
                  <a:srgbClr val="EEECE1">
                    <a:lumMod val="25000"/>
                  </a:srgbClr>
                </a:solidFill>
                <a:latin typeface="微软雅黑" panose="020B0503020204020204" pitchFamily="34" charset="-122"/>
                <a:ea typeface="微软雅黑" panose="020B0503020204020204" pitchFamily="34" charset="-122"/>
                <a:cs typeface="+mn-cs"/>
              </a:rPr>
              <a:t>绘本故事</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rPr>
              <a:t>PPT</a:t>
            </a:r>
            <a:r>
              <a:rPr lang="zh-CN" altLang="en-US" sz="900" dirty="0">
                <a:solidFill>
                  <a:srgbClr val="EEECE1">
                    <a:lumMod val="25000"/>
                  </a:srgbClr>
                </a:solidFill>
                <a:latin typeface="微软雅黑" panose="020B0503020204020204" pitchFamily="34" charset="-122"/>
                <a:ea typeface="微软雅黑" panose="020B0503020204020204" pitchFamily="34" charset="-122"/>
                <a:cs typeface="+mn-cs"/>
              </a:rPr>
              <a:t>：</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hlinkClick r:id="rId10"/>
              </a:rPr>
              <a:t>www.ypppt.com/gushi/</a:t>
            </a:r>
            <a:endPar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endParaRPr>
          </a:p>
          <a:p>
            <a:pPr>
              <a:lnSpc>
                <a:spcPts val="1800"/>
              </a:lnSpc>
              <a:buClrTx/>
            </a:pP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rPr>
              <a:t>PPT</a:t>
            </a:r>
            <a:r>
              <a:rPr lang="zh-CN" altLang="en-US" sz="900" dirty="0">
                <a:solidFill>
                  <a:srgbClr val="EEECE1">
                    <a:lumMod val="25000"/>
                  </a:srgbClr>
                </a:solidFill>
                <a:latin typeface="微软雅黑" panose="020B0503020204020204" pitchFamily="34" charset="-122"/>
                <a:ea typeface="微软雅黑" panose="020B0503020204020204" pitchFamily="34" charset="-122"/>
                <a:cs typeface="+mn-cs"/>
              </a:rPr>
              <a:t>课件：</a:t>
            </a:r>
            <a:r>
              <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hlinkClick r:id="rId11"/>
              </a:rPr>
              <a:t>www.ypppt.com/kejian/</a:t>
            </a:r>
            <a:endParaRPr lang="en-US" altLang="zh-CN" sz="900" dirty="0">
              <a:solidFill>
                <a:srgbClr val="EEECE1">
                  <a:lumMod val="25000"/>
                </a:srgbClr>
              </a:solidFill>
              <a:latin typeface="微软雅黑" panose="020B0503020204020204" pitchFamily="34" charset="-122"/>
              <a:ea typeface="微软雅黑" panose="020B0503020204020204" pitchFamily="34" charset="-122"/>
              <a:cs typeface="+mn-cs"/>
            </a:endParaRPr>
          </a:p>
        </p:txBody>
      </p:sp>
    </p:spTree>
    <p:extLst>
      <p:ext uri="{BB962C8B-B14F-4D97-AF65-F5344CB8AC3E}">
        <p14:creationId xmlns:p14="http://schemas.microsoft.com/office/powerpoint/2010/main" val="2253778069"/>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784"/>
        <p:cNvGrpSpPr/>
        <p:nvPr/>
      </p:nvGrpSpPr>
      <p:grpSpPr>
        <a:xfrm>
          <a:off x="0" y="0"/>
          <a:ext cx="0" cy="0"/>
          <a:chOff x="0" y="0"/>
          <a:chExt cx="0" cy="0"/>
        </a:xfrm>
      </p:grpSpPr>
      <p:grpSp>
        <p:nvGrpSpPr>
          <p:cNvPr id="20785" name="Google Shape;20785;p42"/>
          <p:cNvGrpSpPr/>
          <p:nvPr/>
        </p:nvGrpSpPr>
        <p:grpSpPr>
          <a:xfrm>
            <a:off x="2303041" y="1428486"/>
            <a:ext cx="1389444" cy="899232"/>
            <a:chOff x="1884850" y="1621575"/>
            <a:chExt cx="1715575" cy="1110300"/>
          </a:xfrm>
        </p:grpSpPr>
        <p:sp>
          <p:nvSpPr>
            <p:cNvPr id="20786" name="Google Shape;20786;p4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87" name="Google Shape;20787;p4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788" name="Google Shape;20788;p42"/>
          <p:cNvSpPr txBox="1">
            <a:spLocks noGrp="1"/>
          </p:cNvSpPr>
          <p:nvPr>
            <p:ph type="title"/>
          </p:nvPr>
        </p:nvSpPr>
        <p:spPr>
          <a:xfrm>
            <a:off x="846825" y="2511288"/>
            <a:ext cx="4302000" cy="68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a:ea typeface="微软雅黑"/>
                <a:sym typeface="Calibri"/>
              </a:rPr>
              <a:t>Introduction</a:t>
            </a:r>
          </a:p>
        </p:txBody>
      </p:sp>
      <p:sp>
        <p:nvSpPr>
          <p:cNvPr id="20789" name="Google Shape;20789;p42"/>
          <p:cNvSpPr txBox="1">
            <a:spLocks noGrp="1"/>
          </p:cNvSpPr>
          <p:nvPr>
            <p:ph type="title" idx="2"/>
          </p:nvPr>
        </p:nvSpPr>
        <p:spPr>
          <a:xfrm>
            <a:off x="2371875" y="1580388"/>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01</a:t>
            </a:r>
          </a:p>
        </p:txBody>
      </p:sp>
      <p:sp>
        <p:nvSpPr>
          <p:cNvPr id="20790" name="Google Shape;20790;p42"/>
          <p:cNvSpPr txBox="1">
            <a:spLocks noGrp="1"/>
          </p:cNvSpPr>
          <p:nvPr>
            <p:ph type="subTitle" idx="1"/>
          </p:nvPr>
        </p:nvSpPr>
        <p:spPr>
          <a:xfrm>
            <a:off x="846813" y="3199638"/>
            <a:ext cx="4302000" cy="51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You can enter a subtitle here if you need it</a:t>
            </a:r>
          </a:p>
        </p:txBody>
      </p:sp>
      <p:sp>
        <p:nvSpPr>
          <p:cNvPr id="20791" name="Google Shape;20791;p42"/>
          <p:cNvSpPr/>
          <p:nvPr/>
        </p:nvSpPr>
        <p:spPr>
          <a:xfrm>
            <a:off x="5681666"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792" name="Google Shape;20792;p42"/>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850852" y="1343075"/>
            <a:ext cx="2136448" cy="2457375"/>
          </a:xfrm>
          <a:prstGeom prst="rect">
            <a:avLst/>
          </a:prstGeom>
          <a:noFill/>
          <a:ln>
            <a:noFill/>
          </a:ln>
        </p:spPr>
      </p:pic>
      <p:sp>
        <p:nvSpPr>
          <p:cNvPr id="20793" name="Google Shape;20793;p42"/>
          <p:cNvSpPr/>
          <p:nvPr/>
        </p:nvSpPr>
        <p:spPr>
          <a:xfrm>
            <a:off x="540095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94" name="Google Shape;20794;p42"/>
          <p:cNvSpPr/>
          <p:nvPr/>
        </p:nvSpPr>
        <p:spPr>
          <a:xfrm flipH="1">
            <a:off x="754215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798"/>
        <p:cNvGrpSpPr/>
        <p:nvPr/>
      </p:nvGrpSpPr>
      <p:grpSpPr>
        <a:xfrm>
          <a:off x="0" y="0"/>
          <a:ext cx="0" cy="0"/>
          <a:chOff x="0" y="0"/>
          <a:chExt cx="0" cy="0"/>
        </a:xfrm>
      </p:grpSpPr>
      <p:sp>
        <p:nvSpPr>
          <p:cNvPr id="20799" name="Google Shape;20799;p43"/>
          <p:cNvSpPr txBox="1">
            <a:spLocks noGrp="1"/>
          </p:cNvSpPr>
          <p:nvPr>
            <p:ph type="title"/>
          </p:nvPr>
        </p:nvSpPr>
        <p:spPr>
          <a:xfrm>
            <a:off x="2088300" y="1607100"/>
            <a:ext cx="4967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Introduction</a:t>
            </a:r>
          </a:p>
        </p:txBody>
      </p:sp>
      <p:sp>
        <p:nvSpPr>
          <p:cNvPr id="20800" name="Google Shape;20800;p43"/>
          <p:cNvSpPr txBox="1">
            <a:spLocks noGrp="1"/>
          </p:cNvSpPr>
          <p:nvPr>
            <p:ph type="subTitle" idx="1"/>
          </p:nvPr>
        </p:nvSpPr>
        <p:spPr>
          <a:xfrm>
            <a:off x="2088300" y="2448900"/>
            <a:ext cx="4967400" cy="1087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Here you could give a brief description of the topic you want to talk about. For example, if you want to talk about Mercury, you could say that it’s the smallest planet in the entire Solar System</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804"/>
        <p:cNvGrpSpPr/>
        <p:nvPr/>
      </p:nvGrpSpPr>
      <p:grpSpPr>
        <a:xfrm>
          <a:off x="0" y="0"/>
          <a:ext cx="0" cy="0"/>
          <a:chOff x="0" y="0"/>
          <a:chExt cx="0" cy="0"/>
        </a:xfrm>
      </p:grpSpPr>
      <p:sp>
        <p:nvSpPr>
          <p:cNvPr id="20805" name="Google Shape;20805;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Emotional intelligence</a:t>
            </a:r>
          </a:p>
        </p:txBody>
      </p:sp>
      <p:sp>
        <p:nvSpPr>
          <p:cNvPr id="20806" name="Google Shape;20806;p44"/>
          <p:cNvSpPr txBox="1">
            <a:spLocks noGrp="1"/>
          </p:cNvSpPr>
          <p:nvPr>
            <p:ph type="title" idx="2"/>
          </p:nvPr>
        </p:nvSpPr>
        <p:spPr>
          <a:xfrm>
            <a:off x="1384075" y="2498300"/>
            <a:ext cx="2635200" cy="45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Emotion</a:t>
            </a:r>
          </a:p>
        </p:txBody>
      </p:sp>
      <p:sp>
        <p:nvSpPr>
          <p:cNvPr id="20807" name="Google Shape;20807;p44"/>
          <p:cNvSpPr txBox="1">
            <a:spLocks noGrp="1"/>
          </p:cNvSpPr>
          <p:nvPr>
            <p:ph type="title" idx="3"/>
          </p:nvPr>
        </p:nvSpPr>
        <p:spPr>
          <a:xfrm>
            <a:off x="5124700" y="2498425"/>
            <a:ext cx="2635200" cy="45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Empathy</a:t>
            </a:r>
          </a:p>
        </p:txBody>
      </p:sp>
      <p:sp>
        <p:nvSpPr>
          <p:cNvPr id="20808" name="Google Shape;20808;p44"/>
          <p:cNvSpPr txBox="1">
            <a:spLocks noGrp="1"/>
          </p:cNvSpPr>
          <p:nvPr>
            <p:ph type="subTitle" idx="1"/>
          </p:nvPr>
        </p:nvSpPr>
        <p:spPr>
          <a:xfrm>
            <a:off x="5124716" y="2948400"/>
            <a:ext cx="2635200" cy="95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Venus has a beautiful name and is the second planet from the Sun. It’s hot and has a poisonous atmosphere</a:t>
            </a:r>
          </a:p>
        </p:txBody>
      </p:sp>
      <p:sp>
        <p:nvSpPr>
          <p:cNvPr id="20809" name="Google Shape;20809;p44"/>
          <p:cNvSpPr txBox="1">
            <a:spLocks noGrp="1"/>
          </p:cNvSpPr>
          <p:nvPr>
            <p:ph type="subTitle" idx="4"/>
          </p:nvPr>
        </p:nvSpPr>
        <p:spPr>
          <a:xfrm>
            <a:off x="1384075" y="2948400"/>
            <a:ext cx="2635200" cy="95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a:ea typeface="微软雅黑"/>
                <a:sym typeface="Calibri"/>
              </a:rPr>
              <a:t>Mercury is the closest planet to the Sun and the smallest one in the Solar System—it’s only a bit larger than the Moon</a:t>
            </a:r>
          </a:p>
        </p:txBody>
      </p:sp>
      <p:grpSp>
        <p:nvGrpSpPr>
          <p:cNvPr id="20810" name="Google Shape;20810;p44"/>
          <p:cNvGrpSpPr/>
          <p:nvPr/>
        </p:nvGrpSpPr>
        <p:grpSpPr>
          <a:xfrm>
            <a:off x="2219173" y="1728178"/>
            <a:ext cx="965011" cy="624544"/>
            <a:chOff x="1884850" y="1621575"/>
            <a:chExt cx="1715575" cy="1110300"/>
          </a:xfrm>
        </p:grpSpPr>
        <p:sp>
          <p:nvSpPr>
            <p:cNvPr id="20811" name="Google Shape;20811;p44"/>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12" name="Google Shape;20812;p44"/>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813" name="Google Shape;20813;p44"/>
          <p:cNvGrpSpPr/>
          <p:nvPr/>
        </p:nvGrpSpPr>
        <p:grpSpPr>
          <a:xfrm>
            <a:off x="5959798" y="1728178"/>
            <a:ext cx="965011" cy="624544"/>
            <a:chOff x="1884850" y="1621575"/>
            <a:chExt cx="1715575" cy="1110300"/>
          </a:xfrm>
        </p:grpSpPr>
        <p:sp>
          <p:nvSpPr>
            <p:cNvPr id="20814" name="Google Shape;20814;p44"/>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15" name="Google Shape;20815;p44"/>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816" name="Google Shape;20816;p44"/>
          <p:cNvSpPr/>
          <p:nvPr/>
        </p:nvSpPr>
        <p:spPr>
          <a:xfrm>
            <a:off x="2519891" y="1884622"/>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0817" name="Google Shape;20817;p44"/>
          <p:cNvGrpSpPr/>
          <p:nvPr/>
        </p:nvGrpSpPr>
        <p:grpSpPr>
          <a:xfrm>
            <a:off x="6274986" y="1873133"/>
            <a:ext cx="334666" cy="334634"/>
            <a:chOff x="7976174" y="2925108"/>
            <a:chExt cx="334666" cy="334634"/>
          </a:xfrm>
        </p:grpSpPr>
        <p:sp>
          <p:nvSpPr>
            <p:cNvPr id="20818" name="Google Shape;20818;p4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19" name="Google Shape;20819;p4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0" name="Google Shape;20820;p4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1" name="Google Shape;20821;p4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2" name="Google Shape;20822;p4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3" name="Google Shape;20823;p4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4" name="Google Shape;20824;p4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5" name="Google Shape;20825;p4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6" name="Google Shape;20826;p4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830"/>
        <p:cNvGrpSpPr/>
        <p:nvPr/>
      </p:nvGrpSpPr>
      <p:grpSpPr>
        <a:xfrm>
          <a:off x="0" y="0"/>
          <a:ext cx="0" cy="0"/>
          <a:chOff x="0" y="0"/>
          <a:chExt cx="0" cy="0"/>
        </a:xfrm>
      </p:grpSpPr>
      <p:sp>
        <p:nvSpPr>
          <p:cNvPr id="20831" name="Google Shape;20831;p45"/>
          <p:cNvSpPr txBox="1">
            <a:spLocks noGrp="1"/>
          </p:cNvSpPr>
          <p:nvPr>
            <p:ph type="title"/>
          </p:nvPr>
        </p:nvSpPr>
        <p:spPr>
          <a:xfrm>
            <a:off x="800450" y="689200"/>
            <a:ext cx="3633300" cy="114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latin typeface="Calibri"/>
                <a:ea typeface="微软雅黑"/>
                <a:sym typeface="Calibri"/>
              </a:rPr>
              <a:t>The slide title goes here!</a:t>
            </a:r>
          </a:p>
        </p:txBody>
      </p:sp>
      <p:sp>
        <p:nvSpPr>
          <p:cNvPr id="20832" name="Google Shape;20832;p45"/>
          <p:cNvSpPr txBox="1">
            <a:spLocks noGrp="1"/>
          </p:cNvSpPr>
          <p:nvPr>
            <p:ph type="body" idx="1"/>
          </p:nvPr>
        </p:nvSpPr>
        <p:spPr>
          <a:xfrm>
            <a:off x="800450" y="1837725"/>
            <a:ext cx="3633300" cy="261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rgbClr val="273D40"/>
              </a:buClr>
              <a:buSzPts val="600"/>
              <a:buFont typeface="Arial" panose="020B0604020202020204"/>
              <a:buNone/>
            </a:pPr>
            <a:r>
              <a:rPr lang="en-GB">
                <a:latin typeface="Calibri"/>
                <a:ea typeface="微软雅黑"/>
                <a:sym typeface="Calibri"/>
              </a:rPr>
              <a:t>Do you know what helps you make your point clear?</a:t>
            </a:r>
            <a:br>
              <a:rPr lang="en-GB">
                <a:latin typeface="Calibri"/>
                <a:ea typeface="微软雅黑"/>
                <a:sym typeface="Calibri"/>
              </a:rPr>
            </a:br>
            <a:r>
              <a:rPr lang="en-GB">
                <a:latin typeface="Calibri"/>
                <a:ea typeface="微软雅黑"/>
                <a:sym typeface="Calibri"/>
              </a:rPr>
              <a:t>Lists like this one:</a:t>
            </a:r>
          </a:p>
          <a:p>
            <a:pPr marL="241300" lvl="0" indent="-215900" algn="l" rtl="0">
              <a:spcBef>
                <a:spcPts val="1600"/>
              </a:spcBef>
              <a:spcAft>
                <a:spcPts val="0"/>
              </a:spcAft>
              <a:buSzPts val="1400"/>
              <a:buChar char="●"/>
            </a:pPr>
            <a:r>
              <a:rPr lang="en-GB">
                <a:latin typeface="Calibri"/>
                <a:ea typeface="微软雅黑"/>
                <a:sym typeface="Calibri"/>
              </a:rPr>
              <a:t>They’re simple </a:t>
            </a:r>
          </a:p>
          <a:p>
            <a:pPr marL="241300" lvl="0" indent="-215900" algn="l" rtl="0">
              <a:spcBef>
                <a:spcPts val="0"/>
              </a:spcBef>
              <a:spcAft>
                <a:spcPts val="0"/>
              </a:spcAft>
              <a:buSzPts val="1400"/>
              <a:buChar char="●"/>
            </a:pPr>
            <a:r>
              <a:rPr lang="en-GB">
                <a:latin typeface="Calibri"/>
                <a:ea typeface="微软雅黑"/>
                <a:sym typeface="Calibri"/>
              </a:rPr>
              <a:t>You can organize your ideas clearly</a:t>
            </a:r>
          </a:p>
          <a:p>
            <a:pPr marL="241300" lvl="0" indent="-215900" algn="l" rtl="0">
              <a:spcBef>
                <a:spcPts val="0"/>
              </a:spcBef>
              <a:spcAft>
                <a:spcPts val="0"/>
              </a:spcAft>
              <a:buSzPts val="1400"/>
              <a:buChar char="●"/>
            </a:pPr>
            <a:r>
              <a:rPr lang="en-GB">
                <a:latin typeface="Calibri"/>
                <a:ea typeface="微软雅黑"/>
                <a:sym typeface="Calibri"/>
              </a:rPr>
              <a:t>You’ll never forget to buy milk!</a:t>
            </a:r>
          </a:p>
          <a:p>
            <a:pPr marL="0" lvl="0" indent="0" algn="l" rtl="0">
              <a:spcBef>
                <a:spcPts val="1600"/>
              </a:spcBef>
              <a:spcAft>
                <a:spcPts val="1600"/>
              </a:spcAft>
              <a:buClr>
                <a:srgbClr val="273D40"/>
              </a:buClr>
              <a:buSzPts val="600"/>
              <a:buFont typeface="Arial" panose="020B0604020202020204"/>
              <a:buNone/>
            </a:pPr>
            <a:r>
              <a:rPr lang="en-GB">
                <a:latin typeface="Calibri"/>
                <a:ea typeface="微软雅黑"/>
                <a:sym typeface="Calibri"/>
              </a:rPr>
              <a:t>And the most important thing: the audience won’t miss the point of your presentation</a:t>
            </a:r>
          </a:p>
        </p:txBody>
      </p:sp>
      <p:sp>
        <p:nvSpPr>
          <p:cNvPr id="20833" name="Google Shape;20833;p45"/>
          <p:cNvSpPr/>
          <p:nvPr/>
        </p:nvSpPr>
        <p:spPr>
          <a:xfrm>
            <a:off x="5341075" y="821924"/>
            <a:ext cx="3059591" cy="3499632"/>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834" name="Google Shape;20834;p45"/>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549766" y="1056165"/>
            <a:ext cx="2635315" cy="3031185"/>
          </a:xfrm>
          <a:prstGeom prst="rect">
            <a:avLst/>
          </a:prstGeom>
          <a:noFill/>
          <a:ln>
            <a:noFill/>
          </a:ln>
        </p:spPr>
      </p:pic>
      <p:sp>
        <p:nvSpPr>
          <p:cNvPr id="20835" name="Google Shape;20835;p45"/>
          <p:cNvSpPr/>
          <p:nvPr/>
        </p:nvSpPr>
        <p:spPr>
          <a:xfrm rot="-1159313">
            <a:off x="5033452" y="6914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36" name="Google Shape;20836;p45"/>
          <p:cNvSpPr/>
          <p:nvPr/>
        </p:nvSpPr>
        <p:spPr>
          <a:xfrm rot="1159313" flipH="1">
            <a:off x="7665752" y="6914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837" name="Google Shape;20837;p45"/>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2007365" flipH="1">
            <a:off x="7529424" y="3237687"/>
            <a:ext cx="1047376" cy="1589125"/>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0841"/>
        <p:cNvGrpSpPr/>
        <p:nvPr/>
      </p:nvGrpSpPr>
      <p:grpSpPr>
        <a:xfrm>
          <a:off x="0" y="0"/>
          <a:ext cx="0" cy="0"/>
          <a:chOff x="0" y="0"/>
          <a:chExt cx="0" cy="0"/>
        </a:xfrm>
      </p:grpSpPr>
      <p:sp>
        <p:nvSpPr>
          <p:cNvPr id="20842" name="Google Shape;20842;p46"/>
          <p:cNvSpPr txBox="1">
            <a:spLocks noGrp="1"/>
          </p:cNvSpPr>
          <p:nvPr>
            <p:ph type="title"/>
          </p:nvPr>
        </p:nvSpPr>
        <p:spPr>
          <a:xfrm>
            <a:off x="1749140" y="3043939"/>
            <a:ext cx="5645700" cy="413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—Someone Famous</a:t>
            </a:r>
          </a:p>
        </p:txBody>
      </p:sp>
      <p:sp>
        <p:nvSpPr>
          <p:cNvPr id="20843" name="Google Shape;20843;p46"/>
          <p:cNvSpPr txBox="1">
            <a:spLocks noGrp="1"/>
          </p:cNvSpPr>
          <p:nvPr>
            <p:ph type="subTitle" idx="1"/>
          </p:nvPr>
        </p:nvSpPr>
        <p:spPr>
          <a:xfrm>
            <a:off x="1749140" y="1685863"/>
            <a:ext cx="5645700" cy="1358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“This is a quote, words full of wisdom that someone important said and can make the reader get inspired.”</a:t>
            </a:r>
          </a:p>
        </p:txBody>
      </p:sp>
      <p:pic>
        <p:nvPicPr>
          <p:cNvPr id="20844" name="Google Shape;20844;p46"/>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382860">
            <a:off x="1534714" y="2812146"/>
            <a:ext cx="1212474" cy="1839610"/>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0848"/>
        <p:cNvGrpSpPr/>
        <p:nvPr/>
      </p:nvGrpSpPr>
      <p:grpSpPr>
        <a:xfrm>
          <a:off x="0" y="0"/>
          <a:ext cx="0" cy="0"/>
          <a:chOff x="0" y="0"/>
          <a:chExt cx="0" cy="0"/>
        </a:xfrm>
      </p:grpSpPr>
      <p:grpSp>
        <p:nvGrpSpPr>
          <p:cNvPr id="20849" name="Google Shape;20849;p47"/>
          <p:cNvGrpSpPr/>
          <p:nvPr/>
        </p:nvGrpSpPr>
        <p:grpSpPr>
          <a:xfrm>
            <a:off x="5451416" y="1428486"/>
            <a:ext cx="1389444" cy="899232"/>
            <a:chOff x="1884850" y="1621575"/>
            <a:chExt cx="1715575" cy="1110300"/>
          </a:xfrm>
        </p:grpSpPr>
        <p:sp>
          <p:nvSpPr>
            <p:cNvPr id="20850" name="Google Shape;20850;p47"/>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51" name="Google Shape;20851;p47"/>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852" name="Google Shape;20852;p47"/>
          <p:cNvSpPr txBox="1">
            <a:spLocks noGrp="1"/>
          </p:cNvSpPr>
          <p:nvPr>
            <p:ph type="title"/>
          </p:nvPr>
        </p:nvSpPr>
        <p:spPr>
          <a:xfrm>
            <a:off x="3995200" y="2511288"/>
            <a:ext cx="4302000" cy="68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Concepts</a:t>
            </a:r>
          </a:p>
        </p:txBody>
      </p:sp>
      <p:sp>
        <p:nvSpPr>
          <p:cNvPr id="20853" name="Google Shape;20853;p47"/>
          <p:cNvSpPr txBox="1">
            <a:spLocks noGrp="1"/>
          </p:cNvSpPr>
          <p:nvPr>
            <p:ph type="title" idx="2"/>
          </p:nvPr>
        </p:nvSpPr>
        <p:spPr>
          <a:xfrm>
            <a:off x="5520250" y="1580388"/>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02</a:t>
            </a:r>
          </a:p>
        </p:txBody>
      </p:sp>
      <p:sp>
        <p:nvSpPr>
          <p:cNvPr id="20854" name="Google Shape;20854;p47"/>
          <p:cNvSpPr txBox="1">
            <a:spLocks noGrp="1"/>
          </p:cNvSpPr>
          <p:nvPr>
            <p:ph type="subTitle" idx="1"/>
          </p:nvPr>
        </p:nvSpPr>
        <p:spPr>
          <a:xfrm>
            <a:off x="3995188" y="3199638"/>
            <a:ext cx="4302000" cy="51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You can enter a subtitle here if you need it</a:t>
            </a:r>
          </a:p>
        </p:txBody>
      </p:sp>
      <p:sp>
        <p:nvSpPr>
          <p:cNvPr id="20855" name="Google Shape;20855;p47"/>
          <p:cNvSpPr/>
          <p:nvPr/>
        </p:nvSpPr>
        <p:spPr>
          <a:xfrm>
            <a:off x="993816"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856" name="Google Shape;20856;p47"/>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1163002" y="1343075"/>
            <a:ext cx="2136447" cy="2457375"/>
          </a:xfrm>
          <a:prstGeom prst="rect">
            <a:avLst/>
          </a:prstGeom>
          <a:noFill/>
          <a:ln>
            <a:noFill/>
          </a:ln>
        </p:spPr>
      </p:pic>
      <p:sp>
        <p:nvSpPr>
          <p:cNvPr id="20857" name="Google Shape;20857;p47"/>
          <p:cNvSpPr/>
          <p:nvPr/>
        </p:nvSpPr>
        <p:spPr>
          <a:xfrm>
            <a:off x="71310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858" name="Google Shape;20858;p47"/>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2007366">
            <a:off x="568943" y="3368938"/>
            <a:ext cx="1188965" cy="1803949"/>
          </a:xfrm>
          <a:prstGeom prst="rect">
            <a:avLst/>
          </a:prstGeom>
          <a:noFill/>
          <a:ln>
            <a:noFill/>
          </a:ln>
          <a:effectLst>
            <a:outerShdw blurRad="57150" dist="19050" dir="5400000" algn="bl" rotWithShape="0">
              <a:schemeClr val="dk2">
                <a:alpha val="50000"/>
              </a:schemeClr>
            </a:outerShdw>
          </a:effectLst>
        </p:spPr>
      </p:pic>
      <p:sp>
        <p:nvSpPr>
          <p:cNvPr id="20859" name="Google Shape;20859;p47"/>
          <p:cNvSpPr/>
          <p:nvPr/>
        </p:nvSpPr>
        <p:spPr>
          <a:xfrm rot="-3755891" flipH="1">
            <a:off x="2854304" y="3447663"/>
            <a:ext cx="900651" cy="59548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Tree>
  </p:cSld>
  <p:clrMapOvr>
    <a:masterClrMapping/>
  </p:clrMapOvr>
</p:sld>
</file>

<file path=ppt/theme/theme1.xml><?xml version="1.0" encoding="utf-8"?>
<a:theme xmlns:a="http://schemas.openxmlformats.org/drawingml/2006/main" name="第一PPT，www.1ppt.com">
  <a:themeElements>
    <a:clrScheme name="Simple Light">
      <a:dk1>
        <a:srgbClr val="66411B"/>
      </a:dk1>
      <a:lt1>
        <a:srgbClr val="C7998D"/>
      </a:lt1>
      <a:dk2>
        <a:srgbClr val="000000"/>
      </a:dk2>
      <a:lt2>
        <a:srgbClr val="3A757E"/>
      </a:lt2>
      <a:accent1>
        <a:srgbClr val="A8BC96"/>
      </a:accent1>
      <a:accent2>
        <a:srgbClr val="F5E9DA"/>
      </a:accent2>
      <a:accent3>
        <a:srgbClr val="B5887C"/>
      </a:accent3>
      <a:accent4>
        <a:srgbClr val="D5C2A7"/>
      </a:accent4>
      <a:accent5>
        <a:srgbClr val="C5D6B6"/>
      </a:accent5>
      <a:accent6>
        <a:srgbClr val="FFFBF5"/>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TotalTime>
  <Words>1083</Words>
  <Application>Microsoft Office PowerPoint</Application>
  <PresentationFormat>全屏显示(16:9)</PresentationFormat>
  <Paragraphs>213</Paragraphs>
  <Slides>36</Slides>
  <Notes>36</Notes>
  <HiddenSlides>0</HiddenSlides>
  <MMClips>0</MMClips>
  <ScaleCrop>false</ScaleCrop>
  <HeadingPairs>
    <vt:vector size="6" baseType="variant">
      <vt:variant>
        <vt:lpstr>已用的字体</vt:lpstr>
      </vt:variant>
      <vt:variant>
        <vt:i4>10</vt:i4>
      </vt:variant>
      <vt:variant>
        <vt:lpstr>主题</vt:lpstr>
      </vt:variant>
      <vt:variant>
        <vt:i4>3</vt:i4>
      </vt:variant>
      <vt:variant>
        <vt:lpstr>幻灯片标题</vt:lpstr>
      </vt:variant>
      <vt:variant>
        <vt:i4>36</vt:i4>
      </vt:variant>
    </vt:vector>
  </HeadingPairs>
  <TitlesOfParts>
    <vt:vector size="49" baseType="lpstr">
      <vt:lpstr>Actor</vt:lpstr>
      <vt:lpstr>Bebas Neue</vt:lpstr>
      <vt:lpstr>Bodoni Moda</vt:lpstr>
      <vt:lpstr>Meiryo</vt:lpstr>
      <vt:lpstr>PT Sans</vt:lpstr>
      <vt:lpstr>宋体</vt:lpstr>
      <vt:lpstr>微软雅黑</vt:lpstr>
      <vt:lpstr>Arial</vt:lpstr>
      <vt:lpstr>Calibri</vt:lpstr>
      <vt:lpstr>Calibri Light</vt:lpstr>
      <vt:lpstr>第一PPT，www.1ppt.com</vt:lpstr>
      <vt:lpstr>自定义设计方案</vt:lpstr>
      <vt:lpstr>Office Theme</vt:lpstr>
      <vt:lpstr>Emotional Intelligence Subject for High School:</vt:lpstr>
      <vt:lpstr>Whoa!</vt:lpstr>
      <vt:lpstr>Introduction</vt:lpstr>
      <vt:lpstr>Introduction</vt:lpstr>
      <vt:lpstr>Introduction</vt:lpstr>
      <vt:lpstr>Emotional intelligence</vt:lpstr>
      <vt:lpstr>The slide title goes here!</vt:lpstr>
      <vt:lpstr>—Someone Famous</vt:lpstr>
      <vt:lpstr>Concepts</vt:lpstr>
      <vt:lpstr>Domains and competencies</vt:lpstr>
      <vt:lpstr>Why is it important?</vt:lpstr>
      <vt:lpstr>Awesome words</vt:lpstr>
      <vt:lpstr>The four branch model</vt:lpstr>
      <vt:lpstr>Analysis</vt:lpstr>
      <vt:lpstr>Empathy essay</vt:lpstr>
      <vt:lpstr>The ability model</vt:lpstr>
      <vt:lpstr>Percentages improvement</vt:lpstr>
      <vt:lpstr>150,000</vt:lpstr>
      <vt:lpstr>25%</vt:lpstr>
      <vt:lpstr>10,000</vt:lpstr>
      <vt:lpstr>Comparing high and low</vt:lpstr>
      <vt:lpstr>This is a map</vt:lpstr>
      <vt:lpstr>A picture is worth a thousand words</vt:lpstr>
      <vt:lpstr>Conclusions</vt:lpstr>
      <vt:lpstr>Social skills</vt:lpstr>
      <vt:lpstr>What is empathy?</vt:lpstr>
      <vt:lpstr>Empathy activities</vt:lpstr>
      <vt:lpstr>Mars</vt:lpstr>
      <vt:lpstr>A picture always reinforces the concept</vt:lpstr>
      <vt:lpstr>Desktop software</vt:lpstr>
      <vt:lpstr>Tablet app</vt:lpstr>
      <vt:lpstr>Mobile app</vt:lpstr>
      <vt:lpstr>Our team</vt:lpstr>
      <vt:lpstr>Thanks!</vt:lpstr>
      <vt:lpstr>Alternative resources</vt:lpstr>
      <vt:lpstr>PowerPoint 演示文稿</vt:lpstr>
    </vt:vector>
  </TitlesOfParts>
  <Manager/>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https://www.ypppt.com/</dc:title>
  <dc:subject>https://www.ypppt.com/</dc:subject>
  <dc:creator>优品PPT</dc:creator>
  <cp:keywords/>
  <dc:description/>
  <cp:lastModifiedBy>kan</cp:lastModifiedBy>
  <cp:revision>6</cp:revision>
  <dcterms:created xsi:type="dcterms:W3CDTF">2023-10-25T01:41:39Z</dcterms:created>
  <dcterms:modified xsi:type="dcterms:W3CDTF">2024-09-24T11:46:49Z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1526630C265949F594E48F0ACE3FADB5_12</vt:lpwstr>
  </property>
  <property fmtid="{D5CDD505-2E9C-101B-9397-08002B2CF9AE}" pid="3" name="KSOProductBuildVer">
    <vt:lpwstr>2052-12.1.0.15712</vt:lpwstr>
  </property>
</Properties>
</file>