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notesSlides/notesSlide18.xml" ContentType="application/vnd.openxmlformats-officedocument.presentationml.notesSlide+xml"/>
  <Override PartName="/ppt/tags/tag38.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2"/>
    <p:sldMasterId id="2147483654" r:id="rId3"/>
  </p:sldMasterIdLst>
  <p:notesMasterIdLst>
    <p:notesMasterId r:id="rId32"/>
  </p:notesMasterIdLst>
  <p:sldIdLst>
    <p:sldId id="256" r:id="rId4"/>
    <p:sldId id="257" r:id="rId5"/>
    <p:sldId id="258" r:id="rId6"/>
    <p:sldId id="259" r:id="rId7"/>
    <p:sldId id="314" r:id="rId8"/>
    <p:sldId id="261" r:id="rId9"/>
    <p:sldId id="316" r:id="rId10"/>
    <p:sldId id="323" r:id="rId11"/>
    <p:sldId id="322" r:id="rId12"/>
    <p:sldId id="320" r:id="rId13"/>
    <p:sldId id="317" r:id="rId14"/>
    <p:sldId id="324" r:id="rId15"/>
    <p:sldId id="262" r:id="rId16"/>
    <p:sldId id="327" r:id="rId17"/>
    <p:sldId id="319" r:id="rId18"/>
    <p:sldId id="356" r:id="rId19"/>
    <p:sldId id="357" r:id="rId20"/>
    <p:sldId id="358" r:id="rId21"/>
    <p:sldId id="359" r:id="rId22"/>
    <p:sldId id="263" r:id="rId23"/>
    <p:sldId id="333" r:id="rId24"/>
    <p:sldId id="360" r:id="rId25"/>
    <p:sldId id="334" r:id="rId26"/>
    <p:sldId id="335" r:id="rId27"/>
    <p:sldId id="336" r:id="rId28"/>
    <p:sldId id="337" r:id="rId29"/>
    <p:sldId id="264" r:id="rId30"/>
    <p:sldId id="361"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96314" autoAdjust="0"/>
  </p:normalViewPr>
  <p:slideViewPr>
    <p:cSldViewPr snapToGrid="0" showGuides="1">
      <p:cViewPr varScale="1">
        <p:scale>
          <a:sx n="106" d="100"/>
          <a:sy n="106" d="100"/>
        </p:scale>
        <p:origin x="984" y="108"/>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FEEED8-013B-4CA0-B6F5-08506127392D}" type="datetimeFigureOut">
              <a:rPr lang="zh-CN" altLang="en-US" smtClean="0"/>
              <a:t>2024/9/22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A5B3D4-316F-420E-B452-F13806A67191}" type="slidenum">
              <a:rPr lang="zh-CN" altLang="en-US" smtClean="0"/>
              <a:t>‹#›</a:t>
            </a:fld>
            <a:endParaRPr lang="zh-CN" altLang="en-US"/>
          </a:p>
        </p:txBody>
      </p:sp>
    </p:spTree>
    <p:extLst>
      <p:ext uri="{BB962C8B-B14F-4D97-AF65-F5344CB8AC3E}">
        <p14:creationId xmlns:p14="http://schemas.microsoft.com/office/powerpoint/2010/main" val="3224806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85288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29024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631786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941542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3204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3551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298237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113052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429364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9536409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8432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328204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28</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46068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98831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4086521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77595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750544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2474456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Tree>
    <p:extLst>
      <p:ext uri="{BB962C8B-B14F-4D97-AF65-F5344CB8AC3E}">
        <p14:creationId xmlns:p14="http://schemas.microsoft.com/office/powerpoint/2010/main" val="614068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191635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15307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555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91642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07388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8361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229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4"/>
          <p:cNvSpPr txBox="1"/>
          <p:nvPr/>
        </p:nvSpPr>
        <p:spPr>
          <a:xfrm>
            <a:off x="2965031" y="3367444"/>
            <a:ext cx="45365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rPr>
              <a:t>行业</a:t>
            </a:r>
            <a:r>
              <a:rPr lang="en-US" altLang="zh-CN" sz="100">
                <a:solidFill>
                  <a:schemeClr val="tx1">
                    <a:alpha val="0"/>
                  </a:schemeClr>
                </a:solidFill>
                <a:latin typeface="微软雅黑" panose="020B0503020204020204" pitchFamily="34" charset="-122"/>
                <a:ea typeface="微软雅黑" panose="020B0503020204020204" pitchFamily="34" charset="-122"/>
              </a:rPr>
              <a:t>PPT</a:t>
            </a:r>
            <a:r>
              <a:rPr lang="zh-CN" altLang="en-US" sz="100">
                <a:solidFill>
                  <a:schemeClr val="tx1">
                    <a:alpha val="0"/>
                  </a:schemeClr>
                </a:solidFill>
                <a:latin typeface="微软雅黑" panose="020B0503020204020204" pitchFamily="34" charset="-122"/>
                <a:ea typeface="微软雅黑" panose="020B0503020204020204" pitchFamily="34" charset="-12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3" name="TextBox 8"/>
          <p:cNvSpPr txBox="1"/>
          <p:nvPr/>
        </p:nvSpPr>
        <p:spPr>
          <a:xfrm>
            <a:off x="7509627" y="2215277"/>
            <a:ext cx="540060" cy="137203"/>
          </a:xfrm>
          <a:prstGeom prst="rect">
            <a:avLst/>
          </a:prstGeom>
          <a:noFill/>
        </p:spPr>
        <p:txBody>
          <a:bodyPr wrap="square" rtlCol="0">
            <a:spAutoFit/>
          </a:bodyPr>
          <a:lstStyle/>
          <a:p>
            <a:pPr>
              <a:lnSpc>
                <a:spcPct val="200000"/>
              </a:lnSpc>
            </a:pP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a:solidFill>
                  <a:schemeClr val="tx1">
                    <a:alpha val="0"/>
                  </a:schemeClr>
                </a:solidFill>
                <a:latin typeface="微软雅黑" panose="020B0503020204020204" pitchFamily="34" charset="-122"/>
                <a:ea typeface="微软雅黑" panose="020B0503020204020204" pitchFamily="34" charset="-122"/>
              </a:rPr>
              <a:t>http://www.1ppt.com/hangye/</a:t>
            </a:r>
          </a:p>
        </p:txBody>
      </p:sp>
      <p:sp>
        <p:nvSpPr>
          <p:cNvPr id="4"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5"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9" name="页脚占位符 7"/>
          <p:cNvSpPr>
            <a:spLocks noGrp="1"/>
          </p:cNvSpPr>
          <p:nvPr>
            <p:ph type="ftr" sz="quarter" idx="11"/>
          </p:nvPr>
        </p:nvSpPr>
        <p:spPr>
          <a:xfrm>
            <a:off x="4038600" y="6356350"/>
            <a:ext cx="4114800" cy="365125"/>
          </a:xfrm>
        </p:spPr>
        <p:txBody>
          <a:bodyPr/>
          <a:lstStyle/>
          <a:p>
            <a:endParaRPr lang="zh-CN" altLang="en-US"/>
          </a:p>
        </p:txBody>
      </p:sp>
      <p:sp>
        <p:nvSpPr>
          <p:cNvPr id="10" name="灯片编号占位符 8"/>
          <p:cNvSpPr>
            <a:spLocks noGrp="1"/>
          </p:cNvSpPr>
          <p:nvPr>
            <p:ph type="sldNum" sz="quarter" idx="12"/>
          </p:nvPr>
        </p:nvSpPr>
        <p:spPr>
          <a:xfrm>
            <a:off x="8610600" y="6356350"/>
            <a:ext cx="2743200" cy="365125"/>
          </a:xfrm>
        </p:spPr>
        <p:txBody>
          <a:bodyPr/>
          <a:lstStyle/>
          <a:p>
            <a:fld id="{E9B957CC-A438-4D82-B305-22914934740F}" type="slidenum">
              <a:rPr lang="zh-CN" altLang="en-US" smtClean="0"/>
              <a:t>‹#›</a:t>
            </a:fld>
            <a:endParaRPr lang="zh-CN" altLang="en-US"/>
          </a:p>
        </p:txBody>
      </p:sp>
    </p:spTree>
  </p:cSld>
  <p:clrMapOvr>
    <a:masterClrMapping/>
  </p:clrMapOvr>
  <p:transition/>
  <p:hf sldNum="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pic>
        <p:nvPicPr>
          <p:cNvPr id="4" name="图片 3"/>
          <p:cNvPicPr>
            <a:picLocks noChangeAspect="1"/>
          </p:cNvPicPr>
          <p:nvPr userDrawn="1"/>
        </p:nvPicPr>
        <p:blipFill>
          <a:blip r:embed="rId3"/>
          <a:stretch>
            <a:fillRect/>
          </a:stretch>
        </p:blipFill>
        <p:spPr>
          <a:xfrm>
            <a:off x="-45147" y="-38650"/>
            <a:ext cx="12237148" cy="6180022"/>
          </a:xfrm>
          <a:prstGeom prst="rect">
            <a:avLst/>
          </a:prstGeom>
        </p:spPr>
      </p:pic>
      <p:pic>
        <p:nvPicPr>
          <p:cNvPr id="5" name="图片 4"/>
          <p:cNvPicPr>
            <a:picLocks noChangeAspect="1"/>
          </p:cNvPicPr>
          <p:nvPr userDrawn="1"/>
        </p:nvPicPr>
        <p:blipFill>
          <a:blip r:embed="rId4"/>
          <a:stretch>
            <a:fillRect/>
          </a:stretch>
        </p:blipFill>
        <p:spPr>
          <a:xfrm>
            <a:off x="-114300" y="4832350"/>
            <a:ext cx="12192000" cy="2070099"/>
          </a:xfrm>
          <a:prstGeom prst="rect">
            <a:avLst/>
          </a:prstGeom>
        </p:spPr>
      </p:pic>
      <p:pic>
        <p:nvPicPr>
          <p:cNvPr id="6" name="图片 5"/>
          <p:cNvPicPr>
            <a:picLocks noChangeAspect="1"/>
          </p:cNvPicPr>
          <p:nvPr userDrawn="1"/>
        </p:nvPicPr>
        <p:blipFill>
          <a:blip r:embed="rId5"/>
          <a:stretch>
            <a:fillRect/>
          </a:stretch>
        </p:blipFill>
        <p:spPr>
          <a:xfrm>
            <a:off x="4698041" y="4870321"/>
            <a:ext cx="7493959" cy="1620421"/>
          </a:xfrm>
          <a:prstGeom prst="rect">
            <a:avLst/>
          </a:prstGeom>
        </p:spPr>
      </p:pic>
      <p:pic>
        <p:nvPicPr>
          <p:cNvPr id="7" name="图片 6"/>
          <p:cNvPicPr>
            <a:picLocks noChangeAspect="1"/>
          </p:cNvPicPr>
          <p:nvPr userDrawn="1"/>
        </p:nvPicPr>
        <p:blipFill>
          <a:blip r:embed="rId6"/>
          <a:srcRect r="-10353"/>
          <a:stretch>
            <a:fillRect/>
          </a:stretch>
        </p:blipFill>
        <p:spPr>
          <a:xfrm>
            <a:off x="7493960" y="4705350"/>
            <a:ext cx="5161805" cy="2070099"/>
          </a:xfrm>
          <a:prstGeom prst="rect">
            <a:avLst/>
          </a:prstGeom>
        </p:spPr>
      </p:pic>
      <p:pic>
        <p:nvPicPr>
          <p:cNvPr id="8" name="图片 7"/>
          <p:cNvPicPr>
            <a:picLocks noChangeAspect="1"/>
          </p:cNvPicPr>
          <p:nvPr userDrawn="1"/>
        </p:nvPicPr>
        <p:blipFill>
          <a:blip r:embed="rId7"/>
          <a:stretch>
            <a:fillRect/>
          </a:stretch>
        </p:blipFill>
        <p:spPr>
          <a:xfrm>
            <a:off x="8882930" y="361636"/>
            <a:ext cx="3191212" cy="1634833"/>
          </a:xfrm>
          <a:prstGeom prst="rect">
            <a:avLst/>
          </a:prstGeom>
        </p:spPr>
      </p:pic>
      <p:pic>
        <p:nvPicPr>
          <p:cNvPr id="9" name="图片 8"/>
          <p:cNvPicPr>
            <a:picLocks noChangeAspect="1"/>
          </p:cNvPicPr>
          <p:nvPr userDrawn="1"/>
        </p:nvPicPr>
        <p:blipFill>
          <a:blip r:embed="rId8"/>
          <a:stretch>
            <a:fillRect/>
          </a:stretch>
        </p:blipFill>
        <p:spPr>
          <a:xfrm flipH="1">
            <a:off x="-1611" y="15506"/>
            <a:ext cx="2933700" cy="6654800"/>
          </a:xfrm>
          <a:prstGeom prst="rect">
            <a:avLst/>
          </a:prstGeom>
        </p:spPr>
      </p:pic>
      <p:pic>
        <p:nvPicPr>
          <p:cNvPr id="10" name="图片 9"/>
          <p:cNvPicPr>
            <a:picLocks noChangeAspect="1"/>
          </p:cNvPicPr>
          <p:nvPr userDrawn="1"/>
        </p:nvPicPr>
        <p:blipFill>
          <a:blip r:embed="rId9"/>
          <a:stretch>
            <a:fillRect/>
          </a:stretch>
        </p:blipFill>
        <p:spPr>
          <a:xfrm>
            <a:off x="0" y="4965700"/>
            <a:ext cx="12306300" cy="1964199"/>
          </a:xfrm>
          <a:prstGeom prst="rect">
            <a:avLst/>
          </a:prstGeom>
        </p:spPr>
      </p:pic>
      <p:pic>
        <p:nvPicPr>
          <p:cNvPr id="11" name="图片 10"/>
          <p:cNvPicPr>
            <a:picLocks noChangeAspect="1"/>
          </p:cNvPicPr>
          <p:nvPr userDrawn="1"/>
        </p:nvPicPr>
        <p:blipFill>
          <a:blip r:embed="rId10"/>
          <a:stretch>
            <a:fillRect/>
          </a:stretch>
        </p:blipFill>
        <p:spPr>
          <a:xfrm flipH="1">
            <a:off x="0" y="-38651"/>
            <a:ext cx="5098571" cy="2070100"/>
          </a:xfrm>
          <a:prstGeom prst="rect">
            <a:avLst/>
          </a:prstGeom>
        </p:spPr>
      </p:pic>
      <p:pic>
        <p:nvPicPr>
          <p:cNvPr id="12" name="图片 11"/>
          <p:cNvPicPr>
            <a:picLocks noChangeAspect="1"/>
          </p:cNvPicPr>
          <p:nvPr userDrawn="1"/>
        </p:nvPicPr>
        <p:blipFill>
          <a:blip r:embed="rId11"/>
          <a:stretch>
            <a:fillRect/>
          </a:stretch>
        </p:blipFill>
        <p:spPr>
          <a:xfrm>
            <a:off x="-67715" y="5747414"/>
            <a:ext cx="2446665" cy="1472133"/>
          </a:xfrm>
          <a:prstGeom prst="rect">
            <a:avLst/>
          </a:prstGeom>
        </p:spPr>
      </p:pic>
      <p:pic>
        <p:nvPicPr>
          <p:cNvPr id="13" name="图片 12"/>
          <p:cNvPicPr>
            <a:picLocks noChangeAspect="1"/>
          </p:cNvPicPr>
          <p:nvPr userDrawn="1"/>
        </p:nvPicPr>
        <p:blipFill>
          <a:blip r:embed="rId12"/>
          <a:srcRect l="-1614" b="-643"/>
          <a:stretch>
            <a:fillRect/>
          </a:stretch>
        </p:blipFill>
        <p:spPr>
          <a:xfrm>
            <a:off x="-72399" y="4978769"/>
            <a:ext cx="1934615" cy="1964199"/>
          </a:xfrm>
          <a:prstGeom prst="rect">
            <a:avLst/>
          </a:prstGeom>
        </p:spPr>
      </p:pic>
      <p:pic>
        <p:nvPicPr>
          <p:cNvPr id="14" name="图片 13"/>
          <p:cNvPicPr>
            <a:picLocks noChangeAspect="1"/>
          </p:cNvPicPr>
          <p:nvPr userDrawn="1"/>
        </p:nvPicPr>
        <p:blipFill>
          <a:blip r:embed="rId13"/>
          <a:srcRect r="-14381"/>
          <a:stretch>
            <a:fillRect/>
          </a:stretch>
        </p:blipFill>
        <p:spPr>
          <a:xfrm>
            <a:off x="10832800" y="3790029"/>
            <a:ext cx="1566533" cy="2351342"/>
          </a:xfrm>
          <a:prstGeom prst="rect">
            <a:avLst/>
          </a:prstGeom>
        </p:spPr>
      </p:pic>
      <p:pic>
        <p:nvPicPr>
          <p:cNvPr id="15" name="图片 14"/>
          <p:cNvPicPr>
            <a:picLocks noChangeAspect="1"/>
          </p:cNvPicPr>
          <p:nvPr userDrawn="1"/>
        </p:nvPicPr>
        <p:blipFill>
          <a:blip r:embed="rId14"/>
          <a:srcRect r="-4771" b="-10946"/>
          <a:stretch>
            <a:fillRect/>
          </a:stretch>
        </p:blipFill>
        <p:spPr>
          <a:xfrm>
            <a:off x="7528596" y="5613119"/>
            <a:ext cx="4929923" cy="1500052"/>
          </a:xfrm>
          <a:prstGeom prst="rect">
            <a:avLst/>
          </a:prstGeom>
        </p:spPr>
      </p:pic>
      <p:pic>
        <p:nvPicPr>
          <p:cNvPr id="17" name="图片 16"/>
          <p:cNvPicPr>
            <a:picLocks noChangeAspect="1"/>
          </p:cNvPicPr>
          <p:nvPr userDrawn="1"/>
        </p:nvPicPr>
        <p:blipFill>
          <a:blip r:embed="rId15"/>
          <a:stretch>
            <a:fillRect/>
          </a:stretch>
        </p:blipFill>
        <p:spPr>
          <a:xfrm>
            <a:off x="8349530" y="-13069"/>
            <a:ext cx="3842470" cy="1997614"/>
          </a:xfrm>
          <a:prstGeom prst="rect">
            <a:avLst/>
          </a:prstGeom>
        </p:spPr>
      </p:pic>
      <p:sp>
        <p:nvSpPr>
          <p:cNvPr id="16" name="矩形: 圆角 15"/>
          <p:cNvSpPr/>
          <p:nvPr userDrawn="1"/>
        </p:nvSpPr>
        <p:spPr>
          <a:xfrm>
            <a:off x="614362" y="454745"/>
            <a:ext cx="11077575" cy="5954309"/>
          </a:xfrm>
          <a:prstGeom prst="roundRect">
            <a:avLst>
              <a:gd name="adj" fmla="val 2029"/>
            </a:avLst>
          </a:prstGeom>
          <a:solidFill>
            <a:schemeClr val="bg1"/>
          </a:solidFill>
          <a:ln>
            <a:noFill/>
          </a:ln>
          <a:effectLst>
            <a:outerShdw blurRad="25400" dist="381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hf sldNum="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739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2414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0522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74297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02898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3" r:id="rId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2024/9/22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82386201"/>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png"/><Relationship Id="rId18" Type="http://schemas.openxmlformats.org/officeDocument/2006/relationships/image" Target="../media/image23.png"/><Relationship Id="rId3" Type="http://schemas.openxmlformats.org/officeDocument/2006/relationships/image" Target="../media/image15.png"/><Relationship Id="rId21"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20.png"/><Relationship Id="rId23" Type="http://schemas.openxmlformats.org/officeDocument/2006/relationships/image" Target="../media/image26.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47.jpe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46.jpeg"/><Relationship Id="rId5" Type="http://schemas.openxmlformats.org/officeDocument/2006/relationships/image" Target="../media/image35.png"/><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48.jpeg"/><Relationship Id="rId5" Type="http://schemas.openxmlformats.org/officeDocument/2006/relationships/image" Target="../media/image35.png"/><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7.xml"/><Relationship Id="rId7" Type="http://schemas.openxmlformats.org/officeDocument/2006/relationships/image" Target="../media/image50.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17.png"/><Relationship Id="rId12" Type="http://schemas.openxmlformats.org/officeDocument/2006/relationships/image" Target="../media/image30.png"/><Relationship Id="rId17"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24.png"/><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16.png"/><Relationship Id="rId15" Type="http://schemas.openxmlformats.org/officeDocument/2006/relationships/image" Target="../media/image23.png"/><Relationship Id="rId10" Type="http://schemas.openxmlformats.org/officeDocument/2006/relationships/image" Target="../media/image5.png"/><Relationship Id="rId19"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18.png"/><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Layout" Target="../slideLayouts/slideLayout3.xml"/><Relationship Id="rId7" Type="http://schemas.openxmlformats.org/officeDocument/2006/relationships/image" Target="../media/image5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3.xml"/><Relationship Id="rId7" Type="http://schemas.openxmlformats.org/officeDocument/2006/relationships/image" Target="../media/image5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3.xml"/><Relationship Id="rId7" Type="http://schemas.openxmlformats.org/officeDocument/2006/relationships/image" Target="../media/image53.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3.xml"/><Relationship Id="rId7" Type="http://schemas.openxmlformats.org/officeDocument/2006/relationships/image" Target="../media/image5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slideLayout" Target="../slideLayouts/slideLayout3.xml"/><Relationship Id="rId7" Type="http://schemas.openxmlformats.org/officeDocument/2006/relationships/image" Target="../media/image53.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28.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7.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image" Target="../media/image34.pn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58.png"/><Relationship Id="rId5" Type="http://schemas.openxmlformats.org/officeDocument/2006/relationships/image" Target="../media/image35.png"/><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3.xml"/><Relationship Id="rId1" Type="http://schemas.openxmlformats.org/officeDocument/2006/relationships/tags" Target="../tags/tag22.xml"/><Relationship Id="rId5" Type="http://schemas.openxmlformats.org/officeDocument/2006/relationships/image" Target="../media/image59.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tags" Target="../tags/tag36.xml"/><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tags" Target="../tags/tag35.xml"/><Relationship Id="rId17" Type="http://schemas.openxmlformats.org/officeDocument/2006/relationships/image" Target="../media/image35.png"/><Relationship Id="rId2" Type="http://schemas.openxmlformats.org/officeDocument/2006/relationships/tags" Target="../tags/tag25.xml"/><Relationship Id="rId16" Type="http://schemas.openxmlformats.org/officeDocument/2006/relationships/slide" Target="slide6.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tags" Target="../tags/tag34.xml"/><Relationship Id="rId5" Type="http://schemas.openxmlformats.org/officeDocument/2006/relationships/tags" Target="../tags/tag28.xml"/><Relationship Id="rId15" Type="http://schemas.openxmlformats.org/officeDocument/2006/relationships/notesSlide" Target="../notesSlides/notesSlide17.xml"/><Relationship Id="rId10" Type="http://schemas.openxmlformats.org/officeDocument/2006/relationships/tags" Target="../tags/tag33.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7.xml"/><Relationship Id="rId6" Type="http://schemas.openxmlformats.org/officeDocument/2006/relationships/image" Target="../media/image60.png"/><Relationship Id="rId5" Type="http://schemas.openxmlformats.org/officeDocument/2006/relationships/image" Target="../media/image35.png"/><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8.xml"/><Relationship Id="rId5" Type="http://schemas.openxmlformats.org/officeDocument/2006/relationships/image" Target="../media/image35.png"/><Relationship Id="rId4" Type="http://schemas.openxmlformats.org/officeDocument/2006/relationships/slide" Target="slide6.xml"/></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9.png"/><Relationship Id="rId18" Type="http://schemas.openxmlformats.org/officeDocument/2006/relationships/image" Target="../media/image23.png"/><Relationship Id="rId3" Type="http://schemas.openxmlformats.org/officeDocument/2006/relationships/image" Target="../media/image15.png"/><Relationship Id="rId21" Type="http://schemas.openxmlformats.org/officeDocument/2006/relationships/image" Target="../media/image13.png"/><Relationship Id="rId7" Type="http://schemas.openxmlformats.org/officeDocument/2006/relationships/image" Target="../media/image4.png"/><Relationship Id="rId12" Type="http://schemas.openxmlformats.org/officeDocument/2006/relationships/image" Target="../media/image8.png"/><Relationship Id="rId17" Type="http://schemas.openxmlformats.org/officeDocument/2006/relationships/image" Target="../media/image22.png"/><Relationship Id="rId2" Type="http://schemas.openxmlformats.org/officeDocument/2006/relationships/image" Target="../media/image1.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20.png"/><Relationship Id="rId23" Type="http://schemas.openxmlformats.org/officeDocument/2006/relationships/image" Target="../media/image26.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10.png"/><Relationship Id="rId22" Type="http://schemas.openxmlformats.org/officeDocument/2006/relationships/image" Target="../media/image12.png"/></Relationships>
</file>

<file path=ppt/slides/_rels/slide28.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image" Target="../media/image34.pn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4.png"/><Relationship Id="rId12" Type="http://schemas.openxmlformats.org/officeDocument/2006/relationships/image" Target="../media/image9.png"/><Relationship Id="rId17"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3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7.png"/><Relationship Id="rId19" Type="http://schemas.openxmlformats.org/officeDocument/2006/relationships/image" Target="../media/image34.png"/><Relationship Id="rId4" Type="http://schemas.openxmlformats.org/officeDocument/2006/relationships/image" Target="../media/image16.png"/><Relationship Id="rId9" Type="http://schemas.openxmlformats.org/officeDocument/2006/relationships/image" Target="../media/image5.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35.png"/><Relationship Id="rId5" Type="http://schemas.openxmlformats.org/officeDocument/2006/relationships/slide" Target="slide6.xml"/><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xml"/><Relationship Id="rId7" Type="http://schemas.openxmlformats.org/officeDocument/2006/relationships/image" Target="../media/image41.pn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40.png"/><Relationship Id="rId5" Type="http://schemas.openxmlformats.org/officeDocument/2006/relationships/image" Target="../media/image35.png"/><Relationship Id="rId4" Type="http://schemas.openxmlformats.org/officeDocument/2006/relationships/slide" Target="slide6.xml"/></Relationships>
</file>

<file path=ppt/slides/_rels/slide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4.xml"/><Relationship Id="rId7" Type="http://schemas.openxmlformats.org/officeDocument/2006/relationships/image" Target="../media/image44.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43.png"/><Relationship Id="rId5" Type="http://schemas.openxmlformats.org/officeDocument/2006/relationships/image" Target="../media/image35.png"/><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41" name="图片 40"/>
          <p:cNvPicPr>
            <a:picLocks noChangeAspect="1"/>
          </p:cNvPicPr>
          <p:nvPr/>
        </p:nvPicPr>
        <p:blipFill>
          <a:blip r:embed="rId3"/>
          <a:stretch>
            <a:fillRect/>
          </a:stretch>
        </p:blipFill>
        <p:spPr>
          <a:xfrm>
            <a:off x="8048437" y="3712255"/>
            <a:ext cx="4143563" cy="2375815"/>
          </a:xfrm>
          <a:prstGeom prst="rect">
            <a:avLst/>
          </a:prstGeom>
        </p:spPr>
      </p:pic>
      <p:pic>
        <p:nvPicPr>
          <p:cNvPr id="30" name="图片 29"/>
          <p:cNvPicPr>
            <a:picLocks noChangeAspect="1"/>
          </p:cNvPicPr>
          <p:nvPr/>
        </p:nvPicPr>
        <p:blipFill>
          <a:blip r:embed="rId4"/>
          <a:stretch>
            <a:fillRect/>
          </a:stretch>
        </p:blipFill>
        <p:spPr>
          <a:xfrm>
            <a:off x="203134" y="2353225"/>
            <a:ext cx="2389688" cy="2995902"/>
          </a:xfrm>
          <a:prstGeom prst="rect">
            <a:avLst/>
          </a:prstGeom>
        </p:spPr>
      </p:pic>
      <p:pic>
        <p:nvPicPr>
          <p:cNvPr id="7" name="图片 6"/>
          <p:cNvPicPr>
            <a:picLocks noChangeAspect="1"/>
          </p:cNvPicPr>
          <p:nvPr/>
        </p:nvPicPr>
        <p:blipFill>
          <a:blip r:embed="rId5"/>
          <a:stretch>
            <a:fillRect/>
          </a:stretch>
        </p:blipFill>
        <p:spPr>
          <a:xfrm>
            <a:off x="-114300" y="4832350"/>
            <a:ext cx="12192000" cy="2070099"/>
          </a:xfrm>
          <a:prstGeom prst="rect">
            <a:avLst/>
          </a:prstGeom>
        </p:spPr>
      </p:pic>
      <p:pic>
        <p:nvPicPr>
          <p:cNvPr id="16" name="图片 15"/>
          <p:cNvPicPr>
            <a:picLocks noChangeAspect="1"/>
          </p:cNvPicPr>
          <p:nvPr/>
        </p:nvPicPr>
        <p:blipFill>
          <a:blip r:embed="rId6"/>
          <a:stretch>
            <a:fillRect/>
          </a:stretch>
        </p:blipFill>
        <p:spPr>
          <a:xfrm>
            <a:off x="-2086470" y="3012311"/>
            <a:ext cx="6581788" cy="5131564"/>
          </a:xfrm>
          <a:prstGeom prst="rect">
            <a:avLst/>
          </a:prstGeom>
        </p:spPr>
      </p:pic>
      <p:pic>
        <p:nvPicPr>
          <p:cNvPr id="8" name="图片 7"/>
          <p:cNvPicPr>
            <a:picLocks noChangeAspect="1"/>
          </p:cNvPicPr>
          <p:nvPr/>
        </p:nvPicPr>
        <p:blipFill>
          <a:blip r:embed="rId7"/>
          <a:stretch>
            <a:fillRect/>
          </a:stretch>
        </p:blipFill>
        <p:spPr>
          <a:xfrm>
            <a:off x="4698041" y="4870321"/>
            <a:ext cx="7493959" cy="1620421"/>
          </a:xfrm>
          <a:prstGeom prst="rect">
            <a:avLst/>
          </a:prstGeom>
        </p:spPr>
      </p:pic>
      <p:pic>
        <p:nvPicPr>
          <p:cNvPr id="9" name="图片 8"/>
          <p:cNvPicPr>
            <a:picLocks noChangeAspect="1"/>
          </p:cNvPicPr>
          <p:nvPr/>
        </p:nvPicPr>
        <p:blipFill>
          <a:blip r:embed="rId8"/>
          <a:stretch>
            <a:fillRect/>
          </a:stretch>
        </p:blipFill>
        <p:spPr>
          <a:xfrm>
            <a:off x="4895848" y="4787899"/>
            <a:ext cx="1797051" cy="1132388"/>
          </a:xfrm>
          <a:prstGeom prst="rect">
            <a:avLst/>
          </a:prstGeom>
        </p:spPr>
      </p:pic>
      <p:pic>
        <p:nvPicPr>
          <p:cNvPr id="10" name="图片 9"/>
          <p:cNvPicPr>
            <a:picLocks noChangeAspect="1"/>
          </p:cNvPicPr>
          <p:nvPr/>
        </p:nvPicPr>
        <p:blipFill>
          <a:blip r:embed="rId9"/>
          <a:srcRect r="-10353"/>
          <a:stretch>
            <a:fillRect/>
          </a:stretch>
        </p:blipFill>
        <p:spPr>
          <a:xfrm>
            <a:off x="7474840" y="4696031"/>
            <a:ext cx="5161805" cy="2070099"/>
          </a:xfrm>
          <a:prstGeom prst="rect">
            <a:avLst/>
          </a:prstGeom>
        </p:spPr>
      </p:pic>
      <p:pic>
        <p:nvPicPr>
          <p:cNvPr id="15" name="图片 14"/>
          <p:cNvPicPr>
            <a:picLocks noChangeAspect="1"/>
          </p:cNvPicPr>
          <p:nvPr/>
        </p:nvPicPr>
        <p:blipFill>
          <a:blip r:embed="rId10"/>
          <a:stretch>
            <a:fillRect/>
          </a:stretch>
        </p:blipFill>
        <p:spPr>
          <a:xfrm>
            <a:off x="4932176" y="440074"/>
            <a:ext cx="5123567" cy="2624763"/>
          </a:xfrm>
          <a:prstGeom prst="rect">
            <a:avLst/>
          </a:prstGeom>
        </p:spPr>
      </p:pic>
      <p:pic>
        <p:nvPicPr>
          <p:cNvPr id="18" name="图片 17"/>
          <p:cNvPicPr>
            <a:picLocks noChangeAspect="1"/>
          </p:cNvPicPr>
          <p:nvPr/>
        </p:nvPicPr>
        <p:blipFill>
          <a:blip r:embed="rId11"/>
          <a:stretch>
            <a:fillRect/>
          </a:stretch>
        </p:blipFill>
        <p:spPr>
          <a:xfrm>
            <a:off x="9263758" y="-27450"/>
            <a:ext cx="2933700" cy="6654800"/>
          </a:xfrm>
          <a:prstGeom prst="rect">
            <a:avLst/>
          </a:prstGeom>
        </p:spPr>
      </p:pic>
      <p:pic>
        <p:nvPicPr>
          <p:cNvPr id="11" name="图片 10"/>
          <p:cNvPicPr>
            <a:picLocks noChangeAspect="1"/>
          </p:cNvPicPr>
          <p:nvPr/>
        </p:nvPicPr>
        <p:blipFill>
          <a:blip r:embed="rId12"/>
          <a:stretch>
            <a:fillRect/>
          </a:stretch>
        </p:blipFill>
        <p:spPr>
          <a:xfrm>
            <a:off x="0" y="4965700"/>
            <a:ext cx="12306300" cy="1964199"/>
          </a:xfrm>
          <a:prstGeom prst="rect">
            <a:avLst/>
          </a:prstGeom>
        </p:spPr>
      </p:pic>
      <p:pic>
        <p:nvPicPr>
          <p:cNvPr id="20" name="图片 19"/>
          <p:cNvPicPr>
            <a:picLocks noChangeAspect="1"/>
          </p:cNvPicPr>
          <p:nvPr/>
        </p:nvPicPr>
        <p:blipFill>
          <a:blip r:embed="rId13"/>
          <a:stretch>
            <a:fillRect/>
          </a:stretch>
        </p:blipFill>
        <p:spPr>
          <a:xfrm>
            <a:off x="7122004" y="-38651"/>
            <a:ext cx="5098571" cy="2070100"/>
          </a:xfrm>
          <a:prstGeom prst="rect">
            <a:avLst/>
          </a:prstGeom>
        </p:spPr>
      </p:pic>
      <p:pic>
        <p:nvPicPr>
          <p:cNvPr id="21" name="图片 20"/>
          <p:cNvPicPr>
            <a:picLocks noChangeAspect="1"/>
          </p:cNvPicPr>
          <p:nvPr/>
        </p:nvPicPr>
        <p:blipFill>
          <a:blip r:embed="rId14"/>
          <a:stretch>
            <a:fillRect/>
          </a:stretch>
        </p:blipFill>
        <p:spPr>
          <a:xfrm>
            <a:off x="-67715" y="5747414"/>
            <a:ext cx="2446665" cy="1472133"/>
          </a:xfrm>
          <a:prstGeom prst="rect">
            <a:avLst/>
          </a:prstGeom>
        </p:spPr>
      </p:pic>
      <p:pic>
        <p:nvPicPr>
          <p:cNvPr id="22" name="图片 21"/>
          <p:cNvPicPr>
            <a:picLocks noChangeAspect="1"/>
          </p:cNvPicPr>
          <p:nvPr/>
        </p:nvPicPr>
        <p:blipFill>
          <a:blip r:embed="rId15"/>
          <a:stretch>
            <a:fillRect/>
          </a:stretch>
        </p:blipFill>
        <p:spPr>
          <a:xfrm>
            <a:off x="908988" y="5470336"/>
            <a:ext cx="1352334" cy="1472133"/>
          </a:xfrm>
          <a:prstGeom prst="rect">
            <a:avLst/>
          </a:prstGeom>
        </p:spPr>
      </p:pic>
      <p:pic>
        <p:nvPicPr>
          <p:cNvPr id="24" name="图片 23"/>
          <p:cNvPicPr>
            <a:picLocks noChangeAspect="1"/>
          </p:cNvPicPr>
          <p:nvPr/>
        </p:nvPicPr>
        <p:blipFill>
          <a:blip r:embed="rId16"/>
          <a:stretch>
            <a:fillRect/>
          </a:stretch>
        </p:blipFill>
        <p:spPr>
          <a:xfrm>
            <a:off x="1951852" y="783263"/>
            <a:ext cx="8615612" cy="4027987"/>
          </a:xfrm>
          <a:prstGeom prst="rect">
            <a:avLst/>
          </a:prstGeom>
        </p:spPr>
      </p:pic>
      <p:pic>
        <p:nvPicPr>
          <p:cNvPr id="26" name="图片 25"/>
          <p:cNvPicPr>
            <a:picLocks noChangeAspect="1"/>
          </p:cNvPicPr>
          <p:nvPr/>
        </p:nvPicPr>
        <p:blipFill>
          <a:blip r:embed="rId17"/>
          <a:stretch>
            <a:fillRect/>
          </a:stretch>
        </p:blipFill>
        <p:spPr>
          <a:xfrm>
            <a:off x="9088832" y="1189514"/>
            <a:ext cx="1140343" cy="675111"/>
          </a:xfrm>
          <a:prstGeom prst="rect">
            <a:avLst/>
          </a:prstGeom>
        </p:spPr>
      </p:pic>
      <p:pic>
        <p:nvPicPr>
          <p:cNvPr id="27" name="图片 26"/>
          <p:cNvPicPr>
            <a:picLocks noChangeAspect="1"/>
          </p:cNvPicPr>
          <p:nvPr/>
        </p:nvPicPr>
        <p:blipFill>
          <a:blip r:embed="rId18"/>
          <a:stretch>
            <a:fillRect/>
          </a:stretch>
        </p:blipFill>
        <p:spPr>
          <a:xfrm>
            <a:off x="1111259" y="1926329"/>
            <a:ext cx="657743" cy="389400"/>
          </a:xfrm>
          <a:prstGeom prst="rect">
            <a:avLst/>
          </a:prstGeom>
        </p:spPr>
      </p:pic>
      <p:pic>
        <p:nvPicPr>
          <p:cNvPr id="28" name="图片 27"/>
          <p:cNvPicPr>
            <a:picLocks noChangeAspect="1"/>
          </p:cNvPicPr>
          <p:nvPr/>
        </p:nvPicPr>
        <p:blipFill>
          <a:blip r:embed="rId19"/>
          <a:stretch>
            <a:fillRect/>
          </a:stretch>
        </p:blipFill>
        <p:spPr>
          <a:xfrm>
            <a:off x="232901" y="-44449"/>
            <a:ext cx="2018256" cy="2070099"/>
          </a:xfrm>
          <a:prstGeom prst="rect">
            <a:avLst/>
          </a:prstGeom>
        </p:spPr>
      </p:pic>
      <p:pic>
        <p:nvPicPr>
          <p:cNvPr id="29" name="图片 28"/>
          <p:cNvPicPr>
            <a:picLocks noChangeAspect="1"/>
          </p:cNvPicPr>
          <p:nvPr/>
        </p:nvPicPr>
        <p:blipFill>
          <a:blip r:embed="rId20"/>
          <a:srcRect l="-1731"/>
          <a:stretch>
            <a:fillRect/>
          </a:stretch>
        </p:blipFill>
        <p:spPr>
          <a:xfrm>
            <a:off x="1686516" y="4603749"/>
            <a:ext cx="2504363" cy="2171700"/>
          </a:xfrm>
          <a:prstGeom prst="rect">
            <a:avLst/>
          </a:prstGeom>
        </p:spPr>
      </p:pic>
      <p:pic>
        <p:nvPicPr>
          <p:cNvPr id="31" name="图片 30"/>
          <p:cNvPicPr>
            <a:picLocks noChangeAspect="1"/>
          </p:cNvPicPr>
          <p:nvPr/>
        </p:nvPicPr>
        <p:blipFill>
          <a:blip r:embed="rId21"/>
          <a:srcRect r="-4771" b="-10946"/>
          <a:stretch>
            <a:fillRect/>
          </a:stretch>
        </p:blipFill>
        <p:spPr>
          <a:xfrm>
            <a:off x="7528596" y="5613119"/>
            <a:ext cx="4929923" cy="1500052"/>
          </a:xfrm>
          <a:prstGeom prst="rect">
            <a:avLst/>
          </a:prstGeom>
        </p:spPr>
      </p:pic>
      <p:pic>
        <p:nvPicPr>
          <p:cNvPr id="32" name="图片 31"/>
          <p:cNvPicPr>
            <a:picLocks noChangeAspect="1"/>
          </p:cNvPicPr>
          <p:nvPr/>
        </p:nvPicPr>
        <p:blipFill>
          <a:blip r:embed="rId22"/>
          <a:srcRect r="-14381"/>
          <a:stretch>
            <a:fillRect/>
          </a:stretch>
        </p:blipFill>
        <p:spPr>
          <a:xfrm>
            <a:off x="10832800" y="3790029"/>
            <a:ext cx="1566533" cy="2351342"/>
          </a:xfrm>
          <a:prstGeom prst="rect">
            <a:avLst/>
          </a:prstGeom>
        </p:spPr>
      </p:pic>
      <p:sp>
        <p:nvSpPr>
          <p:cNvPr id="34" name="文本框 33"/>
          <p:cNvSpPr txBox="1"/>
          <p:nvPr/>
        </p:nvSpPr>
        <p:spPr>
          <a:xfrm>
            <a:off x="4336075" y="4902956"/>
            <a:ext cx="3520324" cy="461665"/>
          </a:xfrm>
          <a:prstGeom prst="rect">
            <a:avLst/>
          </a:prstGeom>
          <a:noFill/>
        </p:spPr>
        <p:txBody>
          <a:bodyPr wrap="none" rtlCol="0">
            <a:spAutoFit/>
          </a:bodyPr>
          <a:lstStyle/>
          <a:p>
            <a:pPr algn="ctr">
              <a:lnSpc>
                <a:spcPct val="150000"/>
              </a:lnSpc>
            </a:pPr>
            <a:r>
              <a:rPr lang="zh-CN" altLang="en-US" sz="1600" i="1" dirty="0">
                <a:latin typeface="微软雅黑" panose="020B0503020204020204" pitchFamily="34" charset="-122"/>
                <a:ea typeface="微软雅黑" panose="020B0503020204020204" pitchFamily="34" charset="-122"/>
                <a:cs typeface="+mn-ea"/>
                <a:sym typeface="Arial" panose="020B0604020202020204" pitchFamily="34" charset="0"/>
              </a:rPr>
              <a:t>策划人：</a:t>
            </a:r>
            <a:r>
              <a:rPr lang="en-US" altLang="zh-CN" sz="1600" i="1" dirty="0">
                <a:latin typeface="微软雅黑" panose="020B0503020204020204" pitchFamily="34" charset="-122"/>
                <a:ea typeface="微软雅黑" panose="020B0503020204020204" pitchFamily="34" charset="-122"/>
                <a:cs typeface="+mn-ea"/>
                <a:sym typeface="Arial" panose="020B0604020202020204" pitchFamily="34" charset="0"/>
              </a:rPr>
              <a:t>  </a:t>
            </a:r>
            <a:r>
              <a:rPr lang="zh-CN" altLang="en-US" sz="1600" i="1" dirty="0">
                <a:latin typeface="微软雅黑" panose="020B0503020204020204" pitchFamily="34" charset="-122"/>
                <a:ea typeface="微软雅黑" panose="020B0503020204020204" pitchFamily="34" charset="-122"/>
                <a:cs typeface="+mn-ea"/>
                <a:sym typeface="Arial" panose="020B0604020202020204" pitchFamily="34" charset="0"/>
              </a:rPr>
              <a:t>优品</a:t>
            </a:r>
            <a:r>
              <a:rPr lang="en-US" altLang="zh-CN" sz="1600" i="1" dirty="0" smtClean="0">
                <a:latin typeface="微软雅黑" panose="020B0503020204020204" pitchFamily="34" charset="-122"/>
                <a:ea typeface="微软雅黑" panose="020B0503020204020204" pitchFamily="34" charset="-122"/>
                <a:cs typeface="+mn-ea"/>
                <a:sym typeface="Arial" panose="020B0604020202020204" pitchFamily="34" charset="0"/>
              </a:rPr>
              <a:t>PPT     </a:t>
            </a:r>
            <a:r>
              <a:rPr lang="zh-CN" altLang="en-US" sz="1600" i="1" dirty="0">
                <a:latin typeface="微软雅黑" panose="020B0503020204020204" pitchFamily="34" charset="-122"/>
                <a:ea typeface="微软雅黑" panose="020B0503020204020204" pitchFamily="34" charset="-122"/>
                <a:cs typeface="+mn-ea"/>
                <a:sym typeface="Arial" panose="020B0604020202020204" pitchFamily="34" charset="0"/>
              </a:rPr>
              <a:t>时间：</a:t>
            </a:r>
            <a:r>
              <a:rPr lang="en-US" altLang="zh-CN" sz="1600" i="1" dirty="0">
                <a:latin typeface="微软雅黑" panose="020B0503020204020204" pitchFamily="34" charset="-122"/>
                <a:ea typeface="微软雅黑" panose="020B0503020204020204" pitchFamily="34" charset="-122"/>
                <a:cs typeface="+mn-ea"/>
                <a:sym typeface="Arial" panose="020B0604020202020204" pitchFamily="34" charset="0"/>
              </a:rPr>
              <a:t>20XX.X</a:t>
            </a:r>
            <a:endParaRPr lang="zh-CN" altLang="en-US" sz="1600" i="1" dirty="0">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552960" y="4101016"/>
            <a:ext cx="3892060" cy="461665"/>
            <a:chOff x="4357952" y="4086134"/>
            <a:chExt cx="3892060" cy="461665"/>
          </a:xfrm>
        </p:grpSpPr>
        <p:sp>
          <p:nvSpPr>
            <p:cNvPr id="37" name="矩形: 圆角 36"/>
            <p:cNvSpPr/>
            <p:nvPr/>
          </p:nvSpPr>
          <p:spPr>
            <a:xfrm>
              <a:off x="4357952" y="4120013"/>
              <a:ext cx="3892060" cy="421279"/>
            </a:xfrm>
            <a:prstGeom prst="roundRect">
              <a:avLst>
                <a:gd name="adj" fmla="val 50000"/>
              </a:avLst>
            </a:prstGeom>
            <a:solidFill>
              <a:schemeClr val="bg1"/>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4503956" y="4086134"/>
              <a:ext cx="3516101" cy="461665"/>
            </a:xfrm>
            <a:prstGeom prst="rect">
              <a:avLst/>
            </a:prstGeom>
            <a:noFill/>
            <a:effectLst/>
          </p:spPr>
          <p:txBody>
            <a:bodyPr wrap="square" rtlCol="0">
              <a:spAutoFit/>
            </a:bodyPr>
            <a:lstStyle/>
            <a:p>
              <a:pPr algn="dist"/>
              <a:r>
                <a:rPr lang="zh-CN" altLang="en-US" sz="2400" i="1" dirty="0">
                  <a:solidFill>
                    <a:schemeClr val="tx1">
                      <a:lumMod val="85000"/>
                      <a:lumOff val="15000"/>
                    </a:schemeClr>
                  </a:solidFill>
                  <a:latin typeface="印品灵秀体" panose="02000500000000000000" pitchFamily="2" charset="-122"/>
                  <a:ea typeface="印品灵秀体" panose="02000500000000000000" pitchFamily="2" charset="-122"/>
                  <a:cs typeface="+mn-ea"/>
                  <a:sym typeface="Arial" panose="020B0604020202020204" pitchFamily="34" charset="0"/>
                </a:rPr>
                <a:t>夏令营活动</a:t>
              </a:r>
              <a:r>
                <a:rPr lang="zh-CN" altLang="en-US" sz="2400" i="1" dirty="0">
                  <a:solidFill>
                    <a:srgbClr val="E75D56"/>
                  </a:solidFill>
                  <a:latin typeface="印品灵秀体" panose="02000500000000000000" pitchFamily="2" charset="-122"/>
                  <a:ea typeface="印品灵秀体" panose="02000500000000000000" pitchFamily="2" charset="-122"/>
                  <a:cs typeface="+mn-ea"/>
                  <a:sym typeface="Arial" panose="020B0604020202020204" pitchFamily="34" charset="0"/>
                </a:rPr>
                <a:t>策划方案</a:t>
              </a:r>
            </a:p>
          </p:txBody>
        </p:sp>
      </p:grpSp>
      <p:pic>
        <p:nvPicPr>
          <p:cNvPr id="40" name="图片 39"/>
          <p:cNvPicPr>
            <a:picLocks noChangeAspect="1"/>
          </p:cNvPicPr>
          <p:nvPr/>
        </p:nvPicPr>
        <p:blipFill>
          <a:blip r:embed="rId23"/>
          <a:stretch>
            <a:fillRect/>
          </a:stretch>
        </p:blipFill>
        <p:spPr>
          <a:xfrm>
            <a:off x="9722291" y="4166399"/>
            <a:ext cx="1158488" cy="115848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advTm="0"/>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dur="1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dur="1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dur="100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dur="100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dur="100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dur="100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dur="1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dur="100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dur="100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dur="100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dur="100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dur="100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dur="100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cond evt="onBegin" delay="0">
                          <p:tn val="79"/>
                        </p:cond>
                      </p:stCondLst>
                      <p:childTnLst>
                        <p:par>
                          <p:cTn id="81" fill="hold">
                            <p:stCondLst>
                              <p:cond delay="0"/>
                            </p:stCondLst>
                            <p:childTnLst>
                              <p:par>
                                <p:cTn id="82" presetID="10" presetClass="entr" presetSubtype="0" dur="50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dur="50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nodeType="clickPar">
                      <p:stCondLst>
                        <p:cond delay="indefinite"/>
                        <p:cond evt="onBegin" delay="0">
                          <p:tn val="87"/>
                        </p:cond>
                      </p:stCondLst>
                      <p:childTnLst>
                        <p:par>
                          <p:cTn id="89" fill="hold">
                            <p:stCondLst>
                              <p:cond delay="0"/>
                            </p:stCondLst>
                            <p:childTnLst>
                              <p:par>
                                <p:cTn id="90" presetID="42" presetClass="entr" presetSubtype="0" dur="100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cond evt="onBegin" delay="0">
                          <p:tn val="94"/>
                        </p:cond>
                      </p:stCondLst>
                      <p:childTnLst>
                        <p:par>
                          <p:cTn id="96" fill="hold">
                            <p:stCondLst>
                              <p:cond delay="0"/>
                            </p:stCondLst>
                            <p:childTnLst>
                              <p:par>
                                <p:cTn id="97" presetID="42" presetClass="entr" presetSubtype="0" dur="100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anim calcmode="lin" valueType="num">
                                      <p:cBhvr>
                                        <p:cTn id="100" dur="1000" fill="hold"/>
                                        <p:tgtEl>
                                          <p:spTgt spid="15"/>
                                        </p:tgtEl>
                                        <p:attrNameLst>
                                          <p:attrName>ppt_x</p:attrName>
                                        </p:attrNameLst>
                                      </p:cBhvr>
                                      <p:tavLst>
                                        <p:tav tm="0">
                                          <p:val>
                                            <p:strVal val="#ppt_x"/>
                                          </p:val>
                                        </p:tav>
                                        <p:tav tm="100000">
                                          <p:val>
                                            <p:strVal val="#ppt_x"/>
                                          </p:val>
                                        </p:tav>
                                      </p:tavLst>
                                    </p:anim>
                                    <p:anim calcmode="lin" valueType="num">
                                      <p:cBhvr>
                                        <p:cTn id="101" dur="1000" fill="hold"/>
                                        <p:tgtEl>
                                          <p:spTgt spid="15"/>
                                        </p:tgtEl>
                                        <p:attrNameLst>
                                          <p:attrName>ppt_y</p:attrName>
                                        </p:attrNameLst>
                                      </p:cBhvr>
                                      <p:tavLst>
                                        <p:tav tm="0">
                                          <p:val>
                                            <p:strVal val="#ppt_y+.1"/>
                                          </p:val>
                                        </p:tav>
                                        <p:tav tm="100000">
                                          <p:val>
                                            <p:strVal val="#ppt_y"/>
                                          </p:val>
                                        </p:tav>
                                      </p:tavLst>
                                    </p:anim>
                                  </p:childTnLst>
                                </p:cTn>
                              </p:par>
                              <p:par>
                                <p:cTn id="102" presetID="42" presetClass="entr" presetSubtype="0" dur="100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dur="1000" fill="hold"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cond evt="onBegin" delay="0">
                          <p:tn val="111"/>
                        </p:cond>
                      </p:stCondLst>
                      <p:childTnLst>
                        <p:par>
                          <p:cTn id="113" fill="hold">
                            <p:stCondLst>
                              <p:cond delay="0"/>
                            </p:stCondLst>
                            <p:childTnLst>
                              <p:par>
                                <p:cTn id="114" presetID="2" presetClass="entr" presetSubtype="4" dur="500" fill="hold" nodeType="click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additive="base">
                                        <p:cTn id="116" dur="500" fill="hold"/>
                                        <p:tgtEl>
                                          <p:spTgt spid="38"/>
                                        </p:tgtEl>
                                        <p:attrNameLst>
                                          <p:attrName>ppt_x</p:attrName>
                                        </p:attrNameLst>
                                      </p:cBhvr>
                                      <p:tavLst>
                                        <p:tav tm="0">
                                          <p:val>
                                            <p:strVal val="#ppt_x"/>
                                          </p:val>
                                        </p:tav>
                                        <p:tav tm="100000">
                                          <p:val>
                                            <p:strVal val="#ppt_x"/>
                                          </p:val>
                                        </p:tav>
                                      </p:tavLst>
                                    </p:anim>
                                    <p:anim calcmode="lin" valueType="num">
                                      <p:cBhvr additive="base">
                                        <p:cTn id="11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8" fill="hold" nodeType="clickPar">
                      <p:stCondLst>
                        <p:cond delay="indefinite"/>
                        <p:cond evt="onBegin" delay="0">
                          <p:tn val="117"/>
                        </p:cond>
                      </p:stCondLst>
                      <p:childTnLst>
                        <p:par>
                          <p:cTn id="119" fill="hold">
                            <p:stCondLst>
                              <p:cond delay="0"/>
                            </p:stCondLst>
                            <p:childTnLst>
                              <p:par>
                                <p:cTn id="120" presetID="2" presetClass="entr" presetSubtype="4" dur="50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additive="base">
                                        <p:cTn id="122" dur="500" fill="hold"/>
                                        <p:tgtEl>
                                          <p:spTgt spid="34"/>
                                        </p:tgtEl>
                                        <p:attrNameLst>
                                          <p:attrName>ppt_x</p:attrName>
                                        </p:attrNameLst>
                                      </p:cBhvr>
                                      <p:tavLst>
                                        <p:tav tm="0">
                                          <p:val>
                                            <p:strVal val="#ppt_x"/>
                                          </p:val>
                                        </p:tav>
                                        <p:tav tm="100000">
                                          <p:val>
                                            <p:strVal val="#ppt_x"/>
                                          </p:val>
                                        </p:tav>
                                      </p:tavLst>
                                    </p:anim>
                                    <p:anim calcmode="lin" valueType="num">
                                      <p:cBhvr additive="base">
                                        <p:cTn id="1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868601" y="542622"/>
            <a:ext cx="4892283" cy="824699"/>
            <a:chOff x="963851" y="504522"/>
            <a:chExt cx="4892283" cy="824699"/>
          </a:xfrm>
        </p:grpSpPr>
        <p:sp>
          <p:nvSpPr>
            <p:cNvPr id="35" name="MH_Entry_1">
              <a:hlinkClick r:id="rId4"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情商夏令营</a:t>
              </a:r>
            </a:p>
          </p:txBody>
        </p:sp>
        <p:pic>
          <p:nvPicPr>
            <p:cNvPr id="36" name="图片 35"/>
            <p:cNvPicPr>
              <a:picLocks noChangeAspect="1"/>
            </p:cNvPicPr>
            <p:nvPr/>
          </p:nvPicPr>
          <p:blipFill>
            <a:blip r:embed="rId5"/>
            <a:stretch>
              <a:fillRect/>
            </a:stretch>
          </p:blipFill>
          <p:spPr>
            <a:xfrm>
              <a:off x="963851" y="504522"/>
              <a:ext cx="824699" cy="824699"/>
            </a:xfrm>
            <a:prstGeom prst="rect">
              <a:avLst/>
            </a:prstGeom>
          </p:spPr>
        </p:pic>
      </p:grpSp>
      <p:sp>
        <p:nvSpPr>
          <p:cNvPr id="37" name="箭头: V 形 36"/>
          <p:cNvSpPr/>
          <p:nvPr/>
        </p:nvSpPr>
        <p:spPr>
          <a:xfrm>
            <a:off x="2064329" y="2044101"/>
            <a:ext cx="1148941" cy="433389"/>
          </a:xfrm>
          <a:prstGeom prst="chevron">
            <a:avLst>
              <a:gd name="adj" fmla="val 44719"/>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latin typeface="微软雅黑" panose="020B0503020204020204" pitchFamily="34" charset="-122"/>
              <a:ea typeface="微软雅黑" panose="020B0503020204020204" pitchFamily="34" charset="-122"/>
              <a:sym typeface="思源黑体 CN Medium" panose="020B0600000000000000" pitchFamily="34" charset="-122"/>
            </a:endParaRPr>
          </a:p>
        </p:txBody>
      </p:sp>
      <p:sp>
        <p:nvSpPr>
          <p:cNvPr id="38" name="箭头: V 形 37"/>
          <p:cNvSpPr/>
          <p:nvPr/>
        </p:nvSpPr>
        <p:spPr>
          <a:xfrm>
            <a:off x="5806647" y="2082723"/>
            <a:ext cx="1107996" cy="433389"/>
          </a:xfrm>
          <a:prstGeom prst="chevron">
            <a:avLst>
              <a:gd name="adj" fmla="val 44719"/>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latin typeface="微软雅黑" panose="020B0503020204020204" pitchFamily="34" charset="-122"/>
              <a:ea typeface="微软雅黑" panose="020B0503020204020204" pitchFamily="34" charset="-122"/>
              <a:sym typeface="思源黑体 CN Medium" panose="020B0600000000000000" pitchFamily="34" charset="-122"/>
            </a:endParaRPr>
          </a:p>
        </p:txBody>
      </p:sp>
      <p:sp>
        <p:nvSpPr>
          <p:cNvPr id="39" name="箭头: V 形 38"/>
          <p:cNvSpPr/>
          <p:nvPr/>
        </p:nvSpPr>
        <p:spPr>
          <a:xfrm>
            <a:off x="3215964" y="5008799"/>
            <a:ext cx="1107996" cy="433389"/>
          </a:xfrm>
          <a:prstGeom prst="chevron">
            <a:avLst>
              <a:gd name="adj" fmla="val 44719"/>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latin typeface="微软雅黑" panose="020B0503020204020204" pitchFamily="34" charset="-122"/>
              <a:ea typeface="微软雅黑" panose="020B0503020204020204" pitchFamily="34" charset="-122"/>
              <a:sym typeface="思源黑体 CN Medium" panose="020B0600000000000000" pitchFamily="34" charset="-122"/>
            </a:endParaRPr>
          </a:p>
        </p:txBody>
      </p:sp>
      <p:sp>
        <p:nvSpPr>
          <p:cNvPr id="40" name="箭头: V 形 39"/>
          <p:cNvSpPr/>
          <p:nvPr/>
        </p:nvSpPr>
        <p:spPr>
          <a:xfrm>
            <a:off x="8208870" y="5012450"/>
            <a:ext cx="1107996" cy="433389"/>
          </a:xfrm>
          <a:prstGeom prst="chevron">
            <a:avLst>
              <a:gd name="adj" fmla="val 44719"/>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solidFill>
                <a:schemeClr val="tx1"/>
              </a:solidFill>
              <a:latin typeface="微软雅黑" panose="020B0503020204020204" pitchFamily="34" charset="-122"/>
              <a:ea typeface="微软雅黑" panose="020B0503020204020204" pitchFamily="34" charset="-122"/>
              <a:sym typeface="思源黑体 CN Medium" panose="020B0600000000000000" pitchFamily="34" charset="-122"/>
            </a:endParaRPr>
          </a:p>
        </p:txBody>
      </p:sp>
      <p:cxnSp>
        <p:nvCxnSpPr>
          <p:cNvPr id="41" name="直接箭头连接符 40"/>
          <p:cNvCxnSpPr/>
          <p:nvPr/>
        </p:nvCxnSpPr>
        <p:spPr>
          <a:xfrm>
            <a:off x="986916" y="3698300"/>
            <a:ext cx="10284513" cy="0"/>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H="1" flipV="1">
            <a:off x="1785938" y="2155250"/>
            <a:ext cx="0" cy="1543050"/>
          </a:xfrm>
          <a:prstGeom prst="straightConnector1">
            <a:avLst/>
          </a:prstGeom>
          <a:ln>
            <a:solidFill>
              <a:schemeClr val="bg2">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2445166" y="2017500"/>
            <a:ext cx="768104" cy="459990"/>
          </a:xfrm>
          <a:prstGeom prst="rect">
            <a:avLst/>
          </a:prstGeom>
          <a:noFill/>
        </p:spPr>
        <p:txBody>
          <a:bodyPr wrap="square" lIns="91435" tIns="45716" rIns="91435" bIns="45716" rtlCol="0">
            <a:spAutoFit/>
          </a:bodyPr>
          <a:lstStyle/>
          <a:p>
            <a:pPr>
              <a:lnSpc>
                <a:spcPct val="130000"/>
              </a:lnSpc>
              <a:spcBef>
                <a:spcPct val="0"/>
              </a:spcBef>
            </a:pPr>
            <a:r>
              <a:rPr lang="en-US" altLang="zh-CN"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01</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44" name="文本框 43"/>
          <p:cNvSpPr txBox="1"/>
          <p:nvPr/>
        </p:nvSpPr>
        <p:spPr>
          <a:xfrm>
            <a:off x="3213270" y="2051006"/>
            <a:ext cx="2729180" cy="338546"/>
          </a:xfrm>
          <a:prstGeom prst="rect">
            <a:avLst/>
          </a:prstGeom>
          <a:noFill/>
        </p:spPr>
        <p:txBody>
          <a:bodyPr wrap="square" lIns="91435" tIns="45716" rIns="91435" bIns="45716" rtlCol="0">
            <a:spAutoFit/>
          </a:bodyPr>
          <a:lstStyle/>
          <a:p>
            <a:pPr lvl="0">
              <a:defRPr/>
            </a:pPr>
            <a:r>
              <a:rPr lang="zh-CN" altLang="en-US" sz="1600" dirty="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rPr>
              <a:t>专业儿童拓展训练</a:t>
            </a:r>
            <a:endParaRPr lang="zh-CN" altLang="en-US" sz="16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5" name="直接箭头连接符 44"/>
          <p:cNvCxnSpPr/>
          <p:nvPr/>
        </p:nvCxnSpPr>
        <p:spPr>
          <a:xfrm flipH="1" flipV="1">
            <a:off x="5528257" y="2155250"/>
            <a:ext cx="0" cy="1543050"/>
          </a:xfrm>
          <a:prstGeom prst="straightConnector1">
            <a:avLst/>
          </a:prstGeom>
          <a:ln>
            <a:solidFill>
              <a:schemeClr val="bg2">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6" name="文本框 45"/>
          <p:cNvSpPr txBox="1"/>
          <p:nvPr/>
        </p:nvSpPr>
        <p:spPr>
          <a:xfrm>
            <a:off x="6179477" y="2055402"/>
            <a:ext cx="580842" cy="459990"/>
          </a:xfrm>
          <a:prstGeom prst="rect">
            <a:avLst/>
          </a:prstGeom>
          <a:noFill/>
        </p:spPr>
        <p:txBody>
          <a:bodyPr wrap="square" lIns="91435" tIns="45716" rIns="91435" bIns="45716" rtlCol="0">
            <a:spAutoFit/>
          </a:bodyPr>
          <a:lstStyle/>
          <a:p>
            <a:pPr>
              <a:lnSpc>
                <a:spcPct val="130000"/>
              </a:lnSpc>
              <a:spcBef>
                <a:spcPct val="0"/>
              </a:spcBef>
            </a:pPr>
            <a:r>
              <a:rPr lang="en-US" altLang="zh-CN"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03</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47" name="文本框 46"/>
          <p:cNvSpPr txBox="1"/>
          <p:nvPr/>
        </p:nvSpPr>
        <p:spPr>
          <a:xfrm>
            <a:off x="6947666" y="2145691"/>
            <a:ext cx="2729180" cy="338546"/>
          </a:xfrm>
          <a:prstGeom prst="rect">
            <a:avLst/>
          </a:prstGeom>
          <a:noFill/>
        </p:spPr>
        <p:txBody>
          <a:bodyPr wrap="square" lIns="91435" tIns="45716" rIns="91435" bIns="45716" rtlCol="0">
            <a:spAutoFit/>
          </a:bodyPr>
          <a:lstStyle/>
          <a:p>
            <a:pPr lvl="0">
              <a:defRPr/>
            </a:pPr>
            <a:r>
              <a:rPr lang="zh-CN" altLang="en-US" sz="1600" dirty="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rPr>
              <a:t>情商训练</a:t>
            </a:r>
            <a:endParaRPr lang="zh-CN" altLang="en-US" sz="16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8" name="直接箭头连接符 47"/>
          <p:cNvCxnSpPr/>
          <p:nvPr/>
        </p:nvCxnSpPr>
        <p:spPr>
          <a:xfrm flipH="1">
            <a:off x="2866213" y="3698300"/>
            <a:ext cx="0" cy="1632148"/>
          </a:xfrm>
          <a:prstGeom prst="straightConnector1">
            <a:avLst/>
          </a:prstGeom>
          <a:ln>
            <a:solidFill>
              <a:schemeClr val="bg2">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3601713" y="4985849"/>
            <a:ext cx="580842" cy="459990"/>
          </a:xfrm>
          <a:prstGeom prst="rect">
            <a:avLst/>
          </a:prstGeom>
          <a:noFill/>
        </p:spPr>
        <p:txBody>
          <a:bodyPr wrap="square" lIns="91435" tIns="45716" rIns="91435" bIns="45716" rtlCol="0">
            <a:spAutoFit/>
          </a:bodyPr>
          <a:lstStyle/>
          <a:p>
            <a:pPr>
              <a:lnSpc>
                <a:spcPct val="130000"/>
              </a:lnSpc>
              <a:spcBef>
                <a:spcPct val="0"/>
              </a:spcBef>
            </a:pPr>
            <a:r>
              <a:rPr lang="en-US" altLang="zh-CN"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02</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50" name="文本框 49"/>
          <p:cNvSpPr txBox="1"/>
          <p:nvPr/>
        </p:nvSpPr>
        <p:spPr>
          <a:xfrm>
            <a:off x="4461593" y="5081065"/>
            <a:ext cx="2729180" cy="338546"/>
          </a:xfrm>
          <a:prstGeom prst="rect">
            <a:avLst/>
          </a:prstGeom>
          <a:noFill/>
        </p:spPr>
        <p:txBody>
          <a:bodyPr wrap="square" lIns="91435" tIns="45716" rIns="91435" bIns="45716" rtlCol="0">
            <a:spAutoFit/>
          </a:bodyPr>
          <a:lstStyle/>
          <a:p>
            <a:pPr lvl="0">
              <a:defRPr/>
            </a:pPr>
            <a:r>
              <a:rPr lang="zh-CN" altLang="en-US" sz="1600" dirty="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rPr>
              <a:t>专业野外生存技能培训</a:t>
            </a:r>
            <a:endParaRPr lang="zh-CN" altLang="en-US" sz="16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51" name="直接箭头连接符 50"/>
          <p:cNvCxnSpPr/>
          <p:nvPr/>
        </p:nvCxnSpPr>
        <p:spPr>
          <a:xfrm flipH="1">
            <a:off x="7765692" y="3698300"/>
            <a:ext cx="0" cy="1632148"/>
          </a:xfrm>
          <a:prstGeom prst="straightConnector1">
            <a:avLst/>
          </a:prstGeom>
          <a:ln>
            <a:solidFill>
              <a:schemeClr val="bg2">
                <a:lumMod val="2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2" name="文本框 51"/>
          <p:cNvSpPr txBox="1"/>
          <p:nvPr/>
        </p:nvSpPr>
        <p:spPr>
          <a:xfrm>
            <a:off x="8544109" y="4986086"/>
            <a:ext cx="580842" cy="459990"/>
          </a:xfrm>
          <a:prstGeom prst="rect">
            <a:avLst/>
          </a:prstGeom>
          <a:noFill/>
        </p:spPr>
        <p:txBody>
          <a:bodyPr wrap="square" lIns="91435" tIns="45716" rIns="91435" bIns="45716" rtlCol="0">
            <a:spAutoFit/>
          </a:bodyPr>
          <a:lstStyle/>
          <a:p>
            <a:pPr>
              <a:lnSpc>
                <a:spcPct val="130000"/>
              </a:lnSpc>
              <a:spcBef>
                <a:spcPct val="0"/>
              </a:spcBef>
            </a:pPr>
            <a:r>
              <a:rPr lang="en-US" altLang="zh-CN"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rPr>
              <a:t>04</a:t>
            </a:r>
            <a:endParaRPr lang="zh-CN" altLang="en-US" sz="2000" dirty="0">
              <a:solidFill>
                <a:schemeClr val="bg1"/>
              </a:solidFill>
              <a:latin typeface="微软雅黑" panose="020B0503020204020204" pitchFamily="34" charset="-122"/>
              <a:ea typeface="微软雅黑" panose="020B0503020204020204" pitchFamily="34" charset="-122"/>
              <a:cs typeface="+mn-ea"/>
              <a:sym typeface="思源黑体 CN Medium" panose="020B0600000000000000" pitchFamily="34" charset="-122"/>
            </a:endParaRPr>
          </a:p>
        </p:txBody>
      </p:sp>
      <p:sp>
        <p:nvSpPr>
          <p:cNvPr id="53" name="文本框 52"/>
          <p:cNvSpPr txBox="1"/>
          <p:nvPr/>
        </p:nvSpPr>
        <p:spPr>
          <a:xfrm>
            <a:off x="9325787" y="5046808"/>
            <a:ext cx="2729180" cy="338546"/>
          </a:xfrm>
          <a:prstGeom prst="rect">
            <a:avLst/>
          </a:prstGeom>
          <a:noFill/>
        </p:spPr>
        <p:txBody>
          <a:bodyPr wrap="square" lIns="91435" tIns="45716" rIns="91435" bIns="45716" rtlCol="0">
            <a:spAutoFit/>
          </a:bodyPr>
          <a:lstStyle/>
          <a:p>
            <a:pPr lvl="0">
              <a:defRPr/>
            </a:pPr>
            <a:r>
              <a:rPr lang="zh-CN" altLang="en-US" sz="1600" dirty="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rPr>
              <a:t>儿童健康心理调理</a:t>
            </a:r>
            <a:endParaRPr lang="zh-CN" altLang="en-US" sz="1600" dirty="0">
              <a:solidFill>
                <a:prstClr val="black"/>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54" name="图片 53"/>
          <p:cNvPicPr>
            <a:picLocks noChangeAspect="1"/>
          </p:cNvPicPr>
          <p:nvPr/>
        </p:nvPicPr>
        <p:blipFill>
          <a:blip r:embed="rId6"/>
          <a:stretch>
            <a:fillRect/>
          </a:stretch>
        </p:blipFill>
        <p:spPr>
          <a:xfrm>
            <a:off x="2086731" y="2615457"/>
            <a:ext cx="1794265" cy="889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5" name="图片 54"/>
          <p:cNvPicPr>
            <a:picLocks noChangeAspect="1"/>
          </p:cNvPicPr>
          <p:nvPr/>
        </p:nvPicPr>
        <p:blipFill>
          <a:blip r:embed="rId7"/>
          <a:stretch>
            <a:fillRect/>
          </a:stretch>
        </p:blipFill>
        <p:spPr>
          <a:xfrm>
            <a:off x="3285423" y="3823244"/>
            <a:ext cx="1794264" cy="913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6" name="图片 55"/>
          <p:cNvPicPr>
            <a:picLocks noChangeAspect="1"/>
          </p:cNvPicPr>
          <p:nvPr/>
        </p:nvPicPr>
        <p:blipFill>
          <a:blip r:embed="rId6"/>
          <a:stretch>
            <a:fillRect/>
          </a:stretch>
        </p:blipFill>
        <p:spPr>
          <a:xfrm>
            <a:off x="5787904" y="2615457"/>
            <a:ext cx="1794265" cy="889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7" name="图片 56"/>
          <p:cNvPicPr>
            <a:picLocks noChangeAspect="1"/>
          </p:cNvPicPr>
          <p:nvPr/>
        </p:nvPicPr>
        <p:blipFill>
          <a:blip r:embed="rId7"/>
          <a:stretch>
            <a:fillRect/>
          </a:stretch>
        </p:blipFill>
        <p:spPr>
          <a:xfrm>
            <a:off x="8046509" y="3915632"/>
            <a:ext cx="1794264" cy="913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4" dur="50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dur="50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down)">
                                      <p:cBhvr>
                                        <p:cTn id="10" dur="500"/>
                                        <p:tgtEl>
                                          <p:spTgt spid="43"/>
                                        </p:tgtEl>
                                      </p:cBhvr>
                                    </p:animEffect>
                                  </p:childTnLst>
                                </p:cTn>
                              </p:par>
                              <p:par>
                                <p:cTn id="11" presetID="22" presetClass="entr" presetSubtype="4" dur="50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dur="50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down)">
                                      <p:cBhvr>
                                        <p:cTn id="16" dur="500"/>
                                        <p:tgtEl>
                                          <p:spTgt spid="46"/>
                                        </p:tgtEl>
                                      </p:cBhvr>
                                    </p:animEffect>
                                  </p:childTnLst>
                                </p:cTn>
                              </p:par>
                              <p:par>
                                <p:cTn id="17" presetID="22" presetClass="entr" presetSubtype="4" dur="50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wipe(down)">
                                      <p:cBhvr>
                                        <p:cTn id="19" dur="500"/>
                                        <p:tgtEl>
                                          <p:spTgt spid="50"/>
                                        </p:tgtEl>
                                      </p:cBhvr>
                                    </p:animEffect>
                                  </p:childTnLst>
                                </p:cTn>
                              </p:par>
                              <p:par>
                                <p:cTn id="20" presetID="22" presetClass="entr" presetSubtype="4" dur="500"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dur="50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dur="50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ipe(down)">
                                      <p:cBhvr>
                                        <p:cTn id="28" dur="500"/>
                                        <p:tgtEl>
                                          <p:spTgt spid="52"/>
                                        </p:tgtEl>
                                      </p:cBhvr>
                                    </p:animEffect>
                                  </p:childTnLst>
                                </p:cTn>
                              </p:par>
                              <p:par>
                                <p:cTn id="29" presetID="22" presetClass="entr" presetSubtype="4" dur="50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dur="500"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down)">
                                      <p:cBhvr>
                                        <p:cTn id="34" dur="500"/>
                                        <p:tgtEl>
                                          <p:spTgt spid="38"/>
                                        </p:tgtEl>
                                      </p:cBhvr>
                                    </p:animEffect>
                                  </p:childTnLst>
                                </p:cTn>
                              </p:par>
                              <p:par>
                                <p:cTn id="35" presetID="22" presetClass="entr" presetSubtype="4" dur="50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par>
                                <p:cTn id="38" presetID="22" presetClass="entr" presetSubtype="4" dur="50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par>
                                <p:cTn id="41" presetID="22" presetClass="entr" presetSubtype="4" dur="500"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dur="500"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par>
                                <p:cTn id="47" presetID="22" presetClass="entr" presetSubtype="4" dur="50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00"/>
                                        <p:tgtEl>
                                          <p:spTgt spid="45"/>
                                        </p:tgtEl>
                                      </p:cBhvr>
                                    </p:animEffect>
                                  </p:childTnLst>
                                </p:cTn>
                              </p:par>
                              <p:par>
                                <p:cTn id="50" presetID="22" presetClass="entr" presetSubtype="4" dur="50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par>
                                <p:cTn id="53" presetID="22" presetClass="entr" presetSubtype="4" dur="500" fill="hold" nodeType="with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wipe(down)">
                                      <p:cBhvr>
                                        <p:cTn id="55" dur="500"/>
                                        <p:tgtEl>
                                          <p:spTgt spid="51"/>
                                        </p:tgtEl>
                                      </p:cBhvr>
                                    </p:animEffect>
                                  </p:childTnLst>
                                </p:cTn>
                              </p:par>
                            </p:childTnLst>
                          </p:cTn>
                        </p:par>
                      </p:childTnLst>
                    </p:cTn>
                  </p:par>
                  <p:par>
                    <p:cTn id="56" fill="hold" nodeType="clickPar">
                      <p:stCondLst>
                        <p:cond delay="indefinite"/>
                      </p:stCondLst>
                      <p:childTnLst>
                        <p:par>
                          <p:cTn id="57" fill="hold">
                            <p:stCondLst>
                              <p:cond delay="0"/>
                            </p:stCondLst>
                            <p:childTnLst>
                              <p:par>
                                <p:cTn id="58" presetID="53" presetClass="entr" presetSubtype="16" dur="50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anim calcmode="lin" valueType="num">
                                      <p:cBhvr>
                                        <p:cTn id="60" dur="500" fill="hold"/>
                                        <p:tgtEl>
                                          <p:spTgt spid="54"/>
                                        </p:tgtEl>
                                        <p:attrNameLst>
                                          <p:attrName>ppt_w</p:attrName>
                                        </p:attrNameLst>
                                      </p:cBhvr>
                                      <p:tavLst>
                                        <p:tav tm="0">
                                          <p:val>
                                            <p:fltVal val="0"/>
                                          </p:val>
                                        </p:tav>
                                        <p:tav tm="100000">
                                          <p:val>
                                            <p:strVal val="#ppt_w"/>
                                          </p:val>
                                        </p:tav>
                                      </p:tavLst>
                                    </p:anim>
                                    <p:anim calcmode="lin" valueType="num">
                                      <p:cBhvr>
                                        <p:cTn id="61" dur="500" fill="hold"/>
                                        <p:tgtEl>
                                          <p:spTgt spid="54"/>
                                        </p:tgtEl>
                                        <p:attrNameLst>
                                          <p:attrName>ppt_h</p:attrName>
                                        </p:attrNameLst>
                                      </p:cBhvr>
                                      <p:tavLst>
                                        <p:tav tm="0">
                                          <p:val>
                                            <p:fltVal val="0"/>
                                          </p:val>
                                        </p:tav>
                                        <p:tav tm="100000">
                                          <p:val>
                                            <p:strVal val="#ppt_h"/>
                                          </p:val>
                                        </p:tav>
                                      </p:tavLst>
                                    </p:anim>
                                    <p:animEffect transition="in" filter="fade">
                                      <p:cBhvr>
                                        <p:cTn id="62" dur="500"/>
                                        <p:tgtEl>
                                          <p:spTgt spid="54"/>
                                        </p:tgtEl>
                                      </p:cBhvr>
                                    </p:animEffect>
                                  </p:childTnLst>
                                </p:cTn>
                              </p:par>
                              <p:par>
                                <p:cTn id="63" presetID="53" presetClass="entr" presetSubtype="16" dur="50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anim calcmode="lin" valueType="num">
                                      <p:cBhvr>
                                        <p:cTn id="65" dur="500" fill="hold"/>
                                        <p:tgtEl>
                                          <p:spTgt spid="55"/>
                                        </p:tgtEl>
                                        <p:attrNameLst>
                                          <p:attrName>ppt_w</p:attrName>
                                        </p:attrNameLst>
                                      </p:cBhvr>
                                      <p:tavLst>
                                        <p:tav tm="0">
                                          <p:val>
                                            <p:fltVal val="0"/>
                                          </p:val>
                                        </p:tav>
                                        <p:tav tm="100000">
                                          <p:val>
                                            <p:strVal val="#ppt_w"/>
                                          </p:val>
                                        </p:tav>
                                      </p:tavLst>
                                    </p:anim>
                                    <p:anim calcmode="lin" valueType="num">
                                      <p:cBhvr>
                                        <p:cTn id="66" dur="500" fill="hold"/>
                                        <p:tgtEl>
                                          <p:spTgt spid="55"/>
                                        </p:tgtEl>
                                        <p:attrNameLst>
                                          <p:attrName>ppt_h</p:attrName>
                                        </p:attrNameLst>
                                      </p:cBhvr>
                                      <p:tavLst>
                                        <p:tav tm="0">
                                          <p:val>
                                            <p:fltVal val="0"/>
                                          </p:val>
                                        </p:tav>
                                        <p:tav tm="100000">
                                          <p:val>
                                            <p:strVal val="#ppt_h"/>
                                          </p:val>
                                        </p:tav>
                                      </p:tavLst>
                                    </p:anim>
                                    <p:animEffect transition="in" filter="fade">
                                      <p:cBhvr>
                                        <p:cTn id="67" dur="500"/>
                                        <p:tgtEl>
                                          <p:spTgt spid="55"/>
                                        </p:tgtEl>
                                      </p:cBhvr>
                                    </p:animEffect>
                                  </p:childTnLst>
                                </p:cTn>
                              </p:par>
                            </p:childTnLst>
                          </p:cTn>
                        </p:par>
                      </p:childTnLst>
                    </p:cTn>
                  </p:par>
                  <p:par>
                    <p:cTn id="68" fill="hold" nodeType="clickPar">
                      <p:stCondLst>
                        <p:cond delay="indefinite"/>
                      </p:stCondLst>
                      <p:childTnLst>
                        <p:par>
                          <p:cTn id="69" fill="hold">
                            <p:stCondLst>
                              <p:cond delay="0"/>
                            </p:stCondLst>
                            <p:childTnLst>
                              <p:par>
                                <p:cTn id="70" presetID="53" presetClass="entr" presetSubtype="16" dur="500" fill="hold" nodeType="clickEffect">
                                  <p:stCondLst>
                                    <p:cond delay="0"/>
                                  </p:stCondLst>
                                  <p:childTnLst>
                                    <p:set>
                                      <p:cBhvr>
                                        <p:cTn id="71" dur="1" fill="hold">
                                          <p:stCondLst>
                                            <p:cond delay="0"/>
                                          </p:stCondLst>
                                        </p:cTn>
                                        <p:tgtEl>
                                          <p:spTgt spid="56"/>
                                        </p:tgtEl>
                                        <p:attrNameLst>
                                          <p:attrName>style.visibility</p:attrName>
                                        </p:attrNameLst>
                                      </p:cBhvr>
                                      <p:to>
                                        <p:strVal val="visible"/>
                                      </p:to>
                                    </p:set>
                                    <p:anim calcmode="lin" valueType="num">
                                      <p:cBhvr>
                                        <p:cTn id="72" dur="500" fill="hold"/>
                                        <p:tgtEl>
                                          <p:spTgt spid="56"/>
                                        </p:tgtEl>
                                        <p:attrNameLst>
                                          <p:attrName>ppt_w</p:attrName>
                                        </p:attrNameLst>
                                      </p:cBhvr>
                                      <p:tavLst>
                                        <p:tav tm="0">
                                          <p:val>
                                            <p:fltVal val="0"/>
                                          </p:val>
                                        </p:tav>
                                        <p:tav tm="100000">
                                          <p:val>
                                            <p:strVal val="#ppt_w"/>
                                          </p:val>
                                        </p:tav>
                                      </p:tavLst>
                                    </p:anim>
                                    <p:anim calcmode="lin" valueType="num">
                                      <p:cBhvr>
                                        <p:cTn id="73" dur="500" fill="hold"/>
                                        <p:tgtEl>
                                          <p:spTgt spid="56"/>
                                        </p:tgtEl>
                                        <p:attrNameLst>
                                          <p:attrName>ppt_h</p:attrName>
                                        </p:attrNameLst>
                                      </p:cBhvr>
                                      <p:tavLst>
                                        <p:tav tm="0">
                                          <p:val>
                                            <p:fltVal val="0"/>
                                          </p:val>
                                        </p:tav>
                                        <p:tav tm="100000">
                                          <p:val>
                                            <p:strVal val="#ppt_h"/>
                                          </p:val>
                                        </p:tav>
                                      </p:tavLst>
                                    </p:anim>
                                    <p:animEffect transition="in" filter="fade">
                                      <p:cBhvr>
                                        <p:cTn id="74" dur="500"/>
                                        <p:tgtEl>
                                          <p:spTgt spid="56"/>
                                        </p:tgtEl>
                                      </p:cBhvr>
                                    </p:animEffect>
                                  </p:childTnLst>
                                </p:cTn>
                              </p:par>
                              <p:par>
                                <p:cTn id="75" presetID="53" presetClass="entr" presetSubtype="16" dur="500" fill="hold" nodeType="with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p:cTn id="77" dur="500" fill="hold"/>
                                        <p:tgtEl>
                                          <p:spTgt spid="57"/>
                                        </p:tgtEl>
                                        <p:attrNameLst>
                                          <p:attrName>ppt_w</p:attrName>
                                        </p:attrNameLst>
                                      </p:cBhvr>
                                      <p:tavLst>
                                        <p:tav tm="0">
                                          <p:val>
                                            <p:fltVal val="0"/>
                                          </p:val>
                                        </p:tav>
                                        <p:tav tm="100000">
                                          <p:val>
                                            <p:strVal val="#ppt_w"/>
                                          </p:val>
                                        </p:tav>
                                      </p:tavLst>
                                    </p:anim>
                                    <p:anim calcmode="lin" valueType="num">
                                      <p:cBhvr>
                                        <p:cTn id="78" dur="500" fill="hold"/>
                                        <p:tgtEl>
                                          <p:spTgt spid="57"/>
                                        </p:tgtEl>
                                        <p:attrNameLst>
                                          <p:attrName>ppt_h</p:attrName>
                                        </p:attrNameLst>
                                      </p:cBhvr>
                                      <p:tavLst>
                                        <p:tav tm="0">
                                          <p:val>
                                            <p:fltVal val="0"/>
                                          </p:val>
                                        </p:tav>
                                        <p:tav tm="100000">
                                          <p:val>
                                            <p:strVal val="#ppt_h"/>
                                          </p:val>
                                        </p:tav>
                                      </p:tavLst>
                                    </p:anim>
                                    <p:animEffect transition="in" filter="fade">
                                      <p:cBhvr>
                                        <p:cTn id="7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3" grpId="0"/>
      <p:bldP spid="44" grpId="0"/>
      <p:bldP spid="46" grpId="0"/>
      <p:bldP spid="47" grpId="0"/>
      <p:bldP spid="49" grpId="0"/>
      <p:bldP spid="50"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509550" y="2532537"/>
            <a:ext cx="9343580" cy="2633863"/>
          </a:xfrm>
          <a:prstGeom prst="rect">
            <a:avLst/>
          </a:prstGeom>
        </p:spPr>
        <p:txBody>
          <a:bodyPr wrap="square">
            <a:spAutoFit/>
          </a:bodyPr>
          <a:lstStyle/>
          <a:p>
            <a:pPr marL="285750" marR="0" lvl="0" indent="-285750" defTabSz="914400" rtl="0" eaLnBrk="1" fontAlgn="auto" latinLnBrk="0" hangingPunct="1">
              <a:lnSpc>
                <a:spcPct val="150000"/>
              </a:lnSpc>
              <a:spcBef>
                <a:spcPct val="0"/>
              </a:spcBef>
              <a:spcAft>
                <a:spcPct val="0"/>
              </a:spcAft>
              <a:buClrTx/>
              <a:buSzTx/>
              <a:buFont typeface="Wingdings" panose="05000000000000000000" pitchFamily="2" charset="2"/>
              <a:buChar char="u"/>
              <a:defRPr/>
            </a:pPr>
            <a:r>
              <a:rPr kumimoji="0" lang="zh-CN"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常见动植物的分类、解剖、行为的学习。如通过对中国林蛙的解剖结构学习了解哈什蚂是如何产生的；通过对家鸽的解剖来学习鸟类的呼吸双循环等。</a:t>
            </a:r>
          </a:p>
          <a:p>
            <a:pPr marL="285750" marR="0" lvl="0" indent="-285750" defTabSz="914400" rtl="0" eaLnBrk="1" fontAlgn="auto" latinLnBrk="0" hangingPunct="1">
              <a:lnSpc>
                <a:spcPct val="150000"/>
              </a:lnSpc>
              <a:spcBef>
                <a:spcPct val="0"/>
              </a:spcBef>
              <a:spcAft>
                <a:spcPct val="0"/>
              </a:spcAft>
              <a:buClrTx/>
              <a:buSzTx/>
              <a:buFont typeface="Wingdings" panose="05000000000000000000" pitchFamily="2" charset="2"/>
              <a:buChar char="u"/>
              <a:defRPr/>
            </a:pPr>
            <a:r>
              <a:rPr kumimoji="0" lang="zh-CN"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简单标本的制作及方法</a:t>
            </a:r>
            <a:endParaRPr kumimoji="0" lang="en-US"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pPr marL="285750" lvl="0" indent="-285750" algn="just">
              <a:lnSpc>
                <a:spcPct val="150000"/>
              </a:lnSpc>
              <a:buFont typeface="Wingdings" panose="05000000000000000000" pitchFamily="2" charset="2"/>
              <a:buChar char="u"/>
              <a:defRPr/>
            </a:pPr>
            <a:r>
              <a:rPr lang="zh-CN" altLang="zh-CN" sz="1600" kern="10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动植物的捕捉和采集。如：鸟类的捕捉及放生</a:t>
            </a:r>
          </a:p>
          <a:p>
            <a:pPr marL="285750" lvl="0" indent="-285750" algn="just">
              <a:lnSpc>
                <a:spcPct val="150000"/>
              </a:lnSpc>
              <a:buFont typeface="Wingdings" panose="05000000000000000000" pitchFamily="2" charset="2"/>
              <a:buChar char="u"/>
              <a:defRPr/>
            </a:pPr>
            <a:r>
              <a:rPr lang="zh-CN" altLang="zh-CN" sz="1600" kern="10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海边百种无脊椎动物的学习及采集。</a:t>
            </a:r>
          </a:p>
          <a:p>
            <a:pPr marL="285750" lvl="0" indent="-285750" algn="just">
              <a:lnSpc>
                <a:spcPct val="150000"/>
              </a:lnSpc>
              <a:buFont typeface="Wingdings" panose="05000000000000000000" pitchFamily="2" charset="2"/>
              <a:buChar char="u"/>
              <a:defRPr/>
            </a:pPr>
            <a:r>
              <a:rPr lang="zh-CN" altLang="zh-CN" sz="1600" kern="10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自然博物馆、海洋世界的游览</a:t>
            </a:r>
          </a:p>
          <a:p>
            <a:pPr marL="285750" lvl="0" indent="-285750" algn="just">
              <a:lnSpc>
                <a:spcPct val="150000"/>
              </a:lnSpc>
              <a:buFont typeface="Wingdings" panose="05000000000000000000" pitchFamily="2" charset="2"/>
              <a:buChar char="u"/>
              <a:defRPr/>
            </a:pPr>
            <a:r>
              <a:rPr lang="zh-CN" altLang="zh-CN" sz="1600" kern="100" dirty="0">
                <a:solidFill>
                  <a:prstClr val="black"/>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生存技能的学习</a:t>
            </a:r>
            <a:endParaRPr kumimoji="0" lang="zh-CN" altLang="zh-CN" sz="1600" b="0" i="0" u="none" strike="noStrike" kern="1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6" name="组合 5"/>
          <p:cNvGrpSpPr/>
          <p:nvPr/>
        </p:nvGrpSpPr>
        <p:grpSpPr>
          <a:xfrm>
            <a:off x="868601" y="542622"/>
            <a:ext cx="4892283" cy="824699"/>
            <a:chOff x="963851" y="504522"/>
            <a:chExt cx="4892283" cy="824699"/>
          </a:xfrm>
        </p:grpSpPr>
        <p:sp>
          <p:nvSpPr>
            <p:cNvPr id="8" name="MH_Entry_1">
              <a:hlinkClick r:id="rId4"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科普夏令营</a:t>
              </a:r>
            </a:p>
          </p:txBody>
        </p:sp>
        <p:pic>
          <p:nvPicPr>
            <p:cNvPr id="10" name="图片 9"/>
            <p:cNvPicPr>
              <a:picLocks noChangeAspect="1"/>
            </p:cNvPicPr>
            <p:nvPr/>
          </p:nvPicPr>
          <p:blipFill>
            <a:blip r:embed="rId5"/>
            <a:stretch>
              <a:fillRect/>
            </a:stretch>
          </p:blipFill>
          <p:spPr>
            <a:xfrm>
              <a:off x="963851" y="504522"/>
              <a:ext cx="824699" cy="824699"/>
            </a:xfrm>
            <a:prstGeom prst="rect">
              <a:avLst/>
            </a:prstGeom>
          </p:spPr>
        </p:pic>
      </p:grpSp>
      <p:grpSp>
        <p:nvGrpSpPr>
          <p:cNvPr id="11" name="组合 10"/>
          <p:cNvGrpSpPr/>
          <p:nvPr/>
        </p:nvGrpSpPr>
        <p:grpSpPr>
          <a:xfrm>
            <a:off x="1509550" y="1865001"/>
            <a:ext cx="2576835" cy="553236"/>
            <a:chOff x="1295119" y="2075715"/>
            <a:chExt cx="2260712" cy="553236"/>
          </a:xfrm>
        </p:grpSpPr>
        <p:sp>
          <p:nvSpPr>
            <p:cNvPr id="12" name="矩形: 圆角 11"/>
            <p:cNvSpPr/>
            <p:nvPr/>
          </p:nvSpPr>
          <p:spPr>
            <a:xfrm>
              <a:off x="1295119" y="2075715"/>
              <a:ext cx="2260712" cy="553236"/>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文本框 12"/>
            <p:cNvSpPr txBox="1"/>
            <p:nvPr/>
          </p:nvSpPr>
          <p:spPr>
            <a:xfrm>
              <a:off x="1547924" y="2113815"/>
              <a:ext cx="2007906" cy="461665"/>
            </a:xfrm>
            <a:prstGeom prst="rect">
              <a:avLst/>
            </a:prstGeom>
            <a:noFill/>
          </p:spPr>
          <p:txBody>
            <a:bodyPr wrap="square">
              <a:spAutoFit/>
            </a:bodyPr>
            <a:lstStyle/>
            <a:p>
              <a:r>
                <a:rPr lang="zh-CN" altLang="en-US" sz="2400" b="1"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科普夏令营</a:t>
              </a:r>
              <a:endParaRPr lang="zh-CN" altLang="en-US"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4" name="椭圆 8"/>
          <p:cNvSpPr/>
          <p:nvPr/>
        </p:nvSpPr>
        <p:spPr>
          <a:xfrm>
            <a:off x="7610475" y="3215891"/>
            <a:ext cx="2981326" cy="2736490"/>
          </a:xfrm>
          <a:custGeom>
            <a:avLst/>
            <a:gdLst>
              <a:gd name="connsiteX0" fmla="*/ 0 w 2120900"/>
              <a:gd name="connsiteY0" fmla="*/ 1060450 h 2120900"/>
              <a:gd name="connsiteX1" fmla="*/ 1060450 w 2120900"/>
              <a:gd name="connsiteY1" fmla="*/ 0 h 2120900"/>
              <a:gd name="connsiteX2" fmla="*/ 2120900 w 2120900"/>
              <a:gd name="connsiteY2" fmla="*/ 1060450 h 2120900"/>
              <a:gd name="connsiteX3" fmla="*/ 1060450 w 2120900"/>
              <a:gd name="connsiteY3" fmla="*/ 2120900 h 2120900"/>
              <a:gd name="connsiteX4" fmla="*/ 0 w 2120900"/>
              <a:gd name="connsiteY4" fmla="*/ 1060450 h 2120900"/>
              <a:gd name="connsiteX0-1" fmla="*/ 2120900 w 2212340"/>
              <a:gd name="connsiteY0-2" fmla="*/ 1060450 h 2120900"/>
              <a:gd name="connsiteX1-3" fmla="*/ 1060450 w 2212340"/>
              <a:gd name="connsiteY1-4" fmla="*/ 2120900 h 2120900"/>
              <a:gd name="connsiteX2-5" fmla="*/ 0 w 2212340"/>
              <a:gd name="connsiteY2-6" fmla="*/ 1060450 h 2120900"/>
              <a:gd name="connsiteX3-7" fmla="*/ 1060450 w 2212340"/>
              <a:gd name="connsiteY3-8" fmla="*/ 0 h 2120900"/>
              <a:gd name="connsiteX4-9" fmla="*/ 2212340 w 2212340"/>
              <a:gd name="connsiteY4-10" fmla="*/ 1151890 h 2120900"/>
              <a:gd name="connsiteX0-11" fmla="*/ 2120900 w 2792911"/>
              <a:gd name="connsiteY0-12" fmla="*/ 1061290 h 2121740"/>
              <a:gd name="connsiteX1-13" fmla="*/ 1060450 w 2792911"/>
              <a:gd name="connsiteY1-14" fmla="*/ 2121740 h 2121740"/>
              <a:gd name="connsiteX2-15" fmla="*/ 0 w 2792911"/>
              <a:gd name="connsiteY2-16" fmla="*/ 1061290 h 2121740"/>
              <a:gd name="connsiteX3-17" fmla="*/ 1060450 w 2792911"/>
              <a:gd name="connsiteY3-18" fmla="*/ 840 h 2121740"/>
              <a:gd name="connsiteX4-19" fmla="*/ 2792911 w 2792911"/>
              <a:gd name="connsiteY4-20" fmla="*/ 949530 h 2121740"/>
              <a:gd name="connsiteX0-21" fmla="*/ 2077357 w 2792911"/>
              <a:gd name="connsiteY0-22" fmla="*/ 2120832 h 2425281"/>
              <a:gd name="connsiteX1-23" fmla="*/ 1060450 w 2792911"/>
              <a:gd name="connsiteY1-24" fmla="*/ 2121740 h 2425281"/>
              <a:gd name="connsiteX2-25" fmla="*/ 0 w 2792911"/>
              <a:gd name="connsiteY2-26" fmla="*/ 1061290 h 2425281"/>
              <a:gd name="connsiteX3-27" fmla="*/ 1060450 w 2792911"/>
              <a:gd name="connsiteY3-28" fmla="*/ 840 h 2425281"/>
              <a:gd name="connsiteX4-29" fmla="*/ 2792911 w 2792911"/>
              <a:gd name="connsiteY4-30" fmla="*/ 949530 h 2425281"/>
              <a:gd name="connsiteX0-31" fmla="*/ 3238499 w 3238499"/>
              <a:gd name="connsiteY0-32" fmla="*/ 1874089 h 2268608"/>
              <a:gd name="connsiteX1-33" fmla="*/ 1060450 w 3238499"/>
              <a:gd name="connsiteY1-34" fmla="*/ 2121740 h 2268608"/>
              <a:gd name="connsiteX2-35" fmla="*/ 0 w 3238499"/>
              <a:gd name="connsiteY2-36" fmla="*/ 1061290 h 2268608"/>
              <a:gd name="connsiteX3-37" fmla="*/ 1060450 w 3238499"/>
              <a:gd name="connsiteY3-38" fmla="*/ 840 h 2268608"/>
              <a:gd name="connsiteX4-39" fmla="*/ 2792911 w 3238499"/>
              <a:gd name="connsiteY4-40" fmla="*/ 949530 h 2268608"/>
              <a:gd name="connsiteX0-41" fmla="*/ 3260767 w 3260767"/>
              <a:gd name="connsiteY0-42" fmla="*/ 1874089 h 2967767"/>
              <a:gd name="connsiteX1-43" fmla="*/ 603746 w 3260767"/>
              <a:gd name="connsiteY1-44" fmla="*/ 2949054 h 2967767"/>
              <a:gd name="connsiteX2-45" fmla="*/ 22268 w 3260767"/>
              <a:gd name="connsiteY2-46" fmla="*/ 1061290 h 2967767"/>
              <a:gd name="connsiteX3-47" fmla="*/ 1082718 w 3260767"/>
              <a:gd name="connsiteY3-48" fmla="*/ 840 h 2967767"/>
              <a:gd name="connsiteX4-49" fmla="*/ 2815179 w 3260767"/>
              <a:gd name="connsiteY4-50" fmla="*/ 949530 h 2967767"/>
              <a:gd name="connsiteX0-51" fmla="*/ 3639603 w 3639603"/>
              <a:gd name="connsiteY0-52" fmla="*/ 1966123 h 3096063"/>
              <a:gd name="connsiteX1-53" fmla="*/ 982582 w 3639603"/>
              <a:gd name="connsiteY1-54" fmla="*/ 3041088 h 3096063"/>
              <a:gd name="connsiteX2-55" fmla="*/ 9219 w 3639603"/>
              <a:gd name="connsiteY2-56" fmla="*/ 369553 h 3096063"/>
              <a:gd name="connsiteX3-57" fmla="*/ 1461554 w 3639603"/>
              <a:gd name="connsiteY3-58" fmla="*/ 92874 h 3096063"/>
              <a:gd name="connsiteX4-59" fmla="*/ 3194015 w 3639603"/>
              <a:gd name="connsiteY4-60" fmla="*/ 1041564 h 3096063"/>
              <a:gd name="connsiteX0-61" fmla="*/ 3711351 w 3711351"/>
              <a:gd name="connsiteY0-62" fmla="*/ 2293159 h 3423099"/>
              <a:gd name="connsiteX1-63" fmla="*/ 1054330 w 3711351"/>
              <a:gd name="connsiteY1-64" fmla="*/ 3368124 h 3423099"/>
              <a:gd name="connsiteX2-65" fmla="*/ 80967 w 3711351"/>
              <a:gd name="connsiteY2-66" fmla="*/ 696589 h 3423099"/>
              <a:gd name="connsiteX3-67" fmla="*/ 2970216 w 3711351"/>
              <a:gd name="connsiteY3-68" fmla="*/ 28024 h 3423099"/>
              <a:gd name="connsiteX4-69" fmla="*/ 3265763 w 3711351"/>
              <a:gd name="connsiteY4-70" fmla="*/ 1368600 h 3423099"/>
              <a:gd name="connsiteX0-71" fmla="*/ 3711351 w 3711351"/>
              <a:gd name="connsiteY0-72" fmla="*/ 2301769 h 3431709"/>
              <a:gd name="connsiteX1-73" fmla="*/ 1054330 w 3711351"/>
              <a:gd name="connsiteY1-74" fmla="*/ 3376734 h 3431709"/>
              <a:gd name="connsiteX2-75" fmla="*/ 80967 w 3711351"/>
              <a:gd name="connsiteY2-76" fmla="*/ 705199 h 3431709"/>
              <a:gd name="connsiteX3-77" fmla="*/ 2970216 w 3711351"/>
              <a:gd name="connsiteY3-78" fmla="*/ 36634 h 3431709"/>
              <a:gd name="connsiteX4-79" fmla="*/ 3672163 w 3711351"/>
              <a:gd name="connsiteY4-80" fmla="*/ 1522353 h 3431709"/>
              <a:gd name="connsiteX0-81" fmla="*/ 3711351 w 3738747"/>
              <a:gd name="connsiteY0-82" fmla="*/ 2301769 h 3431709"/>
              <a:gd name="connsiteX1-83" fmla="*/ 1054330 w 3738747"/>
              <a:gd name="connsiteY1-84" fmla="*/ 3376734 h 3431709"/>
              <a:gd name="connsiteX2-85" fmla="*/ 80967 w 3738747"/>
              <a:gd name="connsiteY2-86" fmla="*/ 705199 h 3431709"/>
              <a:gd name="connsiteX3-87" fmla="*/ 2970216 w 3738747"/>
              <a:gd name="connsiteY3-88" fmla="*/ 36634 h 3431709"/>
              <a:gd name="connsiteX4-89" fmla="*/ 3672163 w 3738747"/>
              <a:gd name="connsiteY4-90" fmla="*/ 1522353 h 343170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38747" h="3431709">
                <a:moveTo>
                  <a:pt x="3711351" y="2301769"/>
                </a:moveTo>
                <a:cubicBezTo>
                  <a:pt x="3711351" y="2887439"/>
                  <a:pt x="1659394" y="3642829"/>
                  <a:pt x="1054330" y="3376734"/>
                </a:cubicBezTo>
                <a:cubicBezTo>
                  <a:pt x="449266" y="3110639"/>
                  <a:pt x="-238347" y="1261882"/>
                  <a:pt x="80967" y="705199"/>
                </a:cubicBezTo>
                <a:cubicBezTo>
                  <a:pt x="400281" y="148516"/>
                  <a:pt x="2371683" y="-99558"/>
                  <a:pt x="2970216" y="36634"/>
                </a:cubicBezTo>
                <a:cubicBezTo>
                  <a:pt x="3568749" y="172826"/>
                  <a:pt x="3885523" y="569472"/>
                  <a:pt x="3672163" y="1522353"/>
                </a:cubicBezTo>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4" dur="50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4"/>
          <a:stretch>
            <a:fillRect/>
          </a:stretch>
        </p:blipFill>
        <p:spPr>
          <a:xfrm>
            <a:off x="0" y="5276907"/>
            <a:ext cx="2810832" cy="1581093"/>
          </a:xfrm>
          <a:prstGeom prst="rect">
            <a:avLst/>
          </a:prstGeom>
        </p:spPr>
      </p:pic>
      <p:grpSp>
        <p:nvGrpSpPr>
          <p:cNvPr id="8" name="组合 7"/>
          <p:cNvGrpSpPr/>
          <p:nvPr/>
        </p:nvGrpSpPr>
        <p:grpSpPr>
          <a:xfrm>
            <a:off x="868601" y="542622"/>
            <a:ext cx="6103699" cy="824699"/>
            <a:chOff x="963851" y="504522"/>
            <a:chExt cx="6103699" cy="824699"/>
          </a:xfrm>
        </p:grpSpPr>
        <p:sp>
          <p:nvSpPr>
            <p:cNvPr id="9" name="MH_Entry_1">
              <a:hlinkClick r:id="rId5"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儿童拓展夏令营收费标准</a:t>
              </a:r>
            </a:p>
          </p:txBody>
        </p:sp>
        <p:pic>
          <p:nvPicPr>
            <p:cNvPr id="11" name="图片 10"/>
            <p:cNvPicPr>
              <a:picLocks noChangeAspect="1"/>
            </p:cNvPicPr>
            <p:nvPr/>
          </p:nvPicPr>
          <p:blipFill>
            <a:blip r:embed="rId6"/>
            <a:stretch>
              <a:fillRect/>
            </a:stretch>
          </p:blipFill>
          <p:spPr>
            <a:xfrm>
              <a:off x="963851" y="504522"/>
              <a:ext cx="824699" cy="824699"/>
            </a:xfrm>
            <a:prstGeom prst="rect">
              <a:avLst/>
            </a:prstGeom>
          </p:spPr>
        </p:pic>
      </p:grpSp>
      <p:grpSp>
        <p:nvGrpSpPr>
          <p:cNvPr id="15" name="组合 14"/>
          <p:cNvGrpSpPr/>
          <p:nvPr/>
        </p:nvGrpSpPr>
        <p:grpSpPr>
          <a:xfrm>
            <a:off x="1491141" y="247650"/>
            <a:ext cx="9057318" cy="6858000"/>
            <a:chOff x="1405416" y="323850"/>
            <a:chExt cx="9057318" cy="6858000"/>
          </a:xfrm>
        </p:grpSpPr>
        <p:grpSp>
          <p:nvGrpSpPr>
            <p:cNvPr id="5" name="组合 4"/>
            <p:cNvGrpSpPr/>
            <p:nvPr/>
          </p:nvGrpSpPr>
          <p:grpSpPr>
            <a:xfrm>
              <a:off x="1405416" y="323850"/>
              <a:ext cx="6858000" cy="6858000"/>
              <a:chOff x="1405416" y="323850"/>
              <a:chExt cx="6858000" cy="6858000"/>
            </a:xfrm>
          </p:grpSpPr>
          <p:pic>
            <p:nvPicPr>
              <p:cNvPr id="3" name="图片 2"/>
              <p:cNvPicPr>
                <a:picLocks noChangeAspect="1"/>
              </p:cNvPicPr>
              <p:nvPr/>
            </p:nvPicPr>
            <p:blipFill>
              <a:blip r:embed="rId7"/>
              <a:stretch>
                <a:fillRect/>
              </a:stretch>
            </p:blipFill>
            <p:spPr>
              <a:xfrm>
                <a:off x="1405416" y="323850"/>
                <a:ext cx="6858000" cy="6858000"/>
              </a:xfrm>
              <a:prstGeom prst="rect">
                <a:avLst/>
              </a:prstGeom>
            </p:spPr>
          </p:pic>
          <p:sp>
            <p:nvSpPr>
              <p:cNvPr id="4" name="矩形 3"/>
              <p:cNvSpPr/>
              <p:nvPr/>
            </p:nvSpPr>
            <p:spPr>
              <a:xfrm>
                <a:off x="3238124" y="2631549"/>
                <a:ext cx="3734176" cy="224260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套</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1600</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元</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人（</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夜）</a:t>
                </a: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B</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套</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1600</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元</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人（</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夜）</a:t>
                </a: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C</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套</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1100</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元</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人（</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天</a:t>
                </a: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5</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夜）</a:t>
                </a:r>
              </a:p>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D</a:t>
                </a:r>
                <a:r>
                  <a:rPr kumimoji="0" lang="zh-CN" altLang="en-US" sz="2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套待定</a:t>
                </a:r>
              </a:p>
            </p:txBody>
          </p:sp>
        </p:grpSp>
        <p:pic>
          <p:nvPicPr>
            <p:cNvPr id="14" name="图片 13"/>
            <p:cNvPicPr>
              <a:picLocks noChangeAspect="1"/>
            </p:cNvPicPr>
            <p:nvPr/>
          </p:nvPicPr>
          <p:blipFill>
            <a:blip r:embed="rId8"/>
            <a:stretch>
              <a:fillRect/>
            </a:stretch>
          </p:blipFill>
          <p:spPr>
            <a:xfrm>
              <a:off x="6529350" y="2116329"/>
              <a:ext cx="3933384" cy="3951124"/>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0"/>
            <a:ext cx="12192000" cy="6858000"/>
          </a:xfrm>
          <a:prstGeom prst="rect">
            <a:avLst/>
          </a:prstGeom>
        </p:spPr>
      </p:pic>
      <p:pic>
        <p:nvPicPr>
          <p:cNvPr id="27" name="图片 26"/>
          <p:cNvPicPr>
            <a:picLocks noChangeAspect="1"/>
          </p:cNvPicPr>
          <p:nvPr/>
        </p:nvPicPr>
        <p:blipFill>
          <a:blip r:embed="rId4"/>
          <a:stretch>
            <a:fillRect/>
          </a:stretch>
        </p:blipFill>
        <p:spPr>
          <a:xfrm>
            <a:off x="-1" y="-38650"/>
            <a:ext cx="12192001" cy="6180022"/>
          </a:xfrm>
          <a:prstGeom prst="rect">
            <a:avLst/>
          </a:prstGeom>
        </p:spPr>
      </p:pic>
      <p:pic>
        <p:nvPicPr>
          <p:cNvPr id="3" name="图片 2"/>
          <p:cNvPicPr>
            <a:picLocks noChangeAspect="1"/>
          </p:cNvPicPr>
          <p:nvPr/>
        </p:nvPicPr>
        <p:blipFill>
          <a:blip r:embed="rId5"/>
          <a:stretch>
            <a:fillRect/>
          </a:stretch>
        </p:blipFill>
        <p:spPr>
          <a:xfrm>
            <a:off x="203134" y="2353225"/>
            <a:ext cx="2389688" cy="2995902"/>
          </a:xfrm>
          <a:prstGeom prst="rect">
            <a:avLst/>
          </a:prstGeom>
        </p:spPr>
      </p:pic>
      <p:pic>
        <p:nvPicPr>
          <p:cNvPr id="4" name="图片 3"/>
          <p:cNvPicPr>
            <a:picLocks noChangeAspect="1"/>
          </p:cNvPicPr>
          <p:nvPr/>
        </p:nvPicPr>
        <p:blipFill>
          <a:blip r:embed="rId6"/>
          <a:stretch>
            <a:fillRect/>
          </a:stretch>
        </p:blipFill>
        <p:spPr>
          <a:xfrm>
            <a:off x="-114300" y="4832350"/>
            <a:ext cx="12192000" cy="2070099"/>
          </a:xfrm>
          <a:prstGeom prst="rect">
            <a:avLst/>
          </a:prstGeom>
        </p:spPr>
      </p:pic>
      <p:pic>
        <p:nvPicPr>
          <p:cNvPr id="5" name="图片 4"/>
          <p:cNvPicPr>
            <a:picLocks noChangeAspect="1"/>
          </p:cNvPicPr>
          <p:nvPr/>
        </p:nvPicPr>
        <p:blipFill>
          <a:blip r:embed="rId7"/>
          <a:stretch>
            <a:fillRect/>
          </a:stretch>
        </p:blipFill>
        <p:spPr>
          <a:xfrm>
            <a:off x="-2086470" y="3012311"/>
            <a:ext cx="6581788" cy="5131564"/>
          </a:xfrm>
          <a:prstGeom prst="rect">
            <a:avLst/>
          </a:prstGeom>
        </p:spPr>
      </p:pic>
      <p:pic>
        <p:nvPicPr>
          <p:cNvPr id="6" name="图片 5"/>
          <p:cNvPicPr>
            <a:picLocks noChangeAspect="1"/>
          </p:cNvPicPr>
          <p:nvPr/>
        </p:nvPicPr>
        <p:blipFill>
          <a:blip r:embed="rId8"/>
          <a:stretch>
            <a:fillRect/>
          </a:stretch>
        </p:blipFill>
        <p:spPr>
          <a:xfrm>
            <a:off x="4698041" y="4870321"/>
            <a:ext cx="7493959" cy="1620421"/>
          </a:xfrm>
          <a:prstGeom prst="rect">
            <a:avLst/>
          </a:prstGeom>
        </p:spPr>
      </p:pic>
      <p:pic>
        <p:nvPicPr>
          <p:cNvPr id="7" name="图片 6"/>
          <p:cNvPicPr>
            <a:picLocks noChangeAspect="1"/>
          </p:cNvPicPr>
          <p:nvPr/>
        </p:nvPicPr>
        <p:blipFill>
          <a:blip r:embed="rId9"/>
          <a:stretch>
            <a:fillRect/>
          </a:stretch>
        </p:blipFill>
        <p:spPr>
          <a:xfrm>
            <a:off x="4895848" y="4787899"/>
            <a:ext cx="1797051" cy="1132388"/>
          </a:xfrm>
          <a:prstGeom prst="rect">
            <a:avLst/>
          </a:prstGeom>
        </p:spPr>
      </p:pic>
      <p:pic>
        <p:nvPicPr>
          <p:cNvPr id="8" name="图片 7"/>
          <p:cNvPicPr>
            <a:picLocks noChangeAspect="1"/>
          </p:cNvPicPr>
          <p:nvPr/>
        </p:nvPicPr>
        <p:blipFill>
          <a:blip r:embed="rId10"/>
          <a:srcRect r="-10353"/>
          <a:stretch>
            <a:fillRect/>
          </a:stretch>
        </p:blipFill>
        <p:spPr>
          <a:xfrm>
            <a:off x="7493960" y="4705350"/>
            <a:ext cx="5161805" cy="2070099"/>
          </a:xfrm>
          <a:prstGeom prst="rect">
            <a:avLst/>
          </a:prstGeom>
        </p:spPr>
      </p:pic>
      <p:pic>
        <p:nvPicPr>
          <p:cNvPr id="10" name="图片 9"/>
          <p:cNvPicPr>
            <a:picLocks noChangeAspect="1"/>
          </p:cNvPicPr>
          <p:nvPr/>
        </p:nvPicPr>
        <p:blipFill>
          <a:blip r:embed="rId11"/>
          <a:stretch>
            <a:fillRect/>
          </a:stretch>
        </p:blipFill>
        <p:spPr>
          <a:xfrm>
            <a:off x="9258300" y="0"/>
            <a:ext cx="2933700" cy="6654800"/>
          </a:xfrm>
          <a:prstGeom prst="rect">
            <a:avLst/>
          </a:prstGeom>
        </p:spPr>
      </p:pic>
      <p:pic>
        <p:nvPicPr>
          <p:cNvPr id="11" name="图片 10"/>
          <p:cNvPicPr>
            <a:picLocks noChangeAspect="1"/>
          </p:cNvPicPr>
          <p:nvPr/>
        </p:nvPicPr>
        <p:blipFill>
          <a:blip r:embed="rId12"/>
          <a:stretch>
            <a:fillRect/>
          </a:stretch>
        </p:blipFill>
        <p:spPr>
          <a:xfrm>
            <a:off x="-53670" y="4965700"/>
            <a:ext cx="12420600" cy="1964199"/>
          </a:xfrm>
          <a:prstGeom prst="rect">
            <a:avLst/>
          </a:prstGeom>
        </p:spPr>
      </p:pic>
      <p:pic>
        <p:nvPicPr>
          <p:cNvPr id="12" name="图片 11"/>
          <p:cNvPicPr>
            <a:picLocks noChangeAspect="1"/>
          </p:cNvPicPr>
          <p:nvPr/>
        </p:nvPicPr>
        <p:blipFill>
          <a:blip r:embed="rId13"/>
          <a:stretch>
            <a:fillRect/>
          </a:stretch>
        </p:blipFill>
        <p:spPr>
          <a:xfrm>
            <a:off x="7122004" y="-38651"/>
            <a:ext cx="5098571" cy="2070100"/>
          </a:xfrm>
          <a:prstGeom prst="rect">
            <a:avLst/>
          </a:prstGeom>
        </p:spPr>
      </p:pic>
      <p:pic>
        <p:nvPicPr>
          <p:cNvPr id="16" name="图片 15"/>
          <p:cNvPicPr>
            <a:picLocks noChangeAspect="1"/>
          </p:cNvPicPr>
          <p:nvPr/>
        </p:nvPicPr>
        <p:blipFill>
          <a:blip r:embed="rId14"/>
          <a:stretch>
            <a:fillRect/>
          </a:stretch>
        </p:blipFill>
        <p:spPr>
          <a:xfrm>
            <a:off x="9088832" y="1189514"/>
            <a:ext cx="1140343" cy="675111"/>
          </a:xfrm>
          <a:prstGeom prst="rect">
            <a:avLst/>
          </a:prstGeom>
        </p:spPr>
      </p:pic>
      <p:pic>
        <p:nvPicPr>
          <p:cNvPr id="17" name="图片 16"/>
          <p:cNvPicPr>
            <a:picLocks noChangeAspect="1"/>
          </p:cNvPicPr>
          <p:nvPr/>
        </p:nvPicPr>
        <p:blipFill>
          <a:blip r:embed="rId15"/>
          <a:stretch>
            <a:fillRect/>
          </a:stretch>
        </p:blipFill>
        <p:spPr>
          <a:xfrm>
            <a:off x="1111259" y="1926329"/>
            <a:ext cx="657743" cy="389400"/>
          </a:xfrm>
          <a:prstGeom prst="rect">
            <a:avLst/>
          </a:prstGeom>
        </p:spPr>
      </p:pic>
      <p:pic>
        <p:nvPicPr>
          <p:cNvPr id="18" name="图片 17"/>
          <p:cNvPicPr>
            <a:picLocks noChangeAspect="1"/>
          </p:cNvPicPr>
          <p:nvPr/>
        </p:nvPicPr>
        <p:blipFill>
          <a:blip r:embed="rId16"/>
          <a:stretch>
            <a:fillRect/>
          </a:stretch>
        </p:blipFill>
        <p:spPr>
          <a:xfrm>
            <a:off x="232901" y="-44449"/>
            <a:ext cx="2018256" cy="2070099"/>
          </a:xfrm>
          <a:prstGeom prst="rect">
            <a:avLst/>
          </a:prstGeom>
        </p:spPr>
      </p:pic>
      <p:pic>
        <p:nvPicPr>
          <p:cNvPr id="21" name="图片 20"/>
          <p:cNvPicPr>
            <a:picLocks noChangeAspect="1"/>
          </p:cNvPicPr>
          <p:nvPr/>
        </p:nvPicPr>
        <p:blipFill>
          <a:blip r:embed="rId17"/>
          <a:srcRect r="-14381"/>
          <a:stretch>
            <a:fillRect/>
          </a:stretch>
        </p:blipFill>
        <p:spPr>
          <a:xfrm>
            <a:off x="10850266" y="5457012"/>
            <a:ext cx="1566533" cy="1472474"/>
          </a:xfrm>
          <a:prstGeom prst="rect">
            <a:avLst/>
          </a:prstGeom>
        </p:spPr>
      </p:pic>
      <p:sp>
        <p:nvSpPr>
          <p:cNvPr id="26" name="文本框 25"/>
          <p:cNvSpPr txBox="1"/>
          <p:nvPr/>
        </p:nvSpPr>
        <p:spPr>
          <a:xfrm>
            <a:off x="2433405" y="2990412"/>
            <a:ext cx="7487736" cy="1323439"/>
          </a:xfrm>
          <a:prstGeom prst="rect">
            <a:avLst/>
          </a:prstGeom>
          <a:noFill/>
          <a:effectLst/>
        </p:spPr>
        <p:txBody>
          <a:bodyPr wrap="square" rtlCol="0">
            <a:spAutoFit/>
          </a:bodyPr>
          <a:lstStyle/>
          <a:p>
            <a:pPr algn="ctr"/>
            <a:r>
              <a:rPr lang="zh-CN" altLang="en-US" sz="8000" spc="300" dirty="0">
                <a:latin typeface="印品灵秀体" panose="02000500000000000000" pitchFamily="2" charset="-122"/>
                <a:ea typeface="印品灵秀体" panose="02000500000000000000" pitchFamily="2" charset="-122"/>
                <a:cs typeface="+mn-ea"/>
                <a:sym typeface="Arial" panose="020B0604020202020204" pitchFamily="34" charset="0"/>
              </a:rPr>
              <a:t>活动安排</a:t>
            </a:r>
          </a:p>
        </p:txBody>
      </p:sp>
      <p:pic>
        <p:nvPicPr>
          <p:cNvPr id="28" name="图片 27"/>
          <p:cNvPicPr>
            <a:picLocks noChangeAspect="1"/>
          </p:cNvPicPr>
          <p:nvPr/>
        </p:nvPicPr>
        <p:blipFill>
          <a:blip r:embed="rId18"/>
          <a:srcRect l="-1614" b="-643"/>
          <a:stretch>
            <a:fillRect/>
          </a:stretch>
        </p:blipFill>
        <p:spPr>
          <a:xfrm>
            <a:off x="-139767" y="4429619"/>
            <a:ext cx="2475494" cy="2513349"/>
          </a:xfrm>
          <a:prstGeom prst="rect">
            <a:avLst/>
          </a:prstGeom>
        </p:spPr>
      </p:pic>
      <p:pic>
        <p:nvPicPr>
          <p:cNvPr id="30" name="图片 29"/>
          <p:cNvPicPr>
            <a:picLocks noChangeAspect="1"/>
          </p:cNvPicPr>
          <p:nvPr/>
        </p:nvPicPr>
        <p:blipFill>
          <a:blip r:embed="rId19"/>
          <a:stretch>
            <a:fillRect/>
          </a:stretch>
        </p:blipFill>
        <p:spPr>
          <a:xfrm>
            <a:off x="8116536" y="3763090"/>
            <a:ext cx="3716181" cy="3716181"/>
          </a:xfrm>
          <a:prstGeom prst="rect">
            <a:avLst/>
          </a:prstGeom>
        </p:spPr>
      </p:pic>
      <p:grpSp>
        <p:nvGrpSpPr>
          <p:cNvPr id="34" name="组合 33"/>
          <p:cNvGrpSpPr/>
          <p:nvPr/>
        </p:nvGrpSpPr>
        <p:grpSpPr>
          <a:xfrm>
            <a:off x="4196270" y="336759"/>
            <a:ext cx="4215654" cy="2467368"/>
            <a:chOff x="4092424" y="109691"/>
            <a:chExt cx="4215654" cy="2467368"/>
          </a:xfrm>
        </p:grpSpPr>
        <p:pic>
          <p:nvPicPr>
            <p:cNvPr id="9" name="图片 8"/>
            <p:cNvPicPr>
              <a:picLocks noChangeAspect="1"/>
            </p:cNvPicPr>
            <p:nvPr/>
          </p:nvPicPr>
          <p:blipFill>
            <a:blip r:embed="rId20"/>
            <a:stretch>
              <a:fillRect/>
            </a:stretch>
          </p:blipFill>
          <p:spPr>
            <a:xfrm>
              <a:off x="4092424" y="109691"/>
              <a:ext cx="4215654" cy="2159646"/>
            </a:xfrm>
            <a:prstGeom prst="rect">
              <a:avLst/>
            </a:prstGeom>
          </p:spPr>
        </p:pic>
        <p:grpSp>
          <p:nvGrpSpPr>
            <p:cNvPr id="33" name="组合 32"/>
            <p:cNvGrpSpPr/>
            <p:nvPr/>
          </p:nvGrpSpPr>
          <p:grpSpPr>
            <a:xfrm>
              <a:off x="4264844" y="1752539"/>
              <a:ext cx="3617166" cy="824520"/>
              <a:chOff x="4264844" y="1752539"/>
              <a:chExt cx="3617166" cy="824520"/>
            </a:xfrm>
          </p:grpSpPr>
          <p:sp>
            <p:nvSpPr>
              <p:cNvPr id="31" name="矩形: 圆角 30"/>
              <p:cNvSpPr/>
              <p:nvPr/>
            </p:nvSpPr>
            <p:spPr>
              <a:xfrm>
                <a:off x="4264844" y="1752539"/>
                <a:ext cx="3617166" cy="824520"/>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文本框 31"/>
              <p:cNvSpPr txBox="1"/>
              <p:nvPr/>
            </p:nvSpPr>
            <p:spPr>
              <a:xfrm>
                <a:off x="4669172" y="1854730"/>
                <a:ext cx="2933699" cy="646331"/>
              </a:xfrm>
              <a:prstGeom prst="rect">
                <a:avLst/>
              </a:prstGeom>
              <a:noFill/>
              <a:effectLst/>
            </p:spPr>
            <p:txBody>
              <a:bodyPr wrap="square" rtlCol="0">
                <a:spAutoFit/>
              </a:bodyPr>
              <a:lstStyle/>
              <a:p>
                <a:r>
                  <a:rPr lang="en-US" altLang="zh-CN"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rPr>
                  <a:t>PART 03</a:t>
                </a:r>
                <a:endParaRPr lang="zh-CN" altLang="en-US"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sp>
        <p:nvSpPr>
          <p:cNvPr id="35" name="Rectangle 44"/>
          <p:cNvSpPr/>
          <p:nvPr/>
        </p:nvSpPr>
        <p:spPr>
          <a:xfrm>
            <a:off x="3371962" y="4178849"/>
            <a:ext cx="5823177" cy="683072"/>
          </a:xfrm>
          <a:prstGeom prst="rect">
            <a:avLst/>
          </a:prstGeom>
        </p:spPr>
        <p:txBody>
          <a:bodyPr wrap="square">
            <a:spAutoFit/>
          </a:bodyPr>
          <a:lstStyle/>
          <a:p>
            <a:pPr algn="ctr">
              <a:lnSpc>
                <a:spcPct val="120000"/>
              </a:lnSpc>
            </a:pPr>
            <a:r>
              <a:rPr lang="en-US" sz="110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A wonderful serenity has taken possession of my entire soul, like these sweet mornings of spring which I enjoy with my whole heart. </a:t>
            </a:r>
          </a:p>
          <a:p>
            <a:pPr algn="ctr">
              <a:lnSpc>
                <a:spcPct val="120000"/>
              </a:lnSpc>
            </a:pPr>
            <a:r>
              <a:rPr lang="en-US" sz="110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dur="5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dur="50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dur="5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2" presetClass="entr" presetSubtype="0" dur="100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0" presetClass="entr" presetSubtype="0" dur="1000" decel="10000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3"/>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6" presetClass="entr" presetSubtype="21" dur="50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1495" y="2761814"/>
            <a:ext cx="9829010" cy="3646296"/>
            <a:chOff x="1280950" y="2845634"/>
            <a:chExt cx="9829010" cy="3646296"/>
          </a:xfrm>
        </p:grpSpPr>
        <p:sp>
          <p:nvSpPr>
            <p:cNvPr id="14" name="矩形: 圆角 13"/>
            <p:cNvSpPr/>
            <p:nvPr/>
          </p:nvSpPr>
          <p:spPr>
            <a:xfrm>
              <a:off x="4050752" y="3594740"/>
              <a:ext cx="7059208" cy="1929759"/>
            </a:xfrm>
            <a:prstGeom prst="roundRect">
              <a:avLst>
                <a:gd name="adj" fmla="val 17621"/>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3" name="图片 12"/>
            <p:cNvPicPr>
              <a:picLocks noChangeAspect="1"/>
            </p:cNvPicPr>
            <p:nvPr/>
          </p:nvPicPr>
          <p:blipFill>
            <a:blip r:embed="rId4"/>
            <a:stretch>
              <a:fillRect/>
            </a:stretch>
          </p:blipFill>
          <p:spPr>
            <a:xfrm>
              <a:off x="1280950" y="2845634"/>
              <a:ext cx="3646896" cy="3646296"/>
            </a:xfrm>
            <a:prstGeom prst="rect">
              <a:avLst/>
            </a:prstGeom>
          </p:spPr>
        </p:pic>
        <p:sp>
          <p:nvSpPr>
            <p:cNvPr id="6" name="矩形 5"/>
            <p:cNvSpPr/>
            <p:nvPr/>
          </p:nvSpPr>
          <p:spPr>
            <a:xfrm>
              <a:off x="5339170" y="3678510"/>
              <a:ext cx="5219700" cy="1670394"/>
            </a:xfrm>
            <a:prstGeom prst="rect">
              <a:avLst/>
            </a:prstGeom>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a:t>
              </a:r>
              <a:r>
                <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8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由主办方代表讲话，宣布拓展体验夏令营开营</a:t>
              </a:r>
              <a:r>
                <a:rPr kumimoji="0" lang="zh-CN" altLang="en-US"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a:t>
              </a:r>
              <a:r>
                <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营</a:t>
              </a:r>
              <a:r>
                <a:rPr kumimoji="0" lang="en-US" altLang="zh-CN" sz="18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员代表讲话、宣誓</a:t>
              </a:r>
              <a:r>
                <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a:t>
              </a:r>
              <a:r>
                <a:rPr kumimoji="0" lang="en-US"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全</a:t>
              </a:r>
              <a:r>
                <a:rPr kumimoji="0" lang="en-US" altLang="zh-CN" sz="18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体营员放飞气球</a:t>
              </a:r>
              <a:endParaRPr kumimoji="0" lang="zh-CN" altLang="zh-CN" sz="18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9" name="矩形 8"/>
          <p:cNvSpPr/>
          <p:nvPr/>
        </p:nvSpPr>
        <p:spPr>
          <a:xfrm>
            <a:off x="1280950" y="1725902"/>
            <a:ext cx="9505003" cy="874022"/>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20XX</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年</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XX</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月</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XX</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日早</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点于</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XXX</a:t>
            </a:r>
            <a:r>
              <a:rPr kumimoji="0" lang="zh-CN" altLang="en-US"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大厦门前</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800" b="1"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列队集合。届时有媒体摄像报道</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同</a:t>
            </a:r>
            <a:r>
              <a:rPr kumimoji="0" lang="en-US" altLang="zh-CN" sz="1800" b="1" i="0" u="none" strike="noStrike" kern="1200" cap="none" spc="0" normalizeH="0" baseline="0" noProof="0" dirty="0" err="1">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时我方将有专业的摄像师进行全程摄像</a:t>
            </a:r>
            <a:r>
              <a:rPr kumimoji="0" lang="en-US"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endParaRPr kumimoji="0" lang="zh-CN" altLang="zh-CN" sz="18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7"/>
          <p:cNvGrpSpPr/>
          <p:nvPr/>
        </p:nvGrpSpPr>
        <p:grpSpPr>
          <a:xfrm>
            <a:off x="868601" y="542622"/>
            <a:ext cx="6103699" cy="824699"/>
            <a:chOff x="963851" y="504522"/>
            <a:chExt cx="6103699" cy="824699"/>
          </a:xfrm>
        </p:grpSpPr>
        <p:sp>
          <p:nvSpPr>
            <p:cNvPr id="10" name="MH_Entry_1">
              <a:hlinkClick r:id="rId5"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开机仪式</a:t>
              </a:r>
            </a:p>
          </p:txBody>
        </p:sp>
        <p:pic>
          <p:nvPicPr>
            <p:cNvPr id="12" name="图片 11"/>
            <p:cNvPicPr>
              <a:picLocks noChangeAspect="1"/>
            </p:cNvPicPr>
            <p:nvPr/>
          </p:nvPicPr>
          <p:blipFill>
            <a:blip r:embed="rId6"/>
            <a:stretch>
              <a:fillRect/>
            </a:stretch>
          </p:blipFill>
          <p:spPr>
            <a:xfrm>
              <a:off x="963851" y="504522"/>
              <a:ext cx="824699" cy="8246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134" y="2161837"/>
            <a:ext cx="8161588" cy="3372526"/>
          </a:xfrm>
          <a:prstGeom prst="rect">
            <a:avLst/>
          </a:prstGeom>
        </p:spPr>
        <p:txBody>
          <a:bodyPr wrap="square">
            <a:spAutoFit/>
          </a:bodyPr>
          <a:lstStyle/>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早</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6</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乘车由</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XX</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出发，赴</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XX</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。约</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25</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小时之后抵达</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XX</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海底世界。</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11</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乘车赴平顶山原始森林拓展基地</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12</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13</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抵达基地，午餐、休息</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13</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14</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讲课拓展起源、分队、团队组建</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13</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17</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拓展项目一一背摔</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空中抓杠</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17</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18</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搭建帐篷一一如帐篷不足（男生住帐篷、女生住火炕）</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18</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19</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30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晚餐</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21</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00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自由活动</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写一篇去海洋世界的心得体会</a:t>
            </a:r>
          </a:p>
          <a:p>
            <a:pPr marL="342900" marR="0" lvl="0" indent="-34290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21:00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22:00</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洗漱、休息</a:t>
            </a:r>
            <a:endParaRPr kumimoji="0" lang="zh-CN"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8" name="组合 7"/>
          <p:cNvGrpSpPr/>
          <p:nvPr/>
        </p:nvGrpSpPr>
        <p:grpSpPr>
          <a:xfrm>
            <a:off x="868601" y="542622"/>
            <a:ext cx="6103699" cy="824699"/>
            <a:chOff x="963851" y="504522"/>
            <a:chExt cx="6103699" cy="824699"/>
          </a:xfrm>
        </p:grpSpPr>
        <p:sp>
          <p:nvSpPr>
            <p:cNvPr id="9" name="MH_Entry_1">
              <a:hlinkClick r:id="rId5" action="ppaction://hlinksldjump"/>
            </p:cNvPr>
            <p:cNvSpPr txBox="1">
              <a:spLocks noChangeArrowheads="1"/>
            </p:cNvSpPr>
            <p:nvPr>
              <p:custDataLst>
                <p:tags r:id="rId2"/>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活动日程（五天五夜）</a:t>
              </a:r>
            </a:p>
          </p:txBody>
        </p:sp>
        <p:pic>
          <p:nvPicPr>
            <p:cNvPr id="11" name="图片 10"/>
            <p:cNvPicPr>
              <a:picLocks noChangeAspect="1"/>
            </p:cNvPicPr>
            <p:nvPr/>
          </p:nvPicPr>
          <p:blipFill>
            <a:blip r:embed="rId6"/>
            <a:stretch>
              <a:fillRect/>
            </a:stretch>
          </p:blipFill>
          <p:spPr>
            <a:xfrm>
              <a:off x="963851" y="504522"/>
              <a:ext cx="824699" cy="824699"/>
            </a:xfrm>
            <a:prstGeom prst="rect">
              <a:avLst/>
            </a:prstGeom>
          </p:spPr>
        </p:pic>
      </p:grpSp>
      <p:grpSp>
        <p:nvGrpSpPr>
          <p:cNvPr id="19" name="组合 18"/>
          <p:cNvGrpSpPr/>
          <p:nvPr/>
        </p:nvGrpSpPr>
        <p:grpSpPr>
          <a:xfrm>
            <a:off x="970134" y="1699940"/>
            <a:ext cx="2971240" cy="2121755"/>
            <a:chOff x="2278858" y="1811410"/>
            <a:chExt cx="2971240" cy="2121755"/>
          </a:xfrm>
        </p:grpSpPr>
        <p:pic>
          <p:nvPicPr>
            <p:cNvPr id="18" name="图片 17"/>
            <p:cNvPicPr>
              <a:picLocks noChangeAspect="1"/>
            </p:cNvPicPr>
            <p:nvPr/>
          </p:nvPicPr>
          <p:blipFill>
            <a:blip r:embed="rId7"/>
            <a:stretch>
              <a:fillRect/>
            </a:stretch>
          </p:blipFill>
          <p:spPr>
            <a:xfrm rot="21115479">
              <a:off x="2278858" y="1811410"/>
              <a:ext cx="2971240" cy="2121755"/>
            </a:xfrm>
            <a:prstGeom prst="rect">
              <a:avLst/>
            </a:prstGeom>
          </p:spPr>
        </p:pic>
        <p:sp>
          <p:nvSpPr>
            <p:cNvPr id="10" name="MH_Entry_1"/>
            <p:cNvSpPr txBox="1">
              <a:spLocks noChangeArrowheads="1"/>
            </p:cNvSpPr>
            <p:nvPr>
              <p:custDataLst>
                <p:tags r:id="rId1"/>
              </p:custDataLst>
            </p:nvPr>
          </p:nvSpPr>
          <p:spPr bwMode="auto">
            <a:xfrm rot="21143406">
              <a:off x="2741190" y="2820740"/>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7</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月</a:t>
              </a: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16</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日</a:t>
              </a:r>
            </a:p>
          </p:txBody>
        </p:sp>
      </p:grpSp>
      <p:pic>
        <p:nvPicPr>
          <p:cNvPr id="20" name="图片 19"/>
          <p:cNvPicPr>
            <a:picLocks noChangeAspect="1"/>
          </p:cNvPicPr>
          <p:nvPr/>
        </p:nvPicPr>
        <p:blipFill>
          <a:blip r:embed="rId8"/>
          <a:stretch>
            <a:fillRect/>
          </a:stretch>
        </p:blipFill>
        <p:spPr>
          <a:xfrm>
            <a:off x="1269120" y="3816256"/>
            <a:ext cx="2723785" cy="1844040"/>
          </a:xfrm>
          <a:prstGeom prst="rect">
            <a:avLst/>
          </a:prstGeom>
        </p:spPr>
      </p:pic>
      <p:sp>
        <p:nvSpPr>
          <p:cNvPr id="21" name="矩形: 圆角 20"/>
          <p:cNvSpPr/>
          <p:nvPr/>
        </p:nvSpPr>
        <p:spPr>
          <a:xfrm flipV="1">
            <a:off x="4370369" y="1771962"/>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圆角 21"/>
          <p:cNvSpPr/>
          <p:nvPr/>
        </p:nvSpPr>
        <p:spPr>
          <a:xfrm flipV="1">
            <a:off x="4370369" y="5743561"/>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dur="5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dur="5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dur="1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28934" y="1989714"/>
            <a:ext cx="8161588" cy="3581814"/>
          </a:xfrm>
          <a:prstGeom prst="rect">
            <a:avLst/>
          </a:prstGeom>
        </p:spPr>
        <p:txBody>
          <a:bodyPr wrap="square">
            <a:spAutoFit/>
          </a:bodyPr>
          <a:lstStyle/>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6:30—7:00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起床洗漱</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7:00—7:30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晨练</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7:30—8:00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早餐</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8:30—12:00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拓展训练</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8:30-10:00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讲课；</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30-12:00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生死连心桥）</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12:00—14:00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午饭午休</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14:00—17:00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拓展项目（高空绳子网</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过沼泽）</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17:00—19:00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晚饭休息</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19:00—21:00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晚课（一天的回顾与分享）</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21:00—22:00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洗漱休息</a:t>
            </a:r>
          </a:p>
          <a:p>
            <a:pPr marL="342900" indent="-342900">
              <a:lnSpc>
                <a:spcPct val="13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吹哨休息</a:t>
            </a:r>
          </a:p>
        </p:txBody>
      </p:sp>
      <p:grpSp>
        <p:nvGrpSpPr>
          <p:cNvPr id="8" name="组合 7"/>
          <p:cNvGrpSpPr/>
          <p:nvPr/>
        </p:nvGrpSpPr>
        <p:grpSpPr>
          <a:xfrm>
            <a:off x="868601" y="542622"/>
            <a:ext cx="6103699" cy="824699"/>
            <a:chOff x="963851" y="504522"/>
            <a:chExt cx="6103699" cy="824699"/>
          </a:xfrm>
        </p:grpSpPr>
        <p:sp>
          <p:nvSpPr>
            <p:cNvPr id="9" name="MH_Entry_1">
              <a:hlinkClick r:id="rId5" action="ppaction://hlinksldjump"/>
            </p:cNvPr>
            <p:cNvSpPr txBox="1">
              <a:spLocks noChangeArrowheads="1"/>
            </p:cNvSpPr>
            <p:nvPr>
              <p:custDataLst>
                <p:tags r:id="rId2"/>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活动日程（五天五夜）</a:t>
              </a:r>
            </a:p>
          </p:txBody>
        </p:sp>
        <p:pic>
          <p:nvPicPr>
            <p:cNvPr id="11" name="图片 10"/>
            <p:cNvPicPr>
              <a:picLocks noChangeAspect="1"/>
            </p:cNvPicPr>
            <p:nvPr/>
          </p:nvPicPr>
          <p:blipFill>
            <a:blip r:embed="rId6"/>
            <a:stretch>
              <a:fillRect/>
            </a:stretch>
          </p:blipFill>
          <p:spPr>
            <a:xfrm>
              <a:off x="963851" y="504522"/>
              <a:ext cx="824699" cy="824699"/>
            </a:xfrm>
            <a:prstGeom prst="rect">
              <a:avLst/>
            </a:prstGeom>
          </p:spPr>
        </p:pic>
      </p:grpSp>
      <p:grpSp>
        <p:nvGrpSpPr>
          <p:cNvPr id="19" name="组合 18"/>
          <p:cNvGrpSpPr/>
          <p:nvPr/>
        </p:nvGrpSpPr>
        <p:grpSpPr>
          <a:xfrm>
            <a:off x="8228184" y="1699940"/>
            <a:ext cx="2971240" cy="2121755"/>
            <a:chOff x="2278858" y="1811410"/>
            <a:chExt cx="2971240" cy="2121755"/>
          </a:xfrm>
        </p:grpSpPr>
        <p:pic>
          <p:nvPicPr>
            <p:cNvPr id="18" name="图片 17"/>
            <p:cNvPicPr>
              <a:picLocks noChangeAspect="1"/>
            </p:cNvPicPr>
            <p:nvPr/>
          </p:nvPicPr>
          <p:blipFill>
            <a:blip r:embed="rId7"/>
            <a:stretch>
              <a:fillRect/>
            </a:stretch>
          </p:blipFill>
          <p:spPr>
            <a:xfrm rot="21115479">
              <a:off x="2278858" y="1811410"/>
              <a:ext cx="2971240" cy="2121755"/>
            </a:xfrm>
            <a:prstGeom prst="rect">
              <a:avLst/>
            </a:prstGeom>
          </p:spPr>
        </p:pic>
        <p:sp>
          <p:nvSpPr>
            <p:cNvPr id="10" name="MH_Entry_1"/>
            <p:cNvSpPr txBox="1">
              <a:spLocks noChangeArrowheads="1"/>
            </p:cNvSpPr>
            <p:nvPr>
              <p:custDataLst>
                <p:tags r:id="rId1"/>
              </p:custDataLst>
            </p:nvPr>
          </p:nvSpPr>
          <p:spPr bwMode="auto">
            <a:xfrm rot="21143406">
              <a:off x="2741190" y="2820740"/>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7</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月</a:t>
              </a:r>
              <a:r>
                <a:rPr kumimoji="0" lang="en-US" altLang="zh-CN"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17</a:t>
              </a:r>
              <a:r>
                <a:rPr kumimoji="0" lang="zh-CN" altLang="en-US" sz="20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日</a:t>
              </a:r>
            </a:p>
          </p:txBody>
        </p:sp>
      </p:grpSp>
      <p:pic>
        <p:nvPicPr>
          <p:cNvPr id="20" name="图片 19"/>
          <p:cNvPicPr>
            <a:picLocks noChangeAspect="1"/>
          </p:cNvPicPr>
          <p:nvPr/>
        </p:nvPicPr>
        <p:blipFill>
          <a:blip r:embed="rId8"/>
          <a:stretch>
            <a:fillRect/>
          </a:stretch>
        </p:blipFill>
        <p:spPr>
          <a:xfrm>
            <a:off x="8527170" y="3816256"/>
            <a:ext cx="2723785" cy="1844040"/>
          </a:xfrm>
          <a:prstGeom prst="rect">
            <a:avLst/>
          </a:prstGeom>
        </p:spPr>
      </p:pic>
      <p:sp>
        <p:nvSpPr>
          <p:cNvPr id="21" name="矩形: 圆角 20"/>
          <p:cNvSpPr/>
          <p:nvPr/>
        </p:nvSpPr>
        <p:spPr>
          <a:xfrm flipV="1">
            <a:off x="1246169" y="1771962"/>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矩形: 圆角 21"/>
          <p:cNvSpPr/>
          <p:nvPr/>
        </p:nvSpPr>
        <p:spPr>
          <a:xfrm flipV="1">
            <a:off x="1246169" y="5743561"/>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dur="5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dur="5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dur="1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134" y="1909692"/>
            <a:ext cx="8161588" cy="3741858"/>
          </a:xfrm>
          <a:prstGeom prst="rect">
            <a:avLst/>
          </a:prstGeom>
        </p:spPr>
        <p:txBody>
          <a:bodyPr wrap="square">
            <a:spAutoFit/>
          </a:bodyPr>
          <a:lstStyle/>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6:30—7:00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起床洗漱</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7:00—7:30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晨练</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7:30—8:00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早餐</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8:30—12:00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拓展训练（野外求生课程</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缅甸桥</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齐眉棍）</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12:00—14:00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午饭午休</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14:00—17:30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拓展项目（露营课程</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悬崖逃生）</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18:00—19:30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晚饭休息</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19:30—21:00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晚课（野外定向课程之指南针、地图、罗盘定向）</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21:00—22:00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洗漱休息</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吹哨休息</a:t>
            </a:r>
          </a:p>
        </p:txBody>
      </p:sp>
      <p:grpSp>
        <p:nvGrpSpPr>
          <p:cNvPr id="8" name="组合 7"/>
          <p:cNvGrpSpPr/>
          <p:nvPr/>
        </p:nvGrpSpPr>
        <p:grpSpPr>
          <a:xfrm>
            <a:off x="868601" y="542622"/>
            <a:ext cx="6103699" cy="824699"/>
            <a:chOff x="963851" y="504522"/>
            <a:chExt cx="6103699" cy="824699"/>
          </a:xfrm>
        </p:grpSpPr>
        <p:sp>
          <p:nvSpPr>
            <p:cNvPr id="9" name="MH_Entry_1">
              <a:hlinkClick r:id="rId5" action="ppaction://hlinksldjump"/>
            </p:cNvPr>
            <p:cNvSpPr txBox="1">
              <a:spLocks noChangeArrowheads="1"/>
            </p:cNvSpPr>
            <p:nvPr>
              <p:custDataLst>
                <p:tags r:id="rId2"/>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300" normalizeH="0" baseline="0" noProof="0" dirty="0">
                  <a:ln>
                    <a:noFill/>
                  </a:ln>
                  <a:solidFill>
                    <a:prstClr val="black"/>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活动日程（五天五夜）</a:t>
              </a:r>
            </a:p>
          </p:txBody>
        </p:sp>
        <p:pic>
          <p:nvPicPr>
            <p:cNvPr id="11" name="图片 10"/>
            <p:cNvPicPr>
              <a:picLocks noChangeAspect="1"/>
            </p:cNvPicPr>
            <p:nvPr/>
          </p:nvPicPr>
          <p:blipFill>
            <a:blip r:embed="rId6"/>
            <a:stretch>
              <a:fillRect/>
            </a:stretch>
          </p:blipFill>
          <p:spPr>
            <a:xfrm>
              <a:off x="963851" y="504522"/>
              <a:ext cx="824699" cy="824699"/>
            </a:xfrm>
            <a:prstGeom prst="rect">
              <a:avLst/>
            </a:prstGeom>
          </p:spPr>
        </p:pic>
      </p:grpSp>
      <p:grpSp>
        <p:nvGrpSpPr>
          <p:cNvPr id="19" name="组合 18"/>
          <p:cNvGrpSpPr/>
          <p:nvPr/>
        </p:nvGrpSpPr>
        <p:grpSpPr>
          <a:xfrm>
            <a:off x="970134" y="1699940"/>
            <a:ext cx="2971240" cy="2121755"/>
            <a:chOff x="2278858" y="1811410"/>
            <a:chExt cx="2971240" cy="2121755"/>
          </a:xfrm>
        </p:grpSpPr>
        <p:pic>
          <p:nvPicPr>
            <p:cNvPr id="18" name="图片 17"/>
            <p:cNvPicPr>
              <a:picLocks noChangeAspect="1"/>
            </p:cNvPicPr>
            <p:nvPr/>
          </p:nvPicPr>
          <p:blipFill>
            <a:blip r:embed="rId7"/>
            <a:stretch>
              <a:fillRect/>
            </a:stretch>
          </p:blipFill>
          <p:spPr>
            <a:xfrm rot="21115479">
              <a:off x="2278858" y="1811410"/>
              <a:ext cx="2971240" cy="2121755"/>
            </a:xfrm>
            <a:prstGeom prst="rect">
              <a:avLst/>
            </a:prstGeom>
          </p:spPr>
        </p:pic>
        <p:sp>
          <p:nvSpPr>
            <p:cNvPr id="10" name="MH_Entry_1"/>
            <p:cNvSpPr txBox="1">
              <a:spLocks noChangeArrowheads="1"/>
            </p:cNvSpPr>
            <p:nvPr>
              <p:custDataLst>
                <p:tags r:id="rId1"/>
              </p:custDataLst>
            </p:nvPr>
          </p:nvSpPr>
          <p:spPr bwMode="auto">
            <a:xfrm rot="21143406">
              <a:off x="2741190" y="2820740"/>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7</a:t>
              </a: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月</a:t>
              </a: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18</a:t>
              </a: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日</a:t>
              </a:r>
            </a:p>
          </p:txBody>
        </p:sp>
      </p:grpSp>
      <p:pic>
        <p:nvPicPr>
          <p:cNvPr id="20" name="图片 19"/>
          <p:cNvPicPr>
            <a:picLocks noChangeAspect="1"/>
          </p:cNvPicPr>
          <p:nvPr/>
        </p:nvPicPr>
        <p:blipFill>
          <a:blip r:embed="rId8"/>
          <a:stretch>
            <a:fillRect/>
          </a:stretch>
        </p:blipFill>
        <p:spPr>
          <a:xfrm>
            <a:off x="1192920" y="3816256"/>
            <a:ext cx="2723785" cy="1844040"/>
          </a:xfrm>
          <a:prstGeom prst="rect">
            <a:avLst/>
          </a:prstGeom>
        </p:spPr>
      </p:pic>
      <p:sp>
        <p:nvSpPr>
          <p:cNvPr id="21" name="矩形: 圆角 20"/>
          <p:cNvSpPr/>
          <p:nvPr/>
        </p:nvSpPr>
        <p:spPr>
          <a:xfrm flipV="1">
            <a:off x="4370369" y="1771962"/>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a:ea typeface="等线"/>
              <a:cs typeface="+mn-cs"/>
            </a:endParaRPr>
          </a:p>
        </p:txBody>
      </p:sp>
      <p:sp>
        <p:nvSpPr>
          <p:cNvPr id="22" name="矩形: 圆角 21"/>
          <p:cNvSpPr/>
          <p:nvPr/>
        </p:nvSpPr>
        <p:spPr>
          <a:xfrm flipV="1">
            <a:off x="4370369" y="5743561"/>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a:ea typeface="等线"/>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dur="5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dur="5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dur="1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28934" y="1907693"/>
            <a:ext cx="8161588" cy="3741858"/>
          </a:xfrm>
          <a:prstGeom prst="rect">
            <a:avLst/>
          </a:prstGeom>
        </p:spPr>
        <p:txBody>
          <a:bodyPr wrap="square">
            <a:spAutoFit/>
          </a:bodyPr>
          <a:lstStyle/>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6:30—7:00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起床洗漱</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7:00—7:30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晨练</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7:30—8:00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早餐</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8:30—12:00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拓展训练（钢索桥</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高空极限溜索）</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12:00—14:00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午饭午休</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14:00—17:30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拓展项目（野外灶台搭建</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野外给养课程</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野外水处理课程）</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18:00—19:30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晚饭休息</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19:30—21:00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晚课（野外避害课程</a:t>
            </a: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野外定向课程之徒手定向）</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21:00—22:00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洗漱休息</a:t>
            </a:r>
          </a:p>
          <a:p>
            <a:pPr marL="342900" indent="-342900">
              <a:lnSpc>
                <a:spcPct val="1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22:00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吹哨休息</a:t>
            </a:r>
          </a:p>
        </p:txBody>
      </p:sp>
      <p:grpSp>
        <p:nvGrpSpPr>
          <p:cNvPr id="8" name="组合 7"/>
          <p:cNvGrpSpPr/>
          <p:nvPr/>
        </p:nvGrpSpPr>
        <p:grpSpPr>
          <a:xfrm>
            <a:off x="868601" y="542622"/>
            <a:ext cx="6103699" cy="824699"/>
            <a:chOff x="963851" y="504522"/>
            <a:chExt cx="6103699" cy="824699"/>
          </a:xfrm>
        </p:grpSpPr>
        <p:sp>
          <p:nvSpPr>
            <p:cNvPr id="9" name="MH_Entry_1">
              <a:hlinkClick r:id="rId5" action="ppaction://hlinksldjump"/>
            </p:cNvPr>
            <p:cNvSpPr txBox="1">
              <a:spLocks noChangeArrowheads="1"/>
            </p:cNvSpPr>
            <p:nvPr>
              <p:custDataLst>
                <p:tags r:id="rId2"/>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300" normalizeH="0" baseline="0" noProof="0" dirty="0">
                  <a:ln>
                    <a:noFill/>
                  </a:ln>
                  <a:solidFill>
                    <a:prstClr val="black"/>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活动日程（五天五夜）</a:t>
              </a:r>
            </a:p>
          </p:txBody>
        </p:sp>
        <p:pic>
          <p:nvPicPr>
            <p:cNvPr id="11" name="图片 10"/>
            <p:cNvPicPr>
              <a:picLocks noChangeAspect="1"/>
            </p:cNvPicPr>
            <p:nvPr/>
          </p:nvPicPr>
          <p:blipFill>
            <a:blip r:embed="rId6"/>
            <a:stretch>
              <a:fillRect/>
            </a:stretch>
          </p:blipFill>
          <p:spPr>
            <a:xfrm>
              <a:off x="963851" y="504522"/>
              <a:ext cx="824699" cy="824699"/>
            </a:xfrm>
            <a:prstGeom prst="rect">
              <a:avLst/>
            </a:prstGeom>
          </p:spPr>
        </p:pic>
      </p:grpSp>
      <p:grpSp>
        <p:nvGrpSpPr>
          <p:cNvPr id="19" name="组合 18"/>
          <p:cNvGrpSpPr/>
          <p:nvPr/>
        </p:nvGrpSpPr>
        <p:grpSpPr>
          <a:xfrm>
            <a:off x="8228184" y="1699940"/>
            <a:ext cx="2971240" cy="2121755"/>
            <a:chOff x="2278858" y="1811410"/>
            <a:chExt cx="2971240" cy="2121755"/>
          </a:xfrm>
        </p:grpSpPr>
        <p:pic>
          <p:nvPicPr>
            <p:cNvPr id="18" name="图片 17"/>
            <p:cNvPicPr>
              <a:picLocks noChangeAspect="1"/>
            </p:cNvPicPr>
            <p:nvPr/>
          </p:nvPicPr>
          <p:blipFill>
            <a:blip r:embed="rId7"/>
            <a:stretch>
              <a:fillRect/>
            </a:stretch>
          </p:blipFill>
          <p:spPr>
            <a:xfrm rot="21115479">
              <a:off x="2278858" y="1811410"/>
              <a:ext cx="2971240" cy="2121755"/>
            </a:xfrm>
            <a:prstGeom prst="rect">
              <a:avLst/>
            </a:prstGeom>
          </p:spPr>
        </p:pic>
        <p:sp>
          <p:nvSpPr>
            <p:cNvPr id="10" name="MH_Entry_1"/>
            <p:cNvSpPr txBox="1">
              <a:spLocks noChangeArrowheads="1"/>
            </p:cNvSpPr>
            <p:nvPr>
              <p:custDataLst>
                <p:tags r:id="rId1"/>
              </p:custDataLst>
            </p:nvPr>
          </p:nvSpPr>
          <p:spPr bwMode="auto">
            <a:xfrm rot="21143406">
              <a:off x="2741190" y="2820740"/>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7</a:t>
              </a: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月</a:t>
              </a: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19</a:t>
              </a: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日</a:t>
              </a:r>
            </a:p>
          </p:txBody>
        </p:sp>
      </p:grpSp>
      <p:pic>
        <p:nvPicPr>
          <p:cNvPr id="20" name="图片 19"/>
          <p:cNvPicPr>
            <a:picLocks noChangeAspect="1"/>
          </p:cNvPicPr>
          <p:nvPr/>
        </p:nvPicPr>
        <p:blipFill>
          <a:blip r:embed="rId8"/>
          <a:stretch>
            <a:fillRect/>
          </a:stretch>
        </p:blipFill>
        <p:spPr>
          <a:xfrm>
            <a:off x="8662896" y="3921996"/>
            <a:ext cx="2588059" cy="1973024"/>
          </a:xfrm>
          <a:prstGeom prst="rect">
            <a:avLst/>
          </a:prstGeom>
        </p:spPr>
      </p:pic>
      <p:sp>
        <p:nvSpPr>
          <p:cNvPr id="21" name="矩形: 圆角 20"/>
          <p:cNvSpPr/>
          <p:nvPr/>
        </p:nvSpPr>
        <p:spPr>
          <a:xfrm flipV="1">
            <a:off x="1246169" y="1771962"/>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a:ea typeface="等线"/>
              <a:cs typeface="+mn-cs"/>
            </a:endParaRPr>
          </a:p>
        </p:txBody>
      </p:sp>
      <p:sp>
        <p:nvSpPr>
          <p:cNvPr id="22" name="矩形: 圆角 21"/>
          <p:cNvSpPr/>
          <p:nvPr/>
        </p:nvSpPr>
        <p:spPr>
          <a:xfrm flipV="1">
            <a:off x="1246169" y="5743561"/>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a:ea typeface="等线"/>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dur="5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dur="5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dur="1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53134" y="2092720"/>
            <a:ext cx="8161588" cy="3064750"/>
          </a:xfrm>
          <a:prstGeom prst="rect">
            <a:avLst/>
          </a:prstGeom>
        </p:spPr>
        <p:txBody>
          <a:bodyPr wrap="square">
            <a:spAutoFit/>
          </a:bodyPr>
          <a:lstStyle/>
          <a:p>
            <a:pPr marL="342900" indent="-342900">
              <a:lnSpc>
                <a:spcPct val="2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6:30—7:30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起床洗漱早餐</a:t>
            </a:r>
          </a:p>
          <a:p>
            <a:pPr marL="342900" indent="-342900">
              <a:lnSpc>
                <a:spcPct val="2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7:30—9:00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乘车赴大冰沟</a:t>
            </a:r>
          </a:p>
          <a:p>
            <a:pPr marL="342900" indent="-342900">
              <a:lnSpc>
                <a:spcPct val="2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8:00—15:30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进行森林穿越，游泳</a:t>
            </a:r>
          </a:p>
          <a:p>
            <a:pPr marL="342900" indent="-342900">
              <a:lnSpc>
                <a:spcPct val="2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16:00—19:00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乘车返回</a:t>
            </a:r>
          </a:p>
          <a:p>
            <a:pPr marL="342900" indent="-342900">
              <a:lnSpc>
                <a:spcPct val="250000"/>
              </a:lnSpc>
              <a:buFont typeface="Wingdings" panose="05000000000000000000" pitchFamily="2" charset="2"/>
              <a:buChar char="ü"/>
              <a:defRPr/>
            </a:pPr>
            <a:r>
              <a:rPr lang="en-US" altLang="zh-CN"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19:00—19:30</a:t>
            </a:r>
            <a:r>
              <a:rPr lang="zh-CN" altLang="en-US" sz="16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闭营仪式</a:t>
            </a:r>
          </a:p>
        </p:txBody>
      </p:sp>
      <p:grpSp>
        <p:nvGrpSpPr>
          <p:cNvPr id="8" name="组合 7"/>
          <p:cNvGrpSpPr/>
          <p:nvPr/>
        </p:nvGrpSpPr>
        <p:grpSpPr>
          <a:xfrm>
            <a:off x="868601" y="542622"/>
            <a:ext cx="6103699" cy="824699"/>
            <a:chOff x="963851" y="504522"/>
            <a:chExt cx="6103699" cy="824699"/>
          </a:xfrm>
        </p:grpSpPr>
        <p:sp>
          <p:nvSpPr>
            <p:cNvPr id="9" name="MH_Entry_1">
              <a:hlinkClick r:id="rId5" action="ppaction://hlinksldjump"/>
            </p:cNvPr>
            <p:cNvSpPr txBox="1">
              <a:spLocks noChangeArrowheads="1"/>
            </p:cNvSpPr>
            <p:nvPr>
              <p:custDataLst>
                <p:tags r:id="rId2"/>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300" normalizeH="0" baseline="0" noProof="0" dirty="0">
                  <a:ln>
                    <a:noFill/>
                  </a:ln>
                  <a:solidFill>
                    <a:prstClr val="black"/>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活动日程（五天五夜）</a:t>
              </a:r>
            </a:p>
          </p:txBody>
        </p:sp>
        <p:pic>
          <p:nvPicPr>
            <p:cNvPr id="11" name="图片 10"/>
            <p:cNvPicPr>
              <a:picLocks noChangeAspect="1"/>
            </p:cNvPicPr>
            <p:nvPr/>
          </p:nvPicPr>
          <p:blipFill>
            <a:blip r:embed="rId6"/>
            <a:stretch>
              <a:fillRect/>
            </a:stretch>
          </p:blipFill>
          <p:spPr>
            <a:xfrm>
              <a:off x="963851" y="504522"/>
              <a:ext cx="824699" cy="824699"/>
            </a:xfrm>
            <a:prstGeom prst="rect">
              <a:avLst/>
            </a:prstGeom>
          </p:spPr>
        </p:pic>
      </p:grpSp>
      <p:grpSp>
        <p:nvGrpSpPr>
          <p:cNvPr id="19" name="组合 18"/>
          <p:cNvGrpSpPr/>
          <p:nvPr/>
        </p:nvGrpSpPr>
        <p:grpSpPr>
          <a:xfrm>
            <a:off x="970134" y="1699940"/>
            <a:ext cx="2971240" cy="2121755"/>
            <a:chOff x="2278858" y="1811410"/>
            <a:chExt cx="2971240" cy="2121755"/>
          </a:xfrm>
        </p:grpSpPr>
        <p:pic>
          <p:nvPicPr>
            <p:cNvPr id="18" name="图片 17"/>
            <p:cNvPicPr>
              <a:picLocks noChangeAspect="1"/>
            </p:cNvPicPr>
            <p:nvPr/>
          </p:nvPicPr>
          <p:blipFill>
            <a:blip r:embed="rId7"/>
            <a:stretch>
              <a:fillRect/>
            </a:stretch>
          </p:blipFill>
          <p:spPr>
            <a:xfrm rot="21115479">
              <a:off x="2278858" y="1811410"/>
              <a:ext cx="2971240" cy="2121755"/>
            </a:xfrm>
            <a:prstGeom prst="rect">
              <a:avLst/>
            </a:prstGeom>
          </p:spPr>
        </p:pic>
        <p:sp>
          <p:nvSpPr>
            <p:cNvPr id="10" name="MH_Entry_1"/>
            <p:cNvSpPr txBox="1">
              <a:spLocks noChangeArrowheads="1"/>
            </p:cNvSpPr>
            <p:nvPr>
              <p:custDataLst>
                <p:tags r:id="rId1"/>
              </p:custDataLst>
            </p:nvPr>
          </p:nvSpPr>
          <p:spPr bwMode="auto">
            <a:xfrm rot="21143406">
              <a:off x="2741190" y="2820740"/>
              <a:ext cx="2046575"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7</a:t>
              </a: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月</a:t>
              </a:r>
              <a:r>
                <a:rPr lang="en-US" altLang="zh-CN" sz="2000" dirty="0">
                  <a:solidFill>
                    <a:prstClr val="white"/>
                  </a:solidFill>
                  <a:latin typeface="微软雅黑" panose="020B0503020204020204" pitchFamily="34" charset="-122"/>
                  <a:ea typeface="微软雅黑" panose="020B0503020204020204" pitchFamily="34" charset="-122"/>
                  <a:cs typeface="+mn-ea"/>
                  <a:sym typeface="Arial" panose="020B0604020202020204" pitchFamily="34" charset="0"/>
                </a:rPr>
                <a:t>20</a:t>
              </a:r>
              <a:r>
                <a:rPr kumimoji="0" lang="zh-CN" altLang="en-US" sz="20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日</a:t>
              </a:r>
            </a:p>
          </p:txBody>
        </p:sp>
      </p:grpSp>
      <p:pic>
        <p:nvPicPr>
          <p:cNvPr id="20" name="图片 19"/>
          <p:cNvPicPr>
            <a:picLocks noChangeAspect="1"/>
          </p:cNvPicPr>
          <p:nvPr/>
        </p:nvPicPr>
        <p:blipFill>
          <a:blip r:embed="rId8"/>
          <a:stretch>
            <a:fillRect/>
          </a:stretch>
        </p:blipFill>
        <p:spPr>
          <a:xfrm>
            <a:off x="1192920" y="3816256"/>
            <a:ext cx="2723785" cy="1844040"/>
          </a:xfrm>
          <a:prstGeom prst="rect">
            <a:avLst/>
          </a:prstGeom>
        </p:spPr>
      </p:pic>
      <p:sp>
        <p:nvSpPr>
          <p:cNvPr id="21" name="矩形: 圆角 20"/>
          <p:cNvSpPr/>
          <p:nvPr/>
        </p:nvSpPr>
        <p:spPr>
          <a:xfrm flipV="1">
            <a:off x="4370369" y="1771962"/>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a:ea typeface="等线"/>
              <a:cs typeface="+mn-cs"/>
            </a:endParaRPr>
          </a:p>
        </p:txBody>
      </p:sp>
      <p:sp>
        <p:nvSpPr>
          <p:cNvPr id="22" name="矩形: 圆角 21"/>
          <p:cNvSpPr/>
          <p:nvPr/>
        </p:nvSpPr>
        <p:spPr>
          <a:xfrm flipV="1">
            <a:off x="4370369" y="5743561"/>
            <a:ext cx="6689836" cy="45719"/>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600" b="0" i="0" u="none" strike="noStrike" kern="1200" cap="none" spc="0" normalizeH="0" baseline="0" noProof="0">
              <a:ln>
                <a:noFill/>
              </a:ln>
              <a:solidFill>
                <a:prstClr val="white"/>
              </a:solidFill>
              <a:effectLst/>
              <a:uLnTx/>
              <a:uFillTx/>
              <a:latin typeface="等线"/>
              <a:ea typeface="等线"/>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8" dur="5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par>
                                <p:cTn id="20" presetID="22" presetClass="entr" presetSubtype="8" dur="50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childTnLst>
                          </p:cTn>
                        </p:par>
                      </p:childTnLst>
                    </p:cTn>
                  </p:par>
                  <p:par>
                    <p:cTn id="23" fill="hold" nodeType="clickPar">
                      <p:stCondLst>
                        <p:cond delay="indefinite"/>
                      </p:stCondLst>
                      <p:childTnLst>
                        <p:par>
                          <p:cTn id="24" fill="hold">
                            <p:stCondLst>
                              <p:cond delay="0"/>
                            </p:stCondLst>
                            <p:childTnLst>
                              <p:par>
                                <p:cTn id="25" presetID="42" presetClass="entr" presetSubtype="0" dur="100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58000"/>
          </a:xfrm>
          <a:prstGeom prst="rect">
            <a:avLst/>
          </a:prstGeom>
        </p:spPr>
      </p:pic>
      <p:pic>
        <p:nvPicPr>
          <p:cNvPr id="27" name="图片 26"/>
          <p:cNvPicPr>
            <a:picLocks noChangeAspect="1"/>
          </p:cNvPicPr>
          <p:nvPr/>
        </p:nvPicPr>
        <p:blipFill>
          <a:blip r:embed="rId3"/>
          <a:stretch>
            <a:fillRect/>
          </a:stretch>
        </p:blipFill>
        <p:spPr>
          <a:xfrm>
            <a:off x="-45147" y="-38650"/>
            <a:ext cx="12237148" cy="6180022"/>
          </a:xfrm>
          <a:prstGeom prst="rect">
            <a:avLst/>
          </a:prstGeom>
        </p:spPr>
      </p:pic>
      <p:pic>
        <p:nvPicPr>
          <p:cNvPr id="4" name="图片 3"/>
          <p:cNvPicPr>
            <a:picLocks noChangeAspect="1"/>
          </p:cNvPicPr>
          <p:nvPr/>
        </p:nvPicPr>
        <p:blipFill>
          <a:blip r:embed="rId4"/>
          <a:stretch>
            <a:fillRect/>
          </a:stretch>
        </p:blipFill>
        <p:spPr>
          <a:xfrm>
            <a:off x="-114300" y="4832350"/>
            <a:ext cx="12192000" cy="2070099"/>
          </a:xfrm>
          <a:prstGeom prst="rect">
            <a:avLst/>
          </a:prstGeom>
        </p:spPr>
      </p:pic>
      <p:pic>
        <p:nvPicPr>
          <p:cNvPr id="6" name="图片 5"/>
          <p:cNvPicPr>
            <a:picLocks noChangeAspect="1"/>
          </p:cNvPicPr>
          <p:nvPr/>
        </p:nvPicPr>
        <p:blipFill>
          <a:blip r:embed="rId5"/>
          <a:stretch>
            <a:fillRect/>
          </a:stretch>
        </p:blipFill>
        <p:spPr>
          <a:xfrm>
            <a:off x="4698041" y="4870321"/>
            <a:ext cx="7493959" cy="1620421"/>
          </a:xfrm>
          <a:prstGeom prst="rect">
            <a:avLst/>
          </a:prstGeom>
        </p:spPr>
      </p:pic>
      <p:pic>
        <p:nvPicPr>
          <p:cNvPr id="8" name="图片 7"/>
          <p:cNvPicPr>
            <a:picLocks noChangeAspect="1"/>
          </p:cNvPicPr>
          <p:nvPr/>
        </p:nvPicPr>
        <p:blipFill>
          <a:blip r:embed="rId6"/>
          <a:srcRect r="-10353"/>
          <a:stretch>
            <a:fillRect/>
          </a:stretch>
        </p:blipFill>
        <p:spPr>
          <a:xfrm>
            <a:off x="7493960" y="4705350"/>
            <a:ext cx="5161805" cy="2070099"/>
          </a:xfrm>
          <a:prstGeom prst="rect">
            <a:avLst/>
          </a:prstGeom>
        </p:spPr>
      </p:pic>
      <p:pic>
        <p:nvPicPr>
          <p:cNvPr id="9" name="图片 8"/>
          <p:cNvPicPr>
            <a:picLocks noChangeAspect="1"/>
          </p:cNvPicPr>
          <p:nvPr/>
        </p:nvPicPr>
        <p:blipFill>
          <a:blip r:embed="rId7"/>
          <a:stretch>
            <a:fillRect/>
          </a:stretch>
        </p:blipFill>
        <p:spPr>
          <a:xfrm>
            <a:off x="8882930" y="361636"/>
            <a:ext cx="3191212" cy="1634833"/>
          </a:xfrm>
          <a:prstGeom prst="rect">
            <a:avLst/>
          </a:prstGeom>
        </p:spPr>
      </p:pic>
      <p:pic>
        <p:nvPicPr>
          <p:cNvPr id="10" name="图片 9"/>
          <p:cNvPicPr>
            <a:picLocks noChangeAspect="1"/>
          </p:cNvPicPr>
          <p:nvPr/>
        </p:nvPicPr>
        <p:blipFill>
          <a:blip r:embed="rId8"/>
          <a:stretch>
            <a:fillRect/>
          </a:stretch>
        </p:blipFill>
        <p:spPr>
          <a:xfrm flipH="1">
            <a:off x="-1611" y="15506"/>
            <a:ext cx="2933700" cy="6654800"/>
          </a:xfrm>
          <a:prstGeom prst="rect">
            <a:avLst/>
          </a:prstGeom>
        </p:spPr>
      </p:pic>
      <p:pic>
        <p:nvPicPr>
          <p:cNvPr id="11" name="图片 10"/>
          <p:cNvPicPr>
            <a:picLocks noChangeAspect="1"/>
          </p:cNvPicPr>
          <p:nvPr/>
        </p:nvPicPr>
        <p:blipFill>
          <a:blip r:embed="rId9"/>
          <a:stretch>
            <a:fillRect/>
          </a:stretch>
        </p:blipFill>
        <p:spPr>
          <a:xfrm>
            <a:off x="0" y="4965700"/>
            <a:ext cx="12306300" cy="1964199"/>
          </a:xfrm>
          <a:prstGeom prst="rect">
            <a:avLst/>
          </a:prstGeom>
        </p:spPr>
      </p:pic>
      <p:pic>
        <p:nvPicPr>
          <p:cNvPr id="12" name="图片 11"/>
          <p:cNvPicPr>
            <a:picLocks noChangeAspect="1"/>
          </p:cNvPicPr>
          <p:nvPr/>
        </p:nvPicPr>
        <p:blipFill>
          <a:blip r:embed="rId10"/>
          <a:stretch>
            <a:fillRect/>
          </a:stretch>
        </p:blipFill>
        <p:spPr>
          <a:xfrm flipH="1">
            <a:off x="0" y="-38651"/>
            <a:ext cx="5098571" cy="2070100"/>
          </a:xfrm>
          <a:prstGeom prst="rect">
            <a:avLst/>
          </a:prstGeom>
        </p:spPr>
      </p:pic>
      <p:pic>
        <p:nvPicPr>
          <p:cNvPr id="13" name="图片 12"/>
          <p:cNvPicPr>
            <a:picLocks noChangeAspect="1"/>
          </p:cNvPicPr>
          <p:nvPr/>
        </p:nvPicPr>
        <p:blipFill>
          <a:blip r:embed="rId11"/>
          <a:stretch>
            <a:fillRect/>
          </a:stretch>
        </p:blipFill>
        <p:spPr>
          <a:xfrm>
            <a:off x="-67715" y="5747414"/>
            <a:ext cx="2446665" cy="1472133"/>
          </a:xfrm>
          <a:prstGeom prst="rect">
            <a:avLst/>
          </a:prstGeom>
        </p:spPr>
      </p:pic>
      <p:pic>
        <p:nvPicPr>
          <p:cNvPr id="14" name="图片 13"/>
          <p:cNvPicPr>
            <a:picLocks noChangeAspect="1"/>
          </p:cNvPicPr>
          <p:nvPr/>
        </p:nvPicPr>
        <p:blipFill>
          <a:blip r:embed="rId12"/>
          <a:srcRect l="-1614" b="-643"/>
          <a:stretch>
            <a:fillRect/>
          </a:stretch>
        </p:blipFill>
        <p:spPr>
          <a:xfrm>
            <a:off x="-72399" y="4978769"/>
            <a:ext cx="1934615" cy="1964199"/>
          </a:xfrm>
          <a:prstGeom prst="rect">
            <a:avLst/>
          </a:prstGeom>
        </p:spPr>
      </p:pic>
      <p:pic>
        <p:nvPicPr>
          <p:cNvPr id="21" name="图片 20"/>
          <p:cNvPicPr>
            <a:picLocks noChangeAspect="1"/>
          </p:cNvPicPr>
          <p:nvPr/>
        </p:nvPicPr>
        <p:blipFill>
          <a:blip r:embed="rId13"/>
          <a:srcRect r="-14381"/>
          <a:stretch>
            <a:fillRect/>
          </a:stretch>
        </p:blipFill>
        <p:spPr>
          <a:xfrm>
            <a:off x="10832800" y="3790029"/>
            <a:ext cx="1566533" cy="2351342"/>
          </a:xfrm>
          <a:prstGeom prst="rect">
            <a:avLst/>
          </a:prstGeom>
        </p:spPr>
      </p:pic>
      <p:grpSp>
        <p:nvGrpSpPr>
          <p:cNvPr id="23" name="组合 22"/>
          <p:cNvGrpSpPr/>
          <p:nvPr/>
        </p:nvGrpSpPr>
        <p:grpSpPr>
          <a:xfrm>
            <a:off x="6302456" y="1086760"/>
            <a:ext cx="3885840" cy="684908"/>
            <a:chOff x="3997521" y="4067030"/>
            <a:chExt cx="4589677" cy="808964"/>
          </a:xfrm>
        </p:grpSpPr>
        <p:sp>
          <p:nvSpPr>
            <p:cNvPr id="24" name="矩形: 圆角 23"/>
            <p:cNvSpPr/>
            <p:nvPr/>
          </p:nvSpPr>
          <p:spPr>
            <a:xfrm>
              <a:off x="4164259" y="4079168"/>
              <a:ext cx="4422939" cy="796826"/>
            </a:xfrm>
            <a:prstGeom prst="roundRect">
              <a:avLst>
                <a:gd name="adj" fmla="val 50000"/>
              </a:avLst>
            </a:prstGeom>
            <a:solidFill>
              <a:schemeClr val="bg1"/>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5" name="文本框 24"/>
            <p:cNvSpPr txBox="1"/>
            <p:nvPr/>
          </p:nvSpPr>
          <p:spPr>
            <a:xfrm>
              <a:off x="4974330" y="4159711"/>
              <a:ext cx="3516101" cy="690694"/>
            </a:xfrm>
            <a:prstGeom prst="rect">
              <a:avLst/>
            </a:prstGeom>
            <a:noFill/>
            <a:effectLst/>
          </p:spPr>
          <p:txBody>
            <a:bodyPr wrap="square" rtlCol="0">
              <a:spAutoFit/>
            </a:bodyPr>
            <a:lstStyle/>
            <a:p>
              <a:r>
                <a:rPr lang="zh-CN" altLang="en-US" sz="3200" i="1" spc="300" dirty="0">
                  <a:latin typeface="印品灵秀体" panose="02000500000000000000" pitchFamily="2" charset="-122"/>
                  <a:ea typeface="印品灵秀体" panose="02000500000000000000" pitchFamily="2" charset="-122"/>
                  <a:cs typeface="+mn-ea"/>
                  <a:sym typeface="Arial" panose="020B0604020202020204" pitchFamily="34" charset="0"/>
                </a:rPr>
                <a:t>夏令营的意义</a:t>
              </a:r>
            </a:p>
          </p:txBody>
        </p:sp>
        <p:sp>
          <p:nvSpPr>
            <p:cNvPr id="35" name="矩形: 圆角 34"/>
            <p:cNvSpPr/>
            <p:nvPr/>
          </p:nvSpPr>
          <p:spPr>
            <a:xfrm>
              <a:off x="3997521" y="4067030"/>
              <a:ext cx="810071" cy="793002"/>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6" name="文本框 35"/>
            <p:cNvSpPr txBox="1"/>
            <p:nvPr/>
          </p:nvSpPr>
          <p:spPr>
            <a:xfrm>
              <a:off x="4031494" y="4156811"/>
              <a:ext cx="1017102" cy="617990"/>
            </a:xfrm>
            <a:prstGeom prst="rect">
              <a:avLst/>
            </a:prstGeom>
            <a:noFill/>
            <a:effectLst/>
          </p:spPr>
          <p:txBody>
            <a:bodyPr wrap="square" rtlCol="0">
              <a:spAutoFit/>
            </a:bodyPr>
            <a:lstStyle/>
            <a:p>
              <a:r>
                <a:rPr lang="en-US" altLang="zh-CN" sz="2800" spc="3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rPr>
                <a:t>01</a:t>
              </a:r>
              <a:endParaRPr lang="zh-CN" altLang="en-US" sz="2800" spc="3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nvGrpSpPr>
          <p:cNvPr id="55" name="组合 54"/>
          <p:cNvGrpSpPr/>
          <p:nvPr/>
        </p:nvGrpSpPr>
        <p:grpSpPr>
          <a:xfrm>
            <a:off x="5911306" y="2063119"/>
            <a:ext cx="4005219" cy="684908"/>
            <a:chOff x="3997521" y="4067030"/>
            <a:chExt cx="4730680" cy="808964"/>
          </a:xfrm>
        </p:grpSpPr>
        <p:sp>
          <p:nvSpPr>
            <p:cNvPr id="56" name="矩形: 圆角 55"/>
            <p:cNvSpPr/>
            <p:nvPr/>
          </p:nvSpPr>
          <p:spPr>
            <a:xfrm>
              <a:off x="4164259" y="4079168"/>
              <a:ext cx="4527897" cy="796826"/>
            </a:xfrm>
            <a:prstGeom prst="roundRect">
              <a:avLst>
                <a:gd name="adj" fmla="val 50000"/>
              </a:avLst>
            </a:prstGeom>
            <a:solidFill>
              <a:schemeClr val="bg1"/>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7" name="文本框 56"/>
            <p:cNvSpPr txBox="1"/>
            <p:nvPr/>
          </p:nvSpPr>
          <p:spPr>
            <a:xfrm>
              <a:off x="4737528" y="4159711"/>
              <a:ext cx="3990673" cy="690694"/>
            </a:xfrm>
            <a:prstGeom prst="rect">
              <a:avLst/>
            </a:prstGeom>
            <a:noFill/>
            <a:effectLst/>
          </p:spPr>
          <p:txBody>
            <a:bodyPr wrap="square" rtlCol="0">
              <a:spAutoFit/>
            </a:bodyPr>
            <a:lstStyle/>
            <a:p>
              <a:r>
                <a:rPr lang="zh-CN" altLang="en-US" sz="3200" i="1" spc="300" dirty="0">
                  <a:latin typeface="印品灵秀体" panose="02000500000000000000" pitchFamily="2" charset="-122"/>
                  <a:ea typeface="印品灵秀体" panose="02000500000000000000" pitchFamily="2" charset="-122"/>
                  <a:cs typeface="+mn-ea"/>
                  <a:sym typeface="Arial" panose="020B0604020202020204" pitchFamily="34" charset="0"/>
                </a:rPr>
                <a:t>儿童夏令营介绍</a:t>
              </a:r>
            </a:p>
          </p:txBody>
        </p:sp>
        <p:sp>
          <p:nvSpPr>
            <p:cNvPr id="58" name="矩形: 圆角 57"/>
            <p:cNvSpPr/>
            <p:nvPr/>
          </p:nvSpPr>
          <p:spPr>
            <a:xfrm>
              <a:off x="3997521" y="4067030"/>
              <a:ext cx="810071" cy="793002"/>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9" name="文本框 58"/>
            <p:cNvSpPr txBox="1"/>
            <p:nvPr/>
          </p:nvSpPr>
          <p:spPr>
            <a:xfrm>
              <a:off x="4031494" y="4156811"/>
              <a:ext cx="1017102" cy="617990"/>
            </a:xfrm>
            <a:prstGeom prst="rect">
              <a:avLst/>
            </a:prstGeom>
            <a:noFill/>
            <a:effectLst/>
          </p:spPr>
          <p:txBody>
            <a:bodyPr wrap="square" rtlCol="0">
              <a:spAutoFit/>
            </a:bodyPr>
            <a:lstStyle/>
            <a:p>
              <a:r>
                <a:rPr lang="en-US" altLang="zh-CN" sz="28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rPr>
                <a:t>02</a:t>
              </a:r>
              <a:endParaRPr lang="zh-CN" altLang="en-US" sz="28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nvGrpSpPr>
          <p:cNvPr id="60" name="组合 59"/>
          <p:cNvGrpSpPr/>
          <p:nvPr/>
        </p:nvGrpSpPr>
        <p:grpSpPr>
          <a:xfrm>
            <a:off x="5526718" y="3039306"/>
            <a:ext cx="4142756" cy="684908"/>
            <a:chOff x="3997521" y="4067030"/>
            <a:chExt cx="4893128" cy="808964"/>
          </a:xfrm>
        </p:grpSpPr>
        <p:sp>
          <p:nvSpPr>
            <p:cNvPr id="61" name="矩形: 圆角 60"/>
            <p:cNvSpPr/>
            <p:nvPr/>
          </p:nvSpPr>
          <p:spPr>
            <a:xfrm>
              <a:off x="4164259" y="4079168"/>
              <a:ext cx="4422939" cy="796826"/>
            </a:xfrm>
            <a:prstGeom prst="roundRect">
              <a:avLst>
                <a:gd name="adj" fmla="val 50000"/>
              </a:avLst>
            </a:prstGeom>
            <a:solidFill>
              <a:schemeClr val="bg1"/>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2" name="文本框 61"/>
            <p:cNvSpPr txBox="1"/>
            <p:nvPr/>
          </p:nvSpPr>
          <p:spPr>
            <a:xfrm>
              <a:off x="5374548" y="4159711"/>
              <a:ext cx="3516101" cy="690694"/>
            </a:xfrm>
            <a:prstGeom prst="rect">
              <a:avLst/>
            </a:prstGeom>
            <a:noFill/>
            <a:effectLst/>
          </p:spPr>
          <p:txBody>
            <a:bodyPr wrap="square" rtlCol="0">
              <a:spAutoFit/>
            </a:bodyPr>
            <a:lstStyle/>
            <a:p>
              <a:r>
                <a:rPr lang="zh-CN" altLang="en-US" sz="3200" i="1" spc="300" dirty="0">
                  <a:latin typeface="印品灵秀体" panose="02000500000000000000" pitchFamily="2" charset="-122"/>
                  <a:ea typeface="印品灵秀体" panose="02000500000000000000" pitchFamily="2" charset="-122"/>
                  <a:cs typeface="+mn-ea"/>
                  <a:sym typeface="Arial" panose="020B0604020202020204" pitchFamily="34" charset="0"/>
                </a:rPr>
                <a:t>活动安排</a:t>
              </a:r>
            </a:p>
          </p:txBody>
        </p:sp>
        <p:sp>
          <p:nvSpPr>
            <p:cNvPr id="63" name="矩形: 圆角 62"/>
            <p:cNvSpPr/>
            <p:nvPr/>
          </p:nvSpPr>
          <p:spPr>
            <a:xfrm>
              <a:off x="3997521" y="4067030"/>
              <a:ext cx="810071" cy="793002"/>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4" name="文本框 63"/>
            <p:cNvSpPr txBox="1"/>
            <p:nvPr/>
          </p:nvSpPr>
          <p:spPr>
            <a:xfrm>
              <a:off x="4008993" y="4156811"/>
              <a:ext cx="1017102" cy="617990"/>
            </a:xfrm>
            <a:prstGeom prst="rect">
              <a:avLst/>
            </a:prstGeom>
            <a:noFill/>
            <a:effectLst/>
          </p:spPr>
          <p:txBody>
            <a:bodyPr wrap="square" rtlCol="0">
              <a:spAutoFit/>
            </a:bodyPr>
            <a:lstStyle/>
            <a:p>
              <a:r>
                <a:rPr lang="en-US" altLang="zh-CN" sz="28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rPr>
                <a:t>03</a:t>
              </a:r>
              <a:endParaRPr lang="zh-CN" altLang="en-US" sz="28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nvGrpSpPr>
          <p:cNvPr id="65" name="组合 64"/>
          <p:cNvGrpSpPr/>
          <p:nvPr/>
        </p:nvGrpSpPr>
        <p:grpSpPr>
          <a:xfrm>
            <a:off x="5129006" y="4015837"/>
            <a:ext cx="4010249" cy="684908"/>
            <a:chOff x="3997521" y="4067030"/>
            <a:chExt cx="4736620" cy="808964"/>
          </a:xfrm>
        </p:grpSpPr>
        <p:sp>
          <p:nvSpPr>
            <p:cNvPr id="66" name="矩形: 圆角 65"/>
            <p:cNvSpPr/>
            <p:nvPr/>
          </p:nvSpPr>
          <p:spPr>
            <a:xfrm>
              <a:off x="4164259" y="4079168"/>
              <a:ext cx="4422939" cy="796826"/>
            </a:xfrm>
            <a:prstGeom prst="roundRect">
              <a:avLst>
                <a:gd name="adj" fmla="val 50000"/>
              </a:avLst>
            </a:prstGeom>
            <a:solidFill>
              <a:schemeClr val="bg1"/>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7" name="文本框 66"/>
            <p:cNvSpPr txBox="1"/>
            <p:nvPr/>
          </p:nvSpPr>
          <p:spPr>
            <a:xfrm>
              <a:off x="4706222" y="4175831"/>
              <a:ext cx="4027919" cy="690694"/>
            </a:xfrm>
            <a:prstGeom prst="rect">
              <a:avLst/>
            </a:prstGeom>
            <a:noFill/>
            <a:effectLst/>
          </p:spPr>
          <p:txBody>
            <a:bodyPr wrap="square" rtlCol="0">
              <a:spAutoFit/>
            </a:bodyPr>
            <a:lstStyle/>
            <a:p>
              <a:r>
                <a:rPr lang="zh-CN" altLang="en-US" sz="3200" i="1" spc="300" dirty="0">
                  <a:latin typeface="印品灵秀体" panose="02000500000000000000" pitchFamily="2" charset="-122"/>
                  <a:ea typeface="印品灵秀体" panose="02000500000000000000" pitchFamily="2" charset="-122"/>
                  <a:cs typeface="+mn-ea"/>
                  <a:sym typeface="Arial" panose="020B0604020202020204" pitchFamily="34" charset="0"/>
                </a:rPr>
                <a:t>安全知识与自救</a:t>
              </a:r>
            </a:p>
          </p:txBody>
        </p:sp>
        <p:sp>
          <p:nvSpPr>
            <p:cNvPr id="68" name="矩形: 圆角 67"/>
            <p:cNvSpPr/>
            <p:nvPr/>
          </p:nvSpPr>
          <p:spPr>
            <a:xfrm>
              <a:off x="3997521" y="4067030"/>
              <a:ext cx="810071" cy="793002"/>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9" name="文本框 68"/>
            <p:cNvSpPr txBox="1"/>
            <p:nvPr/>
          </p:nvSpPr>
          <p:spPr>
            <a:xfrm>
              <a:off x="4008993" y="4156811"/>
              <a:ext cx="1017102" cy="617990"/>
            </a:xfrm>
            <a:prstGeom prst="rect">
              <a:avLst/>
            </a:prstGeom>
            <a:noFill/>
            <a:effectLst/>
          </p:spPr>
          <p:txBody>
            <a:bodyPr wrap="square" rtlCol="0">
              <a:spAutoFit/>
            </a:bodyPr>
            <a:lstStyle/>
            <a:p>
              <a:r>
                <a:rPr lang="en-US" altLang="zh-CN" sz="28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rPr>
                <a:t>04</a:t>
              </a:r>
              <a:endParaRPr lang="zh-CN" altLang="en-US" sz="2800" dirty="0">
                <a:solidFill>
                  <a:schemeClr val="bg1"/>
                </a:solidFill>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pic>
        <p:nvPicPr>
          <p:cNvPr id="72" name="图片 71"/>
          <p:cNvPicPr>
            <a:picLocks noChangeAspect="1"/>
          </p:cNvPicPr>
          <p:nvPr/>
        </p:nvPicPr>
        <p:blipFill>
          <a:blip r:embed="rId14"/>
          <a:stretch>
            <a:fillRect/>
          </a:stretch>
        </p:blipFill>
        <p:spPr>
          <a:xfrm>
            <a:off x="7687173" y="3990435"/>
            <a:ext cx="3964602" cy="3964602"/>
          </a:xfrm>
          <a:prstGeom prst="rect">
            <a:avLst/>
          </a:prstGeom>
        </p:spPr>
      </p:pic>
      <p:pic>
        <p:nvPicPr>
          <p:cNvPr id="70" name="图片 69"/>
          <p:cNvPicPr>
            <a:picLocks noChangeAspect="1"/>
          </p:cNvPicPr>
          <p:nvPr/>
        </p:nvPicPr>
        <p:blipFill>
          <a:blip r:embed="rId15"/>
          <a:stretch>
            <a:fillRect/>
          </a:stretch>
        </p:blipFill>
        <p:spPr>
          <a:xfrm>
            <a:off x="9802312" y="4223645"/>
            <a:ext cx="2389688" cy="2995902"/>
          </a:xfrm>
          <a:prstGeom prst="rect">
            <a:avLst/>
          </a:prstGeom>
        </p:spPr>
      </p:pic>
      <p:pic>
        <p:nvPicPr>
          <p:cNvPr id="20" name="图片 19"/>
          <p:cNvPicPr>
            <a:picLocks noChangeAspect="1"/>
          </p:cNvPicPr>
          <p:nvPr/>
        </p:nvPicPr>
        <p:blipFill>
          <a:blip r:embed="rId16"/>
          <a:srcRect r="-4771" b="-10946"/>
          <a:stretch>
            <a:fillRect/>
          </a:stretch>
        </p:blipFill>
        <p:spPr>
          <a:xfrm>
            <a:off x="7528596" y="5613119"/>
            <a:ext cx="4929923" cy="1500052"/>
          </a:xfrm>
          <a:prstGeom prst="rect">
            <a:avLst/>
          </a:prstGeom>
        </p:spPr>
      </p:pic>
      <p:grpSp>
        <p:nvGrpSpPr>
          <p:cNvPr id="79" name="组合 78"/>
          <p:cNvGrpSpPr/>
          <p:nvPr/>
        </p:nvGrpSpPr>
        <p:grpSpPr>
          <a:xfrm>
            <a:off x="2438151" y="1280718"/>
            <a:ext cx="2476865" cy="3365401"/>
            <a:chOff x="2438151" y="1280718"/>
            <a:chExt cx="2476865" cy="3365401"/>
          </a:xfrm>
        </p:grpSpPr>
        <p:pic>
          <p:nvPicPr>
            <p:cNvPr id="17" name="图片 16"/>
            <p:cNvPicPr>
              <a:picLocks noChangeAspect="1"/>
            </p:cNvPicPr>
            <p:nvPr/>
          </p:nvPicPr>
          <p:blipFill>
            <a:blip r:embed="rId17"/>
            <a:stretch>
              <a:fillRect/>
            </a:stretch>
          </p:blipFill>
          <p:spPr>
            <a:xfrm>
              <a:off x="3907590" y="2291799"/>
              <a:ext cx="1007426" cy="596421"/>
            </a:xfrm>
            <a:prstGeom prst="rect">
              <a:avLst/>
            </a:prstGeom>
          </p:spPr>
        </p:pic>
        <p:sp>
          <p:nvSpPr>
            <p:cNvPr id="74" name="文本框 73"/>
            <p:cNvSpPr txBox="1"/>
            <p:nvPr/>
          </p:nvSpPr>
          <p:spPr>
            <a:xfrm>
              <a:off x="2780512" y="1280718"/>
              <a:ext cx="993789" cy="1862048"/>
            </a:xfrm>
            <a:prstGeom prst="rect">
              <a:avLst/>
            </a:prstGeom>
            <a:noFill/>
            <a:effectLst/>
          </p:spPr>
          <p:txBody>
            <a:bodyPr wrap="square" rtlCol="0">
              <a:spAutoFit/>
            </a:bodyPr>
            <a:lstStyle/>
            <a:p>
              <a:pPr algn="ctr"/>
              <a:r>
                <a:rPr lang="zh-CN" altLang="en-US" sz="11500" spc="300" dirty="0">
                  <a:solidFill>
                    <a:srgbClr val="E75D56"/>
                  </a:solidFill>
                  <a:latin typeface="印品灵秀体" panose="02000500000000000000" pitchFamily="2" charset="-122"/>
                  <a:ea typeface="印品灵秀体" panose="02000500000000000000" pitchFamily="2" charset="-122"/>
                  <a:cs typeface="+mn-ea"/>
                  <a:sym typeface="Arial" panose="020B0604020202020204" pitchFamily="34" charset="0"/>
                </a:rPr>
                <a:t>目</a:t>
              </a:r>
              <a:endParaRPr lang="en-US" altLang="zh-CN" sz="11500" spc="300" dirty="0">
                <a:solidFill>
                  <a:srgbClr val="E75D56"/>
                </a:solidFill>
                <a:latin typeface="印品灵秀体" panose="02000500000000000000" pitchFamily="2" charset="-122"/>
                <a:ea typeface="印品灵秀体" panose="02000500000000000000" pitchFamily="2" charset="-122"/>
                <a:cs typeface="+mn-ea"/>
                <a:sym typeface="Arial" panose="020B0604020202020204" pitchFamily="34" charset="0"/>
              </a:endParaRPr>
            </a:p>
          </p:txBody>
        </p:sp>
        <p:sp>
          <p:nvSpPr>
            <p:cNvPr id="76" name="文本框 75"/>
            <p:cNvSpPr txBox="1"/>
            <p:nvPr/>
          </p:nvSpPr>
          <p:spPr>
            <a:xfrm>
              <a:off x="2822400" y="2707515"/>
              <a:ext cx="1407342" cy="1862048"/>
            </a:xfrm>
            <a:prstGeom prst="rect">
              <a:avLst/>
            </a:prstGeom>
            <a:noFill/>
          </p:spPr>
          <p:txBody>
            <a:bodyPr wrap="square">
              <a:spAutoFit/>
            </a:bodyPr>
            <a:lstStyle/>
            <a:p>
              <a:pPr algn="ctr"/>
              <a:r>
                <a:rPr lang="zh-CN" altLang="en-US" sz="11500" spc="300" dirty="0">
                  <a:solidFill>
                    <a:srgbClr val="E75D56"/>
                  </a:solidFill>
                  <a:latin typeface="印品灵秀体" panose="02000500000000000000" pitchFamily="2" charset="-122"/>
                  <a:ea typeface="印品灵秀体" panose="02000500000000000000" pitchFamily="2" charset="-122"/>
                  <a:cs typeface="+mn-ea"/>
                  <a:sym typeface="Arial" panose="020B0604020202020204" pitchFamily="34" charset="0"/>
                </a:rPr>
                <a:t>录</a:t>
              </a:r>
            </a:p>
          </p:txBody>
        </p:sp>
        <p:sp>
          <p:nvSpPr>
            <p:cNvPr id="78" name="文本框 77"/>
            <p:cNvSpPr txBox="1"/>
            <p:nvPr/>
          </p:nvSpPr>
          <p:spPr>
            <a:xfrm rot="6029619">
              <a:off x="1587212" y="3456626"/>
              <a:ext cx="2040432" cy="338554"/>
            </a:xfrm>
            <a:prstGeom prst="rect">
              <a:avLst/>
            </a:prstGeom>
            <a:noFill/>
            <a:effectLst/>
          </p:spPr>
          <p:txBody>
            <a:bodyPr wrap="square" rtlCol="0">
              <a:spAutoFit/>
            </a:bodyPr>
            <a:lstStyle/>
            <a:p>
              <a:pPr algn="ctr"/>
              <a:r>
                <a:rPr lang="en-US" altLang="zh-CN" sz="1600" spc="300" dirty="0">
                  <a:solidFill>
                    <a:srgbClr val="E75D56"/>
                  </a:solidFill>
                  <a:latin typeface="印品灵秀体" panose="02000500000000000000" pitchFamily="2" charset="-122"/>
                  <a:ea typeface="印品灵秀体" panose="02000500000000000000" pitchFamily="2" charset="-122"/>
                  <a:cs typeface="+mn-ea"/>
                  <a:sym typeface="Arial" panose="020B0604020202020204" pitchFamily="34" charset="0"/>
                </a:rPr>
                <a:t>CONTENTS</a:t>
              </a:r>
            </a:p>
          </p:txBody>
        </p:sp>
      </p:grpSp>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dur="100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par>
                                <p:cTn id="20" presetID="42" presetClass="entr" presetSubtype="0" dur="100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1000"/>
                                        <p:tgtEl>
                                          <p:spTgt spid="70"/>
                                        </p:tgtEl>
                                      </p:cBhvr>
                                    </p:animEffect>
                                    <p:anim calcmode="lin" valueType="num">
                                      <p:cBhvr>
                                        <p:cTn id="23" dur="1000" fill="hold"/>
                                        <p:tgtEl>
                                          <p:spTgt spid="70"/>
                                        </p:tgtEl>
                                        <p:attrNameLst>
                                          <p:attrName>ppt_x</p:attrName>
                                        </p:attrNameLst>
                                      </p:cBhvr>
                                      <p:tavLst>
                                        <p:tav tm="0">
                                          <p:val>
                                            <p:strVal val="#ppt_x"/>
                                          </p:val>
                                        </p:tav>
                                        <p:tav tm="100000">
                                          <p:val>
                                            <p:strVal val="#ppt_x"/>
                                          </p:val>
                                        </p:tav>
                                      </p:tavLst>
                                    </p:anim>
                                    <p:anim calcmode="lin" valueType="num">
                                      <p:cBhvr>
                                        <p:cTn id="24" dur="1000" fill="hold"/>
                                        <p:tgtEl>
                                          <p:spTgt spid="70"/>
                                        </p:tgtEl>
                                        <p:attrNameLst>
                                          <p:attrName>ppt_y</p:attrName>
                                        </p:attrNameLst>
                                      </p:cBhvr>
                                      <p:tavLst>
                                        <p:tav tm="0">
                                          <p:val>
                                            <p:strVal val="#ppt_y+.1"/>
                                          </p:val>
                                        </p:tav>
                                        <p:tav tm="100000">
                                          <p:val>
                                            <p:strVal val="#ppt_y"/>
                                          </p:val>
                                        </p:tav>
                                      </p:tavLst>
                                    </p:anim>
                                  </p:childTnLst>
                                </p:cTn>
                              </p:par>
                              <p:par>
                                <p:cTn id="25" presetID="42" presetClass="entr" presetSubtype="0" dur="100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p:stCondLst>
                              <p:cond delay="0"/>
                            </p:stCondLst>
                            <p:childTnLst>
                              <p:par>
                                <p:cTn id="32" presetID="50" presetClass="entr" presetSubtype="0" dur="1000" decel="100000"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anim calcmode="lin" valueType="num">
                                      <p:cBhvr>
                                        <p:cTn id="34" dur="1000" fill="hold"/>
                                        <p:tgtEl>
                                          <p:spTgt spid="79"/>
                                        </p:tgtEl>
                                        <p:attrNameLst>
                                          <p:attrName>ppt_w</p:attrName>
                                        </p:attrNameLst>
                                      </p:cBhvr>
                                      <p:tavLst>
                                        <p:tav tm="0">
                                          <p:val>
                                            <p:strVal val="#ppt_w+.3"/>
                                          </p:val>
                                        </p:tav>
                                        <p:tav tm="100000">
                                          <p:val>
                                            <p:strVal val="#ppt_w"/>
                                          </p:val>
                                        </p:tav>
                                      </p:tavLst>
                                    </p:anim>
                                    <p:anim calcmode="lin" valueType="num">
                                      <p:cBhvr>
                                        <p:cTn id="35" dur="1000" fill="hold"/>
                                        <p:tgtEl>
                                          <p:spTgt spid="79"/>
                                        </p:tgtEl>
                                        <p:attrNameLst>
                                          <p:attrName>ppt_h</p:attrName>
                                        </p:attrNameLst>
                                      </p:cBhvr>
                                      <p:tavLst>
                                        <p:tav tm="0">
                                          <p:val>
                                            <p:strVal val="#ppt_h"/>
                                          </p:val>
                                        </p:tav>
                                        <p:tav tm="100000">
                                          <p:val>
                                            <p:strVal val="#ppt_h"/>
                                          </p:val>
                                        </p:tav>
                                      </p:tavLst>
                                    </p:anim>
                                    <p:animEffect transition="in" filter="fade">
                                      <p:cBhvr>
                                        <p:cTn id="36" dur="1000"/>
                                        <p:tgtEl>
                                          <p:spTgt spid="79"/>
                                        </p:tgtEl>
                                      </p:cBhvr>
                                    </p:animEffect>
                                  </p:childTnLst>
                                </p:cTn>
                              </p:par>
                            </p:childTnLst>
                          </p:cTn>
                        </p:par>
                      </p:childTnLst>
                    </p:cTn>
                  </p:par>
                  <p:par>
                    <p:cTn id="37" fill="hold" nodeType="clickPar">
                      <p:stCondLst>
                        <p:cond delay="indefinite"/>
                      </p:stCondLst>
                      <p:childTnLst>
                        <p:par>
                          <p:cTn id="38" fill="hold">
                            <p:stCondLst>
                              <p:cond delay="0"/>
                            </p:stCondLst>
                            <p:childTnLst>
                              <p:par>
                                <p:cTn id="39" presetID="2" presetClass="entr" presetSubtype="2" dur="50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additive="base">
                                        <p:cTn id="41" dur="500" fill="hold"/>
                                        <p:tgtEl>
                                          <p:spTgt spid="23"/>
                                        </p:tgtEl>
                                        <p:attrNameLst>
                                          <p:attrName>ppt_x</p:attrName>
                                        </p:attrNameLst>
                                      </p:cBhvr>
                                      <p:tavLst>
                                        <p:tav tm="0">
                                          <p:val>
                                            <p:strVal val="1+#ppt_w/2"/>
                                          </p:val>
                                        </p:tav>
                                        <p:tav tm="100000">
                                          <p:val>
                                            <p:strVal val="#ppt_x"/>
                                          </p:val>
                                        </p:tav>
                                      </p:tavLst>
                                    </p:anim>
                                    <p:anim calcmode="lin" valueType="num">
                                      <p:cBhvr additive="base">
                                        <p:cTn id="42"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p:stCondLst>
                              <p:cond delay="0"/>
                            </p:stCondLst>
                            <p:childTnLst>
                              <p:par>
                                <p:cTn id="45" presetID="2" presetClass="entr" presetSubtype="2" dur="50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 calcmode="lin" valueType="num">
                                      <p:cBhvr additive="base">
                                        <p:cTn id="47" dur="500" fill="hold"/>
                                        <p:tgtEl>
                                          <p:spTgt spid="55"/>
                                        </p:tgtEl>
                                        <p:attrNameLst>
                                          <p:attrName>ppt_x</p:attrName>
                                        </p:attrNameLst>
                                      </p:cBhvr>
                                      <p:tavLst>
                                        <p:tav tm="0">
                                          <p:val>
                                            <p:strVal val="1+#ppt_w/2"/>
                                          </p:val>
                                        </p:tav>
                                        <p:tav tm="100000">
                                          <p:val>
                                            <p:strVal val="#ppt_x"/>
                                          </p:val>
                                        </p:tav>
                                      </p:tavLst>
                                    </p:anim>
                                    <p:anim calcmode="lin" valueType="num">
                                      <p:cBhvr additive="base">
                                        <p:cTn id="48"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p:stCondLst>
                              <p:cond delay="0"/>
                            </p:stCondLst>
                            <p:childTnLst>
                              <p:par>
                                <p:cTn id="51" presetID="2" presetClass="entr" presetSubtype="2" dur="500" fill="hold" nodeType="click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1+#ppt_w/2"/>
                                          </p:val>
                                        </p:tav>
                                        <p:tav tm="100000">
                                          <p:val>
                                            <p:strVal val="#ppt_x"/>
                                          </p:val>
                                        </p:tav>
                                      </p:tavLst>
                                    </p:anim>
                                    <p:anim calcmode="lin" valueType="num">
                                      <p:cBhvr additive="base">
                                        <p:cTn id="5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p:stCondLst>
                              <p:cond delay="0"/>
                            </p:stCondLst>
                            <p:childTnLst>
                              <p:par>
                                <p:cTn id="57" presetID="2" presetClass="entr" presetSubtype="2" dur="500" fill="hold" nodeType="clickEffect">
                                  <p:stCondLst>
                                    <p:cond delay="0"/>
                                  </p:stCondLst>
                                  <p:childTnLst>
                                    <p:set>
                                      <p:cBhvr>
                                        <p:cTn id="58" dur="1" fill="hold">
                                          <p:stCondLst>
                                            <p:cond delay="0"/>
                                          </p:stCondLst>
                                        </p:cTn>
                                        <p:tgtEl>
                                          <p:spTgt spid="65"/>
                                        </p:tgtEl>
                                        <p:attrNameLst>
                                          <p:attrName>style.visibility</p:attrName>
                                        </p:attrNameLst>
                                      </p:cBhvr>
                                      <p:to>
                                        <p:strVal val="visible"/>
                                      </p:to>
                                    </p:set>
                                    <p:anim calcmode="lin" valueType="num">
                                      <p:cBhvr additive="base">
                                        <p:cTn id="59" dur="500" fill="hold"/>
                                        <p:tgtEl>
                                          <p:spTgt spid="65"/>
                                        </p:tgtEl>
                                        <p:attrNameLst>
                                          <p:attrName>ppt_x</p:attrName>
                                        </p:attrNameLst>
                                      </p:cBhvr>
                                      <p:tavLst>
                                        <p:tav tm="0">
                                          <p:val>
                                            <p:strVal val="1+#ppt_w/2"/>
                                          </p:val>
                                        </p:tav>
                                        <p:tav tm="100000">
                                          <p:val>
                                            <p:strVal val="#ppt_x"/>
                                          </p:val>
                                        </p:tav>
                                      </p:tavLst>
                                    </p:anim>
                                    <p:anim calcmode="lin" valueType="num">
                                      <p:cBhvr additive="base">
                                        <p:cTn id="60"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58000"/>
          </a:xfrm>
          <a:prstGeom prst="rect">
            <a:avLst/>
          </a:prstGeom>
        </p:spPr>
      </p:pic>
      <p:pic>
        <p:nvPicPr>
          <p:cNvPr id="27" name="图片 26"/>
          <p:cNvPicPr>
            <a:picLocks noChangeAspect="1"/>
          </p:cNvPicPr>
          <p:nvPr/>
        </p:nvPicPr>
        <p:blipFill>
          <a:blip r:embed="rId3"/>
          <a:stretch>
            <a:fillRect/>
          </a:stretch>
        </p:blipFill>
        <p:spPr>
          <a:xfrm>
            <a:off x="-1" y="-38650"/>
            <a:ext cx="12192001" cy="6180022"/>
          </a:xfrm>
          <a:prstGeom prst="rect">
            <a:avLst/>
          </a:prstGeom>
        </p:spPr>
      </p:pic>
      <p:pic>
        <p:nvPicPr>
          <p:cNvPr id="3" name="图片 2"/>
          <p:cNvPicPr>
            <a:picLocks noChangeAspect="1"/>
          </p:cNvPicPr>
          <p:nvPr/>
        </p:nvPicPr>
        <p:blipFill>
          <a:blip r:embed="rId4"/>
          <a:stretch>
            <a:fillRect/>
          </a:stretch>
        </p:blipFill>
        <p:spPr>
          <a:xfrm>
            <a:off x="203134" y="2353225"/>
            <a:ext cx="2389688" cy="2995902"/>
          </a:xfrm>
          <a:prstGeom prst="rect">
            <a:avLst/>
          </a:prstGeom>
        </p:spPr>
      </p:pic>
      <p:pic>
        <p:nvPicPr>
          <p:cNvPr id="4" name="图片 3"/>
          <p:cNvPicPr>
            <a:picLocks noChangeAspect="1"/>
          </p:cNvPicPr>
          <p:nvPr/>
        </p:nvPicPr>
        <p:blipFill>
          <a:blip r:embed="rId5"/>
          <a:stretch>
            <a:fillRect/>
          </a:stretch>
        </p:blipFill>
        <p:spPr>
          <a:xfrm>
            <a:off x="-114300" y="4832350"/>
            <a:ext cx="12192000" cy="2070099"/>
          </a:xfrm>
          <a:prstGeom prst="rect">
            <a:avLst/>
          </a:prstGeom>
        </p:spPr>
      </p:pic>
      <p:pic>
        <p:nvPicPr>
          <p:cNvPr id="5" name="图片 4"/>
          <p:cNvPicPr>
            <a:picLocks noChangeAspect="1"/>
          </p:cNvPicPr>
          <p:nvPr/>
        </p:nvPicPr>
        <p:blipFill>
          <a:blip r:embed="rId6"/>
          <a:stretch>
            <a:fillRect/>
          </a:stretch>
        </p:blipFill>
        <p:spPr>
          <a:xfrm>
            <a:off x="-2086470" y="3012311"/>
            <a:ext cx="6581788" cy="5131564"/>
          </a:xfrm>
          <a:prstGeom prst="rect">
            <a:avLst/>
          </a:prstGeom>
        </p:spPr>
      </p:pic>
      <p:pic>
        <p:nvPicPr>
          <p:cNvPr id="6" name="图片 5"/>
          <p:cNvPicPr>
            <a:picLocks noChangeAspect="1"/>
          </p:cNvPicPr>
          <p:nvPr/>
        </p:nvPicPr>
        <p:blipFill>
          <a:blip r:embed="rId7"/>
          <a:stretch>
            <a:fillRect/>
          </a:stretch>
        </p:blipFill>
        <p:spPr>
          <a:xfrm>
            <a:off x="4698041" y="4870321"/>
            <a:ext cx="7493959" cy="1620421"/>
          </a:xfrm>
          <a:prstGeom prst="rect">
            <a:avLst/>
          </a:prstGeom>
        </p:spPr>
      </p:pic>
      <p:pic>
        <p:nvPicPr>
          <p:cNvPr id="7" name="图片 6"/>
          <p:cNvPicPr>
            <a:picLocks noChangeAspect="1"/>
          </p:cNvPicPr>
          <p:nvPr/>
        </p:nvPicPr>
        <p:blipFill>
          <a:blip r:embed="rId8"/>
          <a:stretch>
            <a:fillRect/>
          </a:stretch>
        </p:blipFill>
        <p:spPr>
          <a:xfrm>
            <a:off x="4895848" y="4787899"/>
            <a:ext cx="1797051" cy="1132388"/>
          </a:xfrm>
          <a:prstGeom prst="rect">
            <a:avLst/>
          </a:prstGeom>
        </p:spPr>
      </p:pic>
      <p:pic>
        <p:nvPicPr>
          <p:cNvPr id="8" name="图片 7"/>
          <p:cNvPicPr>
            <a:picLocks noChangeAspect="1"/>
          </p:cNvPicPr>
          <p:nvPr/>
        </p:nvPicPr>
        <p:blipFill>
          <a:blip r:embed="rId9"/>
          <a:srcRect r="-10353"/>
          <a:stretch>
            <a:fillRect/>
          </a:stretch>
        </p:blipFill>
        <p:spPr>
          <a:xfrm>
            <a:off x="7493960" y="4705350"/>
            <a:ext cx="5161805" cy="2070099"/>
          </a:xfrm>
          <a:prstGeom prst="rect">
            <a:avLst/>
          </a:prstGeom>
        </p:spPr>
      </p:pic>
      <p:pic>
        <p:nvPicPr>
          <p:cNvPr id="10" name="图片 9"/>
          <p:cNvPicPr>
            <a:picLocks noChangeAspect="1"/>
          </p:cNvPicPr>
          <p:nvPr/>
        </p:nvPicPr>
        <p:blipFill>
          <a:blip r:embed="rId10"/>
          <a:stretch>
            <a:fillRect/>
          </a:stretch>
        </p:blipFill>
        <p:spPr>
          <a:xfrm>
            <a:off x="9258300" y="0"/>
            <a:ext cx="2933700" cy="6654800"/>
          </a:xfrm>
          <a:prstGeom prst="rect">
            <a:avLst/>
          </a:prstGeom>
        </p:spPr>
      </p:pic>
      <p:pic>
        <p:nvPicPr>
          <p:cNvPr id="11" name="图片 10"/>
          <p:cNvPicPr>
            <a:picLocks noChangeAspect="1"/>
          </p:cNvPicPr>
          <p:nvPr/>
        </p:nvPicPr>
        <p:blipFill>
          <a:blip r:embed="rId11"/>
          <a:stretch>
            <a:fillRect/>
          </a:stretch>
        </p:blipFill>
        <p:spPr>
          <a:xfrm>
            <a:off x="-53670" y="4965700"/>
            <a:ext cx="12420600" cy="1964199"/>
          </a:xfrm>
          <a:prstGeom prst="rect">
            <a:avLst/>
          </a:prstGeom>
        </p:spPr>
      </p:pic>
      <p:pic>
        <p:nvPicPr>
          <p:cNvPr id="12" name="图片 11"/>
          <p:cNvPicPr>
            <a:picLocks noChangeAspect="1"/>
          </p:cNvPicPr>
          <p:nvPr/>
        </p:nvPicPr>
        <p:blipFill>
          <a:blip r:embed="rId12"/>
          <a:stretch>
            <a:fillRect/>
          </a:stretch>
        </p:blipFill>
        <p:spPr>
          <a:xfrm>
            <a:off x="7122004" y="-38651"/>
            <a:ext cx="5098571" cy="2070100"/>
          </a:xfrm>
          <a:prstGeom prst="rect">
            <a:avLst/>
          </a:prstGeom>
        </p:spPr>
      </p:pic>
      <p:pic>
        <p:nvPicPr>
          <p:cNvPr id="16" name="图片 15"/>
          <p:cNvPicPr>
            <a:picLocks noChangeAspect="1"/>
          </p:cNvPicPr>
          <p:nvPr/>
        </p:nvPicPr>
        <p:blipFill>
          <a:blip r:embed="rId13"/>
          <a:stretch>
            <a:fillRect/>
          </a:stretch>
        </p:blipFill>
        <p:spPr>
          <a:xfrm>
            <a:off x="9088832" y="1189514"/>
            <a:ext cx="1140343" cy="675111"/>
          </a:xfrm>
          <a:prstGeom prst="rect">
            <a:avLst/>
          </a:prstGeom>
        </p:spPr>
      </p:pic>
      <p:pic>
        <p:nvPicPr>
          <p:cNvPr id="17" name="图片 16"/>
          <p:cNvPicPr>
            <a:picLocks noChangeAspect="1"/>
          </p:cNvPicPr>
          <p:nvPr/>
        </p:nvPicPr>
        <p:blipFill>
          <a:blip r:embed="rId14"/>
          <a:stretch>
            <a:fillRect/>
          </a:stretch>
        </p:blipFill>
        <p:spPr>
          <a:xfrm>
            <a:off x="1111259" y="1926329"/>
            <a:ext cx="657743" cy="389400"/>
          </a:xfrm>
          <a:prstGeom prst="rect">
            <a:avLst/>
          </a:prstGeom>
        </p:spPr>
      </p:pic>
      <p:pic>
        <p:nvPicPr>
          <p:cNvPr id="18" name="图片 17"/>
          <p:cNvPicPr>
            <a:picLocks noChangeAspect="1"/>
          </p:cNvPicPr>
          <p:nvPr/>
        </p:nvPicPr>
        <p:blipFill>
          <a:blip r:embed="rId15"/>
          <a:stretch>
            <a:fillRect/>
          </a:stretch>
        </p:blipFill>
        <p:spPr>
          <a:xfrm>
            <a:off x="232901" y="-44449"/>
            <a:ext cx="2018256" cy="2070099"/>
          </a:xfrm>
          <a:prstGeom prst="rect">
            <a:avLst/>
          </a:prstGeom>
        </p:spPr>
      </p:pic>
      <p:pic>
        <p:nvPicPr>
          <p:cNvPr id="21" name="图片 20"/>
          <p:cNvPicPr>
            <a:picLocks noChangeAspect="1"/>
          </p:cNvPicPr>
          <p:nvPr/>
        </p:nvPicPr>
        <p:blipFill>
          <a:blip r:embed="rId16"/>
          <a:srcRect r="-14381"/>
          <a:stretch>
            <a:fillRect/>
          </a:stretch>
        </p:blipFill>
        <p:spPr>
          <a:xfrm>
            <a:off x="10850266" y="5457012"/>
            <a:ext cx="1566533" cy="1472474"/>
          </a:xfrm>
          <a:prstGeom prst="rect">
            <a:avLst/>
          </a:prstGeom>
        </p:spPr>
      </p:pic>
      <p:sp>
        <p:nvSpPr>
          <p:cNvPr id="26" name="文本框 25"/>
          <p:cNvSpPr txBox="1"/>
          <p:nvPr/>
        </p:nvSpPr>
        <p:spPr>
          <a:xfrm>
            <a:off x="2618289" y="2990412"/>
            <a:ext cx="7768212" cy="1323439"/>
          </a:xfrm>
          <a:prstGeom prst="rect">
            <a:avLst/>
          </a:prstGeom>
          <a:noFill/>
          <a:effectLst/>
        </p:spPr>
        <p:txBody>
          <a:bodyPr wrap="square" rtlCol="0">
            <a:spAutoFit/>
          </a:bodyPr>
          <a:lstStyle/>
          <a:p>
            <a:r>
              <a:rPr lang="zh-CN" altLang="en-US" sz="8000" spc="300" dirty="0">
                <a:latin typeface="印品灵秀体" panose="02000500000000000000" pitchFamily="2" charset="-122"/>
                <a:ea typeface="印品灵秀体" panose="02000500000000000000" pitchFamily="2" charset="-122"/>
                <a:cs typeface="+mn-ea"/>
                <a:sym typeface="Arial" panose="020B0604020202020204" pitchFamily="34" charset="0"/>
              </a:rPr>
              <a:t>安全知识与自救</a:t>
            </a:r>
          </a:p>
        </p:txBody>
      </p:sp>
      <p:pic>
        <p:nvPicPr>
          <p:cNvPr id="28" name="图片 27"/>
          <p:cNvPicPr>
            <a:picLocks noChangeAspect="1"/>
          </p:cNvPicPr>
          <p:nvPr/>
        </p:nvPicPr>
        <p:blipFill>
          <a:blip r:embed="rId17"/>
          <a:srcRect l="-1614" b="-643"/>
          <a:stretch>
            <a:fillRect/>
          </a:stretch>
        </p:blipFill>
        <p:spPr>
          <a:xfrm>
            <a:off x="-139767" y="4429619"/>
            <a:ext cx="2475494" cy="2513349"/>
          </a:xfrm>
          <a:prstGeom prst="rect">
            <a:avLst/>
          </a:prstGeom>
        </p:spPr>
      </p:pic>
      <p:pic>
        <p:nvPicPr>
          <p:cNvPr id="30" name="图片 29"/>
          <p:cNvPicPr>
            <a:picLocks noChangeAspect="1"/>
          </p:cNvPicPr>
          <p:nvPr/>
        </p:nvPicPr>
        <p:blipFill>
          <a:blip r:embed="rId18"/>
          <a:stretch>
            <a:fillRect/>
          </a:stretch>
        </p:blipFill>
        <p:spPr>
          <a:xfrm>
            <a:off x="8116536" y="3763090"/>
            <a:ext cx="3716181" cy="3716181"/>
          </a:xfrm>
          <a:prstGeom prst="rect">
            <a:avLst/>
          </a:prstGeom>
        </p:spPr>
      </p:pic>
      <p:grpSp>
        <p:nvGrpSpPr>
          <p:cNvPr id="34" name="组合 33"/>
          <p:cNvGrpSpPr/>
          <p:nvPr/>
        </p:nvGrpSpPr>
        <p:grpSpPr>
          <a:xfrm>
            <a:off x="4196270" y="336759"/>
            <a:ext cx="4215654" cy="2467368"/>
            <a:chOff x="4092424" y="109691"/>
            <a:chExt cx="4215654" cy="2467368"/>
          </a:xfrm>
        </p:grpSpPr>
        <p:pic>
          <p:nvPicPr>
            <p:cNvPr id="9" name="图片 8"/>
            <p:cNvPicPr>
              <a:picLocks noChangeAspect="1"/>
            </p:cNvPicPr>
            <p:nvPr/>
          </p:nvPicPr>
          <p:blipFill>
            <a:blip r:embed="rId19"/>
            <a:stretch>
              <a:fillRect/>
            </a:stretch>
          </p:blipFill>
          <p:spPr>
            <a:xfrm>
              <a:off x="4092424" y="109691"/>
              <a:ext cx="4215654" cy="2159646"/>
            </a:xfrm>
            <a:prstGeom prst="rect">
              <a:avLst/>
            </a:prstGeom>
          </p:spPr>
        </p:pic>
        <p:grpSp>
          <p:nvGrpSpPr>
            <p:cNvPr id="33" name="组合 32"/>
            <p:cNvGrpSpPr/>
            <p:nvPr/>
          </p:nvGrpSpPr>
          <p:grpSpPr>
            <a:xfrm>
              <a:off x="4264844" y="1752539"/>
              <a:ext cx="3617166" cy="824520"/>
              <a:chOff x="4264844" y="1752539"/>
              <a:chExt cx="3617166" cy="824520"/>
            </a:xfrm>
          </p:grpSpPr>
          <p:sp>
            <p:nvSpPr>
              <p:cNvPr id="31" name="矩形: 圆角 30"/>
              <p:cNvSpPr/>
              <p:nvPr/>
            </p:nvSpPr>
            <p:spPr>
              <a:xfrm>
                <a:off x="4264844" y="1752539"/>
                <a:ext cx="3617166" cy="824520"/>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文本框 31"/>
              <p:cNvSpPr txBox="1"/>
              <p:nvPr/>
            </p:nvSpPr>
            <p:spPr>
              <a:xfrm>
                <a:off x="4669172" y="1854730"/>
                <a:ext cx="2933699" cy="646331"/>
              </a:xfrm>
              <a:prstGeom prst="rect">
                <a:avLst/>
              </a:prstGeom>
              <a:noFill/>
              <a:effectLst/>
            </p:spPr>
            <p:txBody>
              <a:bodyPr wrap="square" rtlCol="0">
                <a:spAutoFit/>
              </a:bodyPr>
              <a:lstStyle/>
              <a:p>
                <a:r>
                  <a:rPr lang="en-US" altLang="zh-CN"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rPr>
                  <a:t>PART 04</a:t>
                </a:r>
                <a:endParaRPr lang="zh-CN" altLang="en-US"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sp>
        <p:nvSpPr>
          <p:cNvPr id="35" name="Rectangle 44"/>
          <p:cNvSpPr/>
          <p:nvPr/>
        </p:nvSpPr>
        <p:spPr>
          <a:xfrm>
            <a:off x="3371962" y="4178849"/>
            <a:ext cx="5823177" cy="683072"/>
          </a:xfrm>
          <a:prstGeom prst="rect">
            <a:avLst/>
          </a:prstGeom>
        </p:spPr>
        <p:txBody>
          <a:bodyPr wrap="square">
            <a:spAutoFit/>
          </a:bodyPr>
          <a:lstStyle/>
          <a:p>
            <a:pPr algn="ctr">
              <a:lnSpc>
                <a:spcPct val="120000"/>
              </a:lnSpc>
            </a:pPr>
            <a:r>
              <a:rPr lang="en-US" sz="110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A wonderful serenity has taken possession of my entire soul, like these sweet mornings of spring which I enjoy with my whole heart. </a:t>
            </a:r>
          </a:p>
          <a:p>
            <a:pPr algn="ctr">
              <a:lnSpc>
                <a:spcPct val="120000"/>
              </a:lnSpc>
            </a:pPr>
            <a:r>
              <a:rPr lang="en-US" sz="110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dur="5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dur="50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dur="5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2" presetClass="entr" presetSubtype="0" dur="100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0" presetClass="entr" presetSubtype="0" dur="1000" decel="10000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3"/>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6" presetClass="entr" presetSubtype="21" dur="50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p:cNvSpPr/>
          <p:nvPr/>
        </p:nvSpPr>
        <p:spPr>
          <a:xfrm>
            <a:off x="2884092" y="2587036"/>
            <a:ext cx="1439670" cy="407516"/>
          </a:xfrm>
          <a:prstGeom prst="roundRect">
            <a:avLst>
              <a:gd name="adj" fmla="val 50000"/>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昆虫叮咬</a:t>
            </a:r>
          </a:p>
        </p:txBody>
      </p:sp>
      <p:sp>
        <p:nvSpPr>
          <p:cNvPr id="11" name="矩形 10"/>
          <p:cNvSpPr/>
          <p:nvPr/>
        </p:nvSpPr>
        <p:spPr>
          <a:xfrm>
            <a:off x="868601" y="2994552"/>
            <a:ext cx="3536461" cy="2181495"/>
          </a:xfrm>
          <a:prstGeom prst="rect">
            <a:avLst/>
          </a:prstGeom>
        </p:spPr>
        <p:txBody>
          <a:bodyPr wrap="square">
            <a:spAutoFit/>
          </a:bodyPr>
          <a:lstStyle/>
          <a:p>
            <a:pPr marL="0" marR="0" lvl="0" indent="0" algn="r" defTabSz="914400" rtl="0" eaLnBrk="1" fontAlgn="auto" latinLnBrk="0" hangingPunct="1">
              <a:lnSpc>
                <a:spcPct val="2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在野外为了防止昆虫的叮咬，人员应穿长袖衣和裤，扎紧袖囗、领囗，皮朕暴露部位涂搽防蚊药。不要在潮湿的树荫和草地上坐卧。被昆虫叮咬后，可用肥皂水、盐水、小苏打水涂抹患处止痒消毒。</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矩形: 圆角 14"/>
          <p:cNvSpPr/>
          <p:nvPr/>
        </p:nvSpPr>
        <p:spPr>
          <a:xfrm>
            <a:off x="7529350" y="2587036"/>
            <a:ext cx="1439670" cy="407516"/>
          </a:xfrm>
          <a:prstGeom prst="roundRect">
            <a:avLst>
              <a:gd name="adj" fmla="val 50000"/>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昏 厥</a:t>
            </a:r>
          </a:p>
        </p:txBody>
      </p:sp>
      <p:sp>
        <p:nvSpPr>
          <p:cNvPr id="16" name="矩形 15"/>
          <p:cNvSpPr/>
          <p:nvPr/>
        </p:nvSpPr>
        <p:spPr>
          <a:xfrm>
            <a:off x="7407765" y="2994552"/>
            <a:ext cx="3669809" cy="2610779"/>
          </a:xfrm>
          <a:prstGeom prst="rect">
            <a:avLst/>
          </a:prstGeom>
        </p:spPr>
        <p:txBody>
          <a:bodyPr wrap="square">
            <a:spAutoFit/>
          </a:bodyP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野外昏厥多是由于摔伤、疲芳过度、饥饿过度等原因造成的。主要表现为脸笆突然苍白，脉搏微弱而缓慢，失去知觉。遇到这种情况，不必惊慌，一般过一会便会苏醒。醒来后，应喝些热水，注意休息。</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0" marR="0" lvl="0" indent="0" algn="l" defTabSz="914400" rtl="0" eaLnBrk="1" fontAlgn="auto" latinLnBrk="0" hangingPunct="1">
              <a:lnSpc>
                <a:spcPct val="200000"/>
              </a:lnSpc>
              <a:spcBef>
                <a:spcPct val="0"/>
              </a:spcBef>
              <a:spcAft>
                <a:spcPct val="0"/>
              </a:spcAft>
              <a:buClrTx/>
              <a:buSzTx/>
              <a:buFontTx/>
              <a:buNone/>
              <a:defRPr/>
            </a:pP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3" name="组合 12"/>
          <p:cNvGrpSpPr/>
          <p:nvPr/>
        </p:nvGrpSpPr>
        <p:grpSpPr>
          <a:xfrm>
            <a:off x="868601" y="542622"/>
            <a:ext cx="6103699" cy="824699"/>
            <a:chOff x="963851" y="504522"/>
            <a:chExt cx="6103699" cy="824699"/>
          </a:xfrm>
        </p:grpSpPr>
        <p:sp>
          <p:nvSpPr>
            <p:cNvPr id="14" name="MH_Entry_1">
              <a:hlinkClick r:id="rId4"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300" normalizeH="0" baseline="0" noProof="0" dirty="0">
                  <a:ln>
                    <a:noFill/>
                  </a:ln>
                  <a:solidFill>
                    <a:prstClr val="black"/>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基本安全知识</a:t>
              </a:r>
            </a:p>
          </p:txBody>
        </p:sp>
        <p:pic>
          <p:nvPicPr>
            <p:cNvPr id="17" name="图片 16"/>
            <p:cNvPicPr>
              <a:picLocks noChangeAspect="1"/>
            </p:cNvPicPr>
            <p:nvPr/>
          </p:nvPicPr>
          <p:blipFill>
            <a:blip r:embed="rId5"/>
            <a:stretch>
              <a:fillRect/>
            </a:stretch>
          </p:blipFill>
          <p:spPr>
            <a:xfrm>
              <a:off x="963851" y="504522"/>
              <a:ext cx="824699" cy="824699"/>
            </a:xfrm>
            <a:prstGeom prst="rect">
              <a:avLst/>
            </a:prstGeom>
          </p:spPr>
        </p:pic>
      </p:grpSp>
      <p:pic>
        <p:nvPicPr>
          <p:cNvPr id="18" name="图片 17"/>
          <p:cNvPicPr>
            <a:picLocks noChangeAspect="1"/>
          </p:cNvPicPr>
          <p:nvPr/>
        </p:nvPicPr>
        <p:blipFill>
          <a:blip r:embed="rId6"/>
          <a:stretch>
            <a:fillRect/>
          </a:stretch>
        </p:blipFill>
        <p:spPr>
          <a:xfrm>
            <a:off x="4361136" y="1681953"/>
            <a:ext cx="3212141" cy="41803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dur="1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cond evt="onBegin" delay="0">
                          <p:tn val="9"/>
                        </p:cond>
                      </p:stCondLst>
                      <p:childTnLst>
                        <p:par>
                          <p:cTn id="11" fill="hold">
                            <p:stCondLst>
                              <p:cond delay="0"/>
                            </p:stCondLst>
                            <p:childTnLst>
                              <p:par>
                                <p:cTn id="12" presetID="42" presetClass="entr" presetSubtype="0" dur="100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dur="100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42" presetClass="entr" presetSubtype="0" dur="100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par>
                                <p:cTn id="29" presetID="42" presetClass="entr" presetSubtype="0" dur="100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5" grpId="0" animBg="1"/>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a:off x="1405553" y="1844194"/>
            <a:ext cx="1439670" cy="407516"/>
          </a:xfrm>
          <a:prstGeom prst="roundRect">
            <a:avLst>
              <a:gd name="adj" fmla="val 50000"/>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中 毒</a:t>
            </a:r>
          </a:p>
        </p:txBody>
      </p:sp>
      <p:sp>
        <p:nvSpPr>
          <p:cNvPr id="3" name="矩形 2"/>
          <p:cNvSpPr/>
          <p:nvPr/>
        </p:nvSpPr>
        <p:spPr>
          <a:xfrm>
            <a:off x="1403891" y="2400538"/>
            <a:ext cx="4692109" cy="1346651"/>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zh-CN" alt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其症状是恶心、呕吐、腹泻、胃疼、心脏弱等。遇到这种情况，首先要冼胃，快速喝大量的水，用指触咽部引起呕吐，然后吃蓖麻油等泻药清肋，再吃活性炭等解毒药及其他镇静药，多喝水，以加速排泄。</a:t>
            </a:r>
            <a:endParaRPr kumimoji="0" lang="en-US" altLang="zh-CN"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 name="组合 3"/>
          <p:cNvGrpSpPr/>
          <p:nvPr/>
        </p:nvGrpSpPr>
        <p:grpSpPr>
          <a:xfrm>
            <a:off x="868601" y="542622"/>
            <a:ext cx="6103699" cy="824699"/>
            <a:chOff x="963851" y="504522"/>
            <a:chExt cx="6103699" cy="824699"/>
          </a:xfrm>
        </p:grpSpPr>
        <p:sp>
          <p:nvSpPr>
            <p:cNvPr id="5" name="MH_Entry_1">
              <a:hlinkClick r:id="rId3"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300" normalizeH="0" baseline="0" noProof="0" dirty="0">
                  <a:ln>
                    <a:noFill/>
                  </a:ln>
                  <a:solidFill>
                    <a:prstClr val="black"/>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基本安全知识</a:t>
              </a:r>
            </a:p>
          </p:txBody>
        </p:sp>
        <p:pic>
          <p:nvPicPr>
            <p:cNvPr id="6" name="图片 5"/>
            <p:cNvPicPr>
              <a:picLocks noChangeAspect="1"/>
            </p:cNvPicPr>
            <p:nvPr/>
          </p:nvPicPr>
          <p:blipFill>
            <a:blip r:embed="rId4"/>
            <a:stretch>
              <a:fillRect/>
            </a:stretch>
          </p:blipFill>
          <p:spPr>
            <a:xfrm>
              <a:off x="963851" y="504522"/>
              <a:ext cx="824699" cy="824699"/>
            </a:xfrm>
            <a:prstGeom prst="rect">
              <a:avLst/>
            </a:prstGeom>
          </p:spPr>
        </p:pic>
      </p:grpSp>
      <p:sp>
        <p:nvSpPr>
          <p:cNvPr id="7" name="矩形 6"/>
          <p:cNvSpPr/>
          <p:nvPr/>
        </p:nvSpPr>
        <p:spPr>
          <a:xfrm>
            <a:off x="1403890" y="4780406"/>
            <a:ext cx="9797509" cy="1023485"/>
          </a:xfrm>
          <a:prstGeom prst="rect">
            <a:avLst/>
          </a:prstGeom>
        </p:spPr>
        <p:txBody>
          <a:bodyPr wrap="square">
            <a:spAutoFit/>
          </a:bodyPr>
          <a:lstStyle/>
          <a:p>
            <a:pPr>
              <a:lnSpc>
                <a:spcPct val="150000"/>
              </a:lnSpc>
              <a:defRPr/>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其症状是突然头呈、恶心、昏迷、无汗或湿冷，瞳孔放大，发高烧。发病前，常感囗渴，浑身无力，眼前阵阵发黑。此时，应立即在阴凉通风处平躺，解开衣裤带，使全身放松，再服十滴水、仁丹等药。发烧时，可用凉水浇头，或冷敷散热。如昏迷不醒，可掐人中穴、合容穴使其苏醒。</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矩形: 圆角 7"/>
          <p:cNvSpPr/>
          <p:nvPr/>
        </p:nvSpPr>
        <p:spPr>
          <a:xfrm>
            <a:off x="1403891" y="4198775"/>
            <a:ext cx="1493391" cy="407516"/>
          </a:xfrm>
          <a:prstGeom prst="roundRect">
            <a:avLst>
              <a:gd name="adj" fmla="val 50000"/>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中 暑</a:t>
            </a:r>
          </a:p>
        </p:txBody>
      </p:sp>
      <p:pic>
        <p:nvPicPr>
          <p:cNvPr id="10" name="图片 9"/>
          <p:cNvPicPr>
            <a:picLocks noChangeAspect="1"/>
          </p:cNvPicPr>
          <p:nvPr/>
        </p:nvPicPr>
        <p:blipFill>
          <a:blip r:embed="rId5"/>
          <a:stretch>
            <a:fillRect/>
          </a:stretch>
        </p:blipFill>
        <p:spPr>
          <a:xfrm>
            <a:off x="6442710" y="961215"/>
            <a:ext cx="4225296" cy="42252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dur="100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p:stCondLst>
                              <p:cond delay="0"/>
                            </p:stCondLst>
                            <p:childTnLst>
                              <p:par>
                                <p:cTn id="24" presetID="42" presetClass="entr" presetSubtype="0" dur="100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dur="100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圆角 13"/>
          <p:cNvSpPr/>
          <p:nvPr/>
        </p:nvSpPr>
        <p:spPr>
          <a:xfrm>
            <a:off x="1262063" y="3957186"/>
            <a:ext cx="9667874" cy="1783866"/>
          </a:xfrm>
          <a:prstGeom prst="roundRect">
            <a:avLst>
              <a:gd name="adj" fmla="val 50000"/>
            </a:avLst>
          </a:prstGeom>
          <a:solidFill>
            <a:schemeClr val="bg1"/>
          </a:solidFill>
          <a:ln>
            <a:noFill/>
          </a:ln>
          <a:effectLst>
            <a:outerShdw blurRad="12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矩形: 圆角 12"/>
          <p:cNvSpPr/>
          <p:nvPr/>
        </p:nvSpPr>
        <p:spPr>
          <a:xfrm>
            <a:off x="1262062" y="1864646"/>
            <a:ext cx="9725187" cy="1487027"/>
          </a:xfrm>
          <a:prstGeom prst="roundRect">
            <a:avLst>
              <a:gd name="adj" fmla="val 50000"/>
            </a:avLst>
          </a:prstGeom>
          <a:solidFill>
            <a:schemeClr val="bg1"/>
          </a:solidFill>
          <a:ln>
            <a:noFill/>
          </a:ln>
          <a:effectLst>
            <a:outerShdw blurRad="12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矩形 31"/>
          <p:cNvSpPr/>
          <p:nvPr/>
        </p:nvSpPr>
        <p:spPr>
          <a:xfrm>
            <a:off x="3407014" y="2068405"/>
            <a:ext cx="6965711" cy="1023485"/>
          </a:xfrm>
          <a:prstGeom prst="rect">
            <a:avLst/>
          </a:prstGeom>
        </p:spPr>
        <p:txBody>
          <a:bodyPr wrap="square">
            <a:spAutoFit/>
          </a:bodyPr>
          <a:lstStyle/>
          <a:p>
            <a:pPr>
              <a:lnSpc>
                <a:spcPct val="150000"/>
              </a:lnSpc>
              <a:defRPr/>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被蝎子、蜈蚣、黄蜂等毒虫蛰伤，伤囗红肿、疼痒，并且伴有恶心、呕吐、头呈等症状。要先挤出毒，然后用肥笔水、氨水、烟油、醋等涂在伤囗，或用马齿苋捣碎汁冲服，渣打外敷。也可用蜗牛冼净捣净后捣碎涂在伤囗上。此外，蒜汁对蜈蚣咬伤有疗效。</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矩形: 圆角 32"/>
          <p:cNvSpPr/>
          <p:nvPr/>
        </p:nvSpPr>
        <p:spPr>
          <a:xfrm>
            <a:off x="1595218" y="2376390"/>
            <a:ext cx="1493391" cy="407516"/>
          </a:xfrm>
          <a:prstGeom prst="roundRect">
            <a:avLst>
              <a:gd name="adj" fmla="val 50000"/>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蛰 伤</a:t>
            </a:r>
          </a:p>
        </p:txBody>
      </p:sp>
      <p:sp>
        <p:nvSpPr>
          <p:cNvPr id="36" name="矩形 35"/>
          <p:cNvSpPr/>
          <p:nvPr/>
        </p:nvSpPr>
        <p:spPr>
          <a:xfrm>
            <a:off x="3407014" y="4175793"/>
            <a:ext cx="6827598" cy="1346651"/>
          </a:xfrm>
          <a:prstGeom prst="rect">
            <a:avLst/>
          </a:prstGeom>
        </p:spPr>
        <p:txBody>
          <a:bodyPr wrap="square">
            <a:spAutoFit/>
          </a:bodyPr>
          <a:lstStyle/>
          <a:p>
            <a:pPr>
              <a:lnSpc>
                <a:spcPct val="150000"/>
              </a:lnSpc>
              <a:defRPr/>
            </a:pPr>
            <a:r>
              <a:rPr lang="zh-CN" altLang="en-US"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在江河湖中到复杂水情而无法驾驭时，千万不要慌张看急，想办法让自己浮在水面上，保持浮姿，任水冲流，并注意水流向，再一点一点由水平方向往岸边移动。在拯救溺水者时，首先考虑用竿、树枝、绳素拖拉，或者用大本头、塑料桶等能很好地浮于水面的物体作为浮具实施间接救护，实在无法解决问题了才入水施行直接救护。</a:t>
            </a:r>
            <a:endPar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矩形: 圆角 36"/>
          <p:cNvSpPr/>
          <p:nvPr/>
        </p:nvSpPr>
        <p:spPr>
          <a:xfrm>
            <a:off x="1676237" y="4590242"/>
            <a:ext cx="1493391" cy="407516"/>
          </a:xfrm>
          <a:prstGeom prst="roundRect">
            <a:avLst>
              <a:gd name="adj" fmla="val 50000"/>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溺 水</a:t>
            </a:r>
          </a:p>
        </p:txBody>
      </p:sp>
      <p:grpSp>
        <p:nvGrpSpPr>
          <p:cNvPr id="10" name="组合 9"/>
          <p:cNvGrpSpPr/>
          <p:nvPr/>
        </p:nvGrpSpPr>
        <p:grpSpPr>
          <a:xfrm>
            <a:off x="868601" y="542622"/>
            <a:ext cx="6103699" cy="824699"/>
            <a:chOff x="963851" y="504522"/>
            <a:chExt cx="6103699" cy="824699"/>
          </a:xfrm>
        </p:grpSpPr>
        <p:sp>
          <p:nvSpPr>
            <p:cNvPr id="11" name="MH_Entry_1">
              <a:hlinkClick r:id="rId4"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3200" b="0" i="0" u="none" strike="noStrike" kern="1200" cap="none" spc="300" normalizeH="0" baseline="0" noProof="0" dirty="0">
                  <a:ln>
                    <a:noFill/>
                  </a:ln>
                  <a:solidFill>
                    <a:prstClr val="black"/>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基本安全知识</a:t>
              </a:r>
            </a:p>
          </p:txBody>
        </p:sp>
        <p:pic>
          <p:nvPicPr>
            <p:cNvPr id="12" name="图片 11"/>
            <p:cNvPicPr>
              <a:picLocks noChangeAspect="1"/>
            </p:cNvPicPr>
            <p:nvPr/>
          </p:nvPicPr>
          <p:blipFill>
            <a:blip r:embed="rId5"/>
            <a:stretch>
              <a:fillRect/>
            </a:stretch>
          </p:blipFill>
          <p:spPr>
            <a:xfrm>
              <a:off x="963851" y="504522"/>
              <a:ext cx="824699" cy="824699"/>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dur="100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dur="100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dur="100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dur="100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par>
                                <p:cTn id="32" presetID="42" presetClass="entr" presetSubtype="0" dur="100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1000"/>
                                        <p:tgtEl>
                                          <p:spTgt spid="37"/>
                                        </p:tgtEl>
                                      </p:cBhvr>
                                    </p:animEffect>
                                    <p:anim calcmode="lin" valueType="num">
                                      <p:cBhvr>
                                        <p:cTn id="35" dur="1000" fill="hold"/>
                                        <p:tgtEl>
                                          <p:spTgt spid="37"/>
                                        </p:tgtEl>
                                        <p:attrNameLst>
                                          <p:attrName>ppt_x</p:attrName>
                                        </p:attrNameLst>
                                      </p:cBhvr>
                                      <p:tavLst>
                                        <p:tav tm="0">
                                          <p:val>
                                            <p:strVal val="#ppt_x"/>
                                          </p:val>
                                        </p:tav>
                                        <p:tav tm="100000">
                                          <p:val>
                                            <p:strVal val="#ppt_x"/>
                                          </p:val>
                                        </p:tav>
                                      </p:tavLst>
                                    </p:anim>
                                    <p:anim calcmode="lin" valueType="num">
                                      <p:cBhvr>
                                        <p:cTn id="3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32" grpId="0"/>
      <p:bldP spid="33" grpId="0" animBg="1"/>
      <p:bldP spid="36" grpId="0"/>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68601" y="542622"/>
            <a:ext cx="6103699" cy="824699"/>
            <a:chOff x="963851" y="504522"/>
            <a:chExt cx="6103699" cy="824699"/>
          </a:xfrm>
        </p:grpSpPr>
        <p:sp>
          <p:nvSpPr>
            <p:cNvPr id="9" name="MH_Entry_1">
              <a:hlinkClick r:id="rId16" action="ppaction://hlinksldjump"/>
            </p:cNvPr>
            <p:cNvSpPr txBox="1">
              <a:spLocks noChangeArrowheads="1"/>
            </p:cNvSpPr>
            <p:nvPr>
              <p:custDataLst>
                <p:tags r:id="rId13"/>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defRPr/>
              </a:pPr>
              <a:r>
                <a:rPr lang="zh-CN" altLang="en-US" sz="3200" spc="300" dirty="0">
                  <a:solidFill>
                    <a:prstClr val="black"/>
                  </a:solidFill>
                  <a:latin typeface="印品灵秀体" panose="02000500000000000000" pitchFamily="2" charset="-122"/>
                  <a:ea typeface="印品灵秀体" panose="02000500000000000000" pitchFamily="2" charset="-122"/>
                  <a:cs typeface="+mn-ea"/>
                  <a:sym typeface="Arial" panose="020B0604020202020204" pitchFamily="34" charset="0"/>
                </a:rPr>
                <a:t>被蛇咬伤急救措施</a:t>
              </a:r>
            </a:p>
          </p:txBody>
        </p:sp>
        <p:pic>
          <p:nvPicPr>
            <p:cNvPr id="10" name="图片 9"/>
            <p:cNvPicPr>
              <a:picLocks noChangeAspect="1"/>
            </p:cNvPicPr>
            <p:nvPr/>
          </p:nvPicPr>
          <p:blipFill>
            <a:blip r:embed="rId17"/>
            <a:stretch>
              <a:fillRect/>
            </a:stretch>
          </p:blipFill>
          <p:spPr>
            <a:xfrm>
              <a:off x="963851" y="504522"/>
              <a:ext cx="824699" cy="824699"/>
            </a:xfrm>
            <a:prstGeom prst="rect">
              <a:avLst/>
            </a:prstGeom>
          </p:spPr>
        </p:pic>
      </p:grpSp>
      <p:sp>
        <p:nvSpPr>
          <p:cNvPr id="12" name="矩形 11"/>
          <p:cNvSpPr/>
          <p:nvPr/>
        </p:nvSpPr>
        <p:spPr>
          <a:xfrm>
            <a:off x="6650136" y="1482076"/>
            <a:ext cx="4436964" cy="1023485"/>
          </a:xfrm>
          <a:prstGeom prst="rect">
            <a:avLst/>
          </a:prstGeom>
        </p:spPr>
        <p:txBody>
          <a:bodyPr wrap="square">
            <a:spAutoFit/>
          </a:bodyPr>
          <a:lstStyle/>
          <a:p>
            <a:pPr marR="0" lvl="0" algn="l" defTabSz="914400" rtl="0" eaLnBrk="1" fontAlgn="auto" latinLnBrk="0" hangingPunct="1">
              <a:lnSpc>
                <a:spcPct val="150000"/>
              </a:lnSpc>
              <a:spcBef>
                <a:spcPct val="0"/>
              </a:spcBef>
              <a:spcAft>
                <a:spcPct val="0"/>
              </a:spcAft>
              <a:buClrTx/>
              <a:buSzTx/>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应立即用柔软的绳或带结扎在伤囗上方，以阻断静脉血和淋巴液的回流，减少蛇液吸收，防止毒素扩散；应急排毒。</a:t>
            </a:r>
          </a:p>
        </p:txBody>
      </p:sp>
      <p:sp>
        <p:nvSpPr>
          <p:cNvPr id="13" name="矩形 12"/>
          <p:cNvSpPr/>
          <p:nvPr/>
        </p:nvSpPr>
        <p:spPr>
          <a:xfrm>
            <a:off x="1143000" y="2599226"/>
            <a:ext cx="4050673" cy="1023485"/>
          </a:xfrm>
          <a:prstGeom prst="rect">
            <a:avLst/>
          </a:prstGeom>
        </p:spPr>
        <p:txBody>
          <a:bodyPr wrap="square">
            <a:spAutoFit/>
          </a:bodyPr>
          <a:lstStyle/>
          <a:p>
            <a:pPr marR="0" lvl="0" algn="l" defTabSz="914400" rtl="0" eaLnBrk="1" fontAlgn="auto" latinLnBrk="0" hangingPunct="1">
              <a:lnSpc>
                <a:spcPct val="150000"/>
              </a:lnSpc>
              <a:spcBef>
                <a:spcPct val="0"/>
              </a:spcBef>
              <a:spcAft>
                <a:spcPct val="0"/>
              </a:spcAft>
              <a:buClrTx/>
              <a:buSzTx/>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立即用冷茶、冷开水或泉水冲冼伤囗，有条件的话可用生理盐水、肥皂水、双氧水、千分之一的过锰酸钾溶、四千分之一的呋喃西林溶冲冼。</a:t>
            </a:r>
          </a:p>
        </p:txBody>
      </p:sp>
      <p:sp>
        <p:nvSpPr>
          <p:cNvPr id="14" name="矩形 13"/>
          <p:cNvSpPr/>
          <p:nvPr/>
        </p:nvSpPr>
        <p:spPr>
          <a:xfrm>
            <a:off x="6650136" y="3538419"/>
            <a:ext cx="4837014" cy="1023485"/>
          </a:xfrm>
          <a:prstGeom prst="rect">
            <a:avLst/>
          </a:prstGeom>
        </p:spPr>
        <p:txBody>
          <a:bodyPr wrap="square">
            <a:spAutoFit/>
          </a:bodyPr>
          <a:lstStyle/>
          <a:p>
            <a:pPr marR="0" lvl="0" algn="l" defTabSz="914400" rtl="0" eaLnBrk="1" fontAlgn="auto" latinLnBrk="0" hangingPunct="1">
              <a:lnSpc>
                <a:spcPct val="150000"/>
              </a:lnSpc>
              <a:spcBef>
                <a:spcPct val="0"/>
              </a:spcBef>
              <a:spcAft>
                <a:spcPct val="0"/>
              </a:spcAft>
              <a:buClrTx/>
              <a:buSzTx/>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如果伤囗里的毒不能畅通外流，可用吸吮排毒法，采用拔火罐、针筒前端套一条橡皮管来抽吸毒，无工具时可直接用嘴吸吮，但必须注意安全，边吸边吐，每次都用清水漱囗。</a:t>
            </a:r>
          </a:p>
        </p:txBody>
      </p:sp>
      <p:sp>
        <p:nvSpPr>
          <p:cNvPr id="15" name="矩形 14"/>
          <p:cNvSpPr/>
          <p:nvPr/>
        </p:nvSpPr>
        <p:spPr>
          <a:xfrm>
            <a:off x="1045835" y="4709592"/>
            <a:ext cx="4147838" cy="1346651"/>
          </a:xfrm>
          <a:prstGeom prst="rect">
            <a:avLst/>
          </a:prstGeom>
        </p:spPr>
        <p:txBody>
          <a:bodyPr wrap="square">
            <a:spAutoFit/>
          </a:bodyPr>
          <a:lstStyle/>
          <a:p>
            <a:pPr marR="0" lvl="0" algn="l" defTabSz="914400" rtl="0" eaLnBrk="1" fontAlgn="auto" latinLnBrk="0" hangingPunct="1">
              <a:lnSpc>
                <a:spcPct val="150000"/>
              </a:lnSpc>
              <a:spcBef>
                <a:spcPct val="0"/>
              </a:spcBef>
              <a:spcAft>
                <a:spcPct val="0"/>
              </a:spcAft>
              <a:buClrTx/>
              <a:buSzTx/>
              <a:defRPr/>
            </a:pPr>
            <a:r>
              <a:rPr kumimoji="0" lang="zh-CN" altLang="en-US" sz="1400" b="0"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避免被蛇咬，在山野中行走时，不要随便将手插入树洞或岩石空隙等蛇在白天的休息之处，手中持一小棍或树枝，行走时“打草惊蛇地是一个行之有效的避免被蛇咬的方法。</a:t>
            </a:r>
          </a:p>
        </p:txBody>
      </p:sp>
      <p:grpSp>
        <p:nvGrpSpPr>
          <p:cNvPr id="16" name="组合 15"/>
          <p:cNvGrpSpPr/>
          <p:nvPr/>
        </p:nvGrpSpPr>
        <p:grpSpPr>
          <a:xfrm>
            <a:off x="4964856" y="1475585"/>
            <a:ext cx="1506859" cy="1067226"/>
            <a:chOff x="5022006" y="1659891"/>
            <a:chExt cx="1835586" cy="1300046"/>
          </a:xfrm>
        </p:grpSpPr>
        <p:sp>
          <p:nvSpPr>
            <p:cNvPr id="17" name="MH_Other_1"/>
            <p:cNvSpPr/>
            <p:nvPr>
              <p:custDataLst>
                <p:tags r:id="rId10"/>
              </p:custDataLst>
            </p:nvPr>
          </p:nvSpPr>
          <p:spPr bwMode="auto">
            <a:xfrm>
              <a:off x="6102789" y="1659891"/>
              <a:ext cx="754803" cy="1300046"/>
            </a:xfrm>
            <a:custGeom>
              <a:avLst/>
              <a:gdLst>
                <a:gd name="T0" fmla="*/ 2147483646 w 610"/>
                <a:gd name="T1" fmla="*/ 0 h 1052"/>
                <a:gd name="T2" fmla="*/ 0 w 610"/>
                <a:gd name="T3" fmla="*/ 0 h 1052"/>
                <a:gd name="T4" fmla="*/ 0 w 610"/>
                <a:gd name="T5" fmla="*/ 2147483646 h 1052"/>
                <a:gd name="T6" fmla="*/ 2147483646 w 610"/>
                <a:gd name="T7" fmla="*/ 2147483646 h 1052"/>
                <a:gd name="T8" fmla="*/ 2147483646 w 610"/>
                <a:gd name="T9" fmla="*/ 2147483646 h 1052"/>
                <a:gd name="T10" fmla="*/ 2147483646 w 610"/>
                <a:gd name="T11" fmla="*/ 2147483646 h 1052"/>
                <a:gd name="T12" fmla="*/ 0 w 610"/>
                <a:gd name="T13" fmla="*/ 2147483646 h 1052"/>
                <a:gd name="T14" fmla="*/ 0 w 610"/>
                <a:gd name="T15" fmla="*/ 2147483646 h 1052"/>
                <a:gd name="T16" fmla="*/ 2147483646 w 610"/>
                <a:gd name="T17" fmla="*/ 2147483646 h 1052"/>
                <a:gd name="T18" fmla="*/ 2147483646 w 610"/>
                <a:gd name="T19" fmla="*/ 2147483646 h 1052"/>
                <a:gd name="T20" fmla="*/ 2147483646 w 610"/>
                <a:gd name="T21" fmla="*/ 0 h 10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E75D56"/>
            </a:solidFill>
            <a:ln>
              <a:noFill/>
            </a:ln>
          </p:spPr>
          <p:txBody>
            <a:bodyPr anchor="ctr"/>
            <a:lstStyle/>
            <a:p>
              <a:endParaRPr lang="zh-CN" altLang="en-US"/>
            </a:p>
          </p:txBody>
        </p:sp>
        <p:sp>
          <p:nvSpPr>
            <p:cNvPr id="18" name="MH_Other_2"/>
            <p:cNvSpPr>
              <a:spLocks noChangeArrowheads="1"/>
            </p:cNvSpPr>
            <p:nvPr>
              <p:custDataLst>
                <p:tags r:id="rId11"/>
              </p:custDataLst>
            </p:nvPr>
          </p:nvSpPr>
          <p:spPr bwMode="auto">
            <a:xfrm>
              <a:off x="6102790" y="1659891"/>
              <a:ext cx="518079" cy="1300046"/>
            </a:xfrm>
            <a:custGeom>
              <a:avLst/>
              <a:gdLst>
                <a:gd name="T0" fmla="*/ 0 w 665163"/>
                <a:gd name="T1" fmla="*/ 147635 h 1670051"/>
                <a:gd name="T2" fmla="*/ 11510 w 665163"/>
                <a:gd name="T3" fmla="*/ 147635 h 1670051"/>
                <a:gd name="T4" fmla="*/ 11510 w 665163"/>
                <a:gd name="T5" fmla="*/ 175098 h 1670051"/>
                <a:gd name="T6" fmla="*/ 0 w 665163"/>
                <a:gd name="T7" fmla="*/ 175098 h 1670051"/>
                <a:gd name="T8" fmla="*/ 23186 w 665163"/>
                <a:gd name="T9" fmla="*/ 27796 h 1670051"/>
                <a:gd name="T10" fmla="*/ 35197 w 665163"/>
                <a:gd name="T11" fmla="*/ 27796 h 1670051"/>
                <a:gd name="T12" fmla="*/ 69893 w 665163"/>
                <a:gd name="T13" fmla="*/ 87549 h 1670051"/>
                <a:gd name="T14" fmla="*/ 35197 w 665163"/>
                <a:gd name="T15" fmla="*/ 147635 h 1670051"/>
                <a:gd name="T16" fmla="*/ 23186 w 665163"/>
                <a:gd name="T17" fmla="*/ 147635 h 1670051"/>
                <a:gd name="T18" fmla="*/ 58217 w 665163"/>
                <a:gd name="T19" fmla="*/ 87549 h 1670051"/>
                <a:gd name="T20" fmla="*/ 0 w 665163"/>
                <a:gd name="T21" fmla="*/ 0 h 1670051"/>
                <a:gd name="T22" fmla="*/ 11510 w 665163"/>
                <a:gd name="T23" fmla="*/ 0 h 1670051"/>
                <a:gd name="T24" fmla="*/ 11510 w 665163"/>
                <a:gd name="T25" fmla="*/ 27796 h 1670051"/>
                <a:gd name="T26" fmla="*/ 0 w 665163"/>
                <a:gd name="T27" fmla="*/ 27796 h 16700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5163" h="1670051">
                  <a:moveTo>
                    <a:pt x="0" y="1408113"/>
                  </a:moveTo>
                  <a:lnTo>
                    <a:pt x="109538" y="1408113"/>
                  </a:lnTo>
                  <a:lnTo>
                    <a:pt x="109538" y="1670051"/>
                  </a:lnTo>
                  <a:lnTo>
                    <a:pt x="0" y="1670051"/>
                  </a:lnTo>
                  <a:lnTo>
                    <a:pt x="0" y="1408113"/>
                  </a:lnTo>
                  <a:close/>
                  <a:moveTo>
                    <a:pt x="220663" y="265113"/>
                  </a:moveTo>
                  <a:lnTo>
                    <a:pt x="334963" y="265113"/>
                  </a:lnTo>
                  <a:lnTo>
                    <a:pt x="665163" y="835026"/>
                  </a:lnTo>
                  <a:lnTo>
                    <a:pt x="334963" y="1408113"/>
                  </a:lnTo>
                  <a:lnTo>
                    <a:pt x="220663" y="1408113"/>
                  </a:lnTo>
                  <a:lnTo>
                    <a:pt x="554038" y="835026"/>
                  </a:lnTo>
                  <a:lnTo>
                    <a:pt x="220663" y="265113"/>
                  </a:lnTo>
                  <a:close/>
                  <a:moveTo>
                    <a:pt x="0" y="0"/>
                  </a:moveTo>
                  <a:lnTo>
                    <a:pt x="109538" y="0"/>
                  </a:lnTo>
                  <a:lnTo>
                    <a:pt x="109538" y="265113"/>
                  </a:lnTo>
                  <a:lnTo>
                    <a:pt x="0" y="265113"/>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9" name="MH_Other_3"/>
            <p:cNvSpPr>
              <a:spLocks noChangeArrowheads="1"/>
            </p:cNvSpPr>
            <p:nvPr>
              <p:custDataLst>
                <p:tags r:id="rId12"/>
              </p:custDataLst>
            </p:nvPr>
          </p:nvSpPr>
          <p:spPr bwMode="auto">
            <a:xfrm>
              <a:off x="5022006" y="1787954"/>
              <a:ext cx="1216609" cy="104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eaLnBrk="0" fontAlgn="base" hangingPunct="0">
                <a:spcBef>
                  <a:spcPct val="0"/>
                </a:spcBef>
                <a:spcAft>
                  <a:spcPct val="0"/>
                </a:spcAft>
                <a:defRPr>
                  <a:solidFill>
                    <a:schemeClr val="tx1"/>
                  </a:solidFill>
                  <a:latin typeface="等线"/>
                  <a:ea typeface="等线"/>
                </a:defRPr>
              </a:lvl6pPr>
              <a:lvl7pPr marL="2971800" indent="-228600" eaLnBrk="0" fontAlgn="base" hangingPunct="0">
                <a:spcBef>
                  <a:spcPct val="0"/>
                </a:spcBef>
                <a:spcAft>
                  <a:spcPct val="0"/>
                </a:spcAft>
                <a:defRPr>
                  <a:solidFill>
                    <a:schemeClr val="tx1"/>
                  </a:solidFill>
                  <a:latin typeface="等线"/>
                  <a:ea typeface="等线"/>
                </a:defRPr>
              </a:lvl7pPr>
              <a:lvl8pPr marL="3429000" indent="-228600" eaLnBrk="0" fontAlgn="base" hangingPunct="0">
                <a:spcBef>
                  <a:spcPct val="0"/>
                </a:spcBef>
                <a:spcAft>
                  <a:spcPct val="0"/>
                </a:spcAft>
                <a:defRPr>
                  <a:solidFill>
                    <a:schemeClr val="tx1"/>
                  </a:solidFill>
                  <a:latin typeface="等线"/>
                  <a:ea typeface="等线"/>
                </a:defRPr>
              </a:lvl8pPr>
              <a:lvl9pPr marL="3886200" indent="-228600" eaLnBrk="0" fontAlgn="base" hangingPunct="0">
                <a:spcBef>
                  <a:spcPct val="0"/>
                </a:spcBef>
                <a:spcAft>
                  <a:spcPct val="0"/>
                </a:spcAft>
                <a:defRPr>
                  <a:solidFill>
                    <a:schemeClr val="tx1"/>
                  </a:solidFill>
                  <a:latin typeface="等线"/>
                  <a:ea typeface="等线"/>
                </a:defRPr>
              </a:lvl9pPr>
            </a:lstStyle>
            <a:p>
              <a:pPr algn="r" eaLnBrk="1" hangingPunct="1"/>
              <a:r>
                <a:rPr lang="en-US" altLang="zh-CN" sz="2800" b="1" dirty="0">
                  <a:latin typeface="微软雅黑" panose="020B0503020204020204" pitchFamily="34" charset="-122"/>
                  <a:ea typeface="微软雅黑" panose="020B0503020204020204" pitchFamily="34" charset="-122"/>
                </a:rPr>
                <a:t>01</a:t>
              </a:r>
            </a:p>
          </p:txBody>
        </p:sp>
      </p:grpSp>
      <p:grpSp>
        <p:nvGrpSpPr>
          <p:cNvPr id="20" name="组合 19"/>
          <p:cNvGrpSpPr/>
          <p:nvPr/>
        </p:nvGrpSpPr>
        <p:grpSpPr>
          <a:xfrm>
            <a:off x="5290838" y="2569952"/>
            <a:ext cx="1500487" cy="1067226"/>
            <a:chOff x="5347988" y="2754258"/>
            <a:chExt cx="1827824" cy="1300046"/>
          </a:xfrm>
        </p:grpSpPr>
        <p:sp>
          <p:nvSpPr>
            <p:cNvPr id="21" name="MH_Other_4"/>
            <p:cNvSpPr/>
            <p:nvPr>
              <p:custDataLst>
                <p:tags r:id="rId7"/>
              </p:custDataLst>
            </p:nvPr>
          </p:nvSpPr>
          <p:spPr bwMode="auto">
            <a:xfrm flipH="1">
              <a:off x="5347988" y="2754258"/>
              <a:ext cx="754802" cy="1300046"/>
            </a:xfrm>
            <a:custGeom>
              <a:avLst/>
              <a:gdLst>
                <a:gd name="T0" fmla="*/ 2147483646 w 610"/>
                <a:gd name="T1" fmla="*/ 0 h 1052"/>
                <a:gd name="T2" fmla="*/ 0 w 610"/>
                <a:gd name="T3" fmla="*/ 0 h 1052"/>
                <a:gd name="T4" fmla="*/ 0 w 610"/>
                <a:gd name="T5" fmla="*/ 2147483646 h 1052"/>
                <a:gd name="T6" fmla="*/ 2147483646 w 610"/>
                <a:gd name="T7" fmla="*/ 2147483646 h 1052"/>
                <a:gd name="T8" fmla="*/ 2147483646 w 610"/>
                <a:gd name="T9" fmla="*/ 2147483646 h 1052"/>
                <a:gd name="T10" fmla="*/ 2147483646 w 610"/>
                <a:gd name="T11" fmla="*/ 2147483646 h 1052"/>
                <a:gd name="T12" fmla="*/ 0 w 610"/>
                <a:gd name="T13" fmla="*/ 2147483646 h 1052"/>
                <a:gd name="T14" fmla="*/ 0 w 610"/>
                <a:gd name="T15" fmla="*/ 2147483646 h 1052"/>
                <a:gd name="T16" fmla="*/ 2147483646 w 610"/>
                <a:gd name="T17" fmla="*/ 2147483646 h 1052"/>
                <a:gd name="T18" fmla="*/ 2147483646 w 610"/>
                <a:gd name="T19" fmla="*/ 2147483646 h 1052"/>
                <a:gd name="T20" fmla="*/ 2147483646 w 610"/>
                <a:gd name="T21" fmla="*/ 0 h 10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E75D56"/>
            </a:solidFill>
            <a:ln>
              <a:noFill/>
            </a:ln>
          </p:spPr>
          <p:txBody>
            <a:bodyPr anchor="ctr"/>
            <a:lstStyle/>
            <a:p>
              <a:endParaRPr lang="zh-CN" altLang="en-US"/>
            </a:p>
          </p:txBody>
        </p:sp>
        <p:sp>
          <p:nvSpPr>
            <p:cNvPr id="23" name="MH_Other_5"/>
            <p:cNvSpPr>
              <a:spLocks noChangeArrowheads="1"/>
            </p:cNvSpPr>
            <p:nvPr>
              <p:custDataLst>
                <p:tags r:id="rId8"/>
              </p:custDataLst>
            </p:nvPr>
          </p:nvSpPr>
          <p:spPr bwMode="auto">
            <a:xfrm flipH="1">
              <a:off x="5584712" y="2754258"/>
              <a:ext cx="518077" cy="1300046"/>
            </a:xfrm>
            <a:custGeom>
              <a:avLst/>
              <a:gdLst>
                <a:gd name="T0" fmla="*/ 0 w 665163"/>
                <a:gd name="T1" fmla="*/ 147635 h 1670051"/>
                <a:gd name="T2" fmla="*/ 11510 w 665163"/>
                <a:gd name="T3" fmla="*/ 147635 h 1670051"/>
                <a:gd name="T4" fmla="*/ 11510 w 665163"/>
                <a:gd name="T5" fmla="*/ 175098 h 1670051"/>
                <a:gd name="T6" fmla="*/ 0 w 665163"/>
                <a:gd name="T7" fmla="*/ 175098 h 1670051"/>
                <a:gd name="T8" fmla="*/ 23186 w 665163"/>
                <a:gd name="T9" fmla="*/ 27796 h 1670051"/>
                <a:gd name="T10" fmla="*/ 35196 w 665163"/>
                <a:gd name="T11" fmla="*/ 27796 h 1670051"/>
                <a:gd name="T12" fmla="*/ 69892 w 665163"/>
                <a:gd name="T13" fmla="*/ 87549 h 1670051"/>
                <a:gd name="T14" fmla="*/ 35196 w 665163"/>
                <a:gd name="T15" fmla="*/ 147635 h 1670051"/>
                <a:gd name="T16" fmla="*/ 23186 w 665163"/>
                <a:gd name="T17" fmla="*/ 147635 h 1670051"/>
                <a:gd name="T18" fmla="*/ 58216 w 665163"/>
                <a:gd name="T19" fmla="*/ 87549 h 1670051"/>
                <a:gd name="T20" fmla="*/ 0 w 665163"/>
                <a:gd name="T21" fmla="*/ 0 h 1670051"/>
                <a:gd name="T22" fmla="*/ 11510 w 665163"/>
                <a:gd name="T23" fmla="*/ 0 h 1670051"/>
                <a:gd name="T24" fmla="*/ 11510 w 665163"/>
                <a:gd name="T25" fmla="*/ 27796 h 1670051"/>
                <a:gd name="T26" fmla="*/ 0 w 665163"/>
                <a:gd name="T27" fmla="*/ 27796 h 16700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5163" h="1670051">
                  <a:moveTo>
                    <a:pt x="0" y="1408113"/>
                  </a:moveTo>
                  <a:lnTo>
                    <a:pt x="109538" y="1408113"/>
                  </a:lnTo>
                  <a:lnTo>
                    <a:pt x="109538" y="1670051"/>
                  </a:lnTo>
                  <a:lnTo>
                    <a:pt x="0" y="1670051"/>
                  </a:lnTo>
                  <a:lnTo>
                    <a:pt x="0" y="1408113"/>
                  </a:lnTo>
                  <a:close/>
                  <a:moveTo>
                    <a:pt x="220663" y="265113"/>
                  </a:moveTo>
                  <a:lnTo>
                    <a:pt x="334963" y="265113"/>
                  </a:lnTo>
                  <a:lnTo>
                    <a:pt x="665163" y="835026"/>
                  </a:lnTo>
                  <a:lnTo>
                    <a:pt x="334963" y="1408113"/>
                  </a:lnTo>
                  <a:lnTo>
                    <a:pt x="220663" y="1408113"/>
                  </a:lnTo>
                  <a:lnTo>
                    <a:pt x="554038" y="835026"/>
                  </a:lnTo>
                  <a:lnTo>
                    <a:pt x="220663" y="265113"/>
                  </a:lnTo>
                  <a:close/>
                  <a:moveTo>
                    <a:pt x="0" y="0"/>
                  </a:moveTo>
                  <a:lnTo>
                    <a:pt x="109538" y="0"/>
                  </a:lnTo>
                  <a:lnTo>
                    <a:pt x="109538" y="265113"/>
                  </a:lnTo>
                  <a:lnTo>
                    <a:pt x="0" y="265113"/>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4" name="MH_Other_6"/>
            <p:cNvSpPr>
              <a:spLocks noChangeArrowheads="1"/>
            </p:cNvSpPr>
            <p:nvPr>
              <p:custDataLst>
                <p:tags r:id="rId9"/>
              </p:custDataLst>
            </p:nvPr>
          </p:nvSpPr>
          <p:spPr bwMode="auto">
            <a:xfrm flipH="1">
              <a:off x="5957262" y="2893963"/>
              <a:ext cx="1218550" cy="10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eaLnBrk="0" fontAlgn="base" hangingPunct="0">
                <a:spcBef>
                  <a:spcPct val="0"/>
                </a:spcBef>
                <a:spcAft>
                  <a:spcPct val="0"/>
                </a:spcAft>
                <a:defRPr>
                  <a:solidFill>
                    <a:schemeClr val="tx1"/>
                  </a:solidFill>
                  <a:latin typeface="等线"/>
                  <a:ea typeface="等线"/>
                </a:defRPr>
              </a:lvl6pPr>
              <a:lvl7pPr marL="2971800" indent="-228600" eaLnBrk="0" fontAlgn="base" hangingPunct="0">
                <a:spcBef>
                  <a:spcPct val="0"/>
                </a:spcBef>
                <a:spcAft>
                  <a:spcPct val="0"/>
                </a:spcAft>
                <a:defRPr>
                  <a:solidFill>
                    <a:schemeClr val="tx1"/>
                  </a:solidFill>
                  <a:latin typeface="等线"/>
                  <a:ea typeface="等线"/>
                </a:defRPr>
              </a:lvl7pPr>
              <a:lvl8pPr marL="3429000" indent="-228600" eaLnBrk="0" fontAlgn="base" hangingPunct="0">
                <a:spcBef>
                  <a:spcPct val="0"/>
                </a:spcBef>
                <a:spcAft>
                  <a:spcPct val="0"/>
                </a:spcAft>
                <a:defRPr>
                  <a:solidFill>
                    <a:schemeClr val="tx1"/>
                  </a:solidFill>
                  <a:latin typeface="等线"/>
                  <a:ea typeface="等线"/>
                </a:defRPr>
              </a:lvl8pPr>
              <a:lvl9pPr marL="3886200" indent="-228600" eaLnBrk="0" fontAlgn="base" hangingPunct="0">
                <a:spcBef>
                  <a:spcPct val="0"/>
                </a:spcBef>
                <a:spcAft>
                  <a:spcPct val="0"/>
                </a:spcAft>
                <a:defRPr>
                  <a:solidFill>
                    <a:schemeClr val="tx1"/>
                  </a:solidFill>
                  <a:latin typeface="等线"/>
                  <a:ea typeface="等线"/>
                </a:defRPr>
              </a:lvl9pPr>
            </a:lstStyle>
            <a:p>
              <a:pPr eaLnBrk="1" hangingPunct="1"/>
              <a:r>
                <a:rPr lang="en-US" altLang="zh-CN" sz="2800" b="1" dirty="0">
                  <a:latin typeface="微软雅黑" panose="020B0503020204020204" pitchFamily="34" charset="-122"/>
                  <a:ea typeface="微软雅黑" panose="020B0503020204020204" pitchFamily="34" charset="-122"/>
                </a:rPr>
                <a:t>02</a:t>
              </a:r>
            </a:p>
          </p:txBody>
        </p:sp>
      </p:grpSp>
      <p:grpSp>
        <p:nvGrpSpPr>
          <p:cNvPr id="25" name="组合 24"/>
          <p:cNvGrpSpPr/>
          <p:nvPr/>
        </p:nvGrpSpPr>
        <p:grpSpPr>
          <a:xfrm>
            <a:off x="4964856" y="3668200"/>
            <a:ext cx="1506859" cy="1068820"/>
            <a:chOff x="5022006" y="3852505"/>
            <a:chExt cx="1835586" cy="1301987"/>
          </a:xfrm>
        </p:grpSpPr>
        <p:sp>
          <p:nvSpPr>
            <p:cNvPr id="26" name="MH_Other_7"/>
            <p:cNvSpPr/>
            <p:nvPr>
              <p:custDataLst>
                <p:tags r:id="rId4"/>
              </p:custDataLst>
            </p:nvPr>
          </p:nvSpPr>
          <p:spPr bwMode="auto">
            <a:xfrm>
              <a:off x="6102789" y="3852505"/>
              <a:ext cx="754803" cy="1301987"/>
            </a:xfrm>
            <a:custGeom>
              <a:avLst/>
              <a:gdLst>
                <a:gd name="T0" fmla="*/ 307541 w 610"/>
                <a:gd name="T1" fmla="*/ 0 h 1052"/>
                <a:gd name="T2" fmla="*/ 0 w 610"/>
                <a:gd name="T3" fmla="*/ 0 h 1052"/>
                <a:gd name="T4" fmla="*/ 0 w 610"/>
                <a:gd name="T5" fmla="*/ 168945 h 1052"/>
                <a:gd name="T6" fmla="*/ 213458 w 610"/>
                <a:gd name="T7" fmla="*/ 168945 h 1052"/>
                <a:gd name="T8" fmla="*/ 423880 w 610"/>
                <a:gd name="T9" fmla="*/ 532127 h 1052"/>
                <a:gd name="T10" fmla="*/ 213458 w 610"/>
                <a:gd name="T11" fmla="*/ 897331 h 1052"/>
                <a:gd name="T12" fmla="*/ 0 w 610"/>
                <a:gd name="T13" fmla="*/ 897331 h 1052"/>
                <a:gd name="T14" fmla="*/ 0 w 610"/>
                <a:gd name="T15" fmla="*/ 1064253 h 1052"/>
                <a:gd name="T16" fmla="*/ 307541 w 610"/>
                <a:gd name="T17" fmla="*/ 1064253 h 1052"/>
                <a:gd name="T18" fmla="*/ 617105 w 610"/>
                <a:gd name="T19" fmla="*/ 532127 h 1052"/>
                <a:gd name="T20" fmla="*/ 307541 w 610"/>
                <a:gd name="T21" fmla="*/ 0 h 10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E75D56"/>
            </a:solidFill>
            <a:ln>
              <a:noFill/>
            </a:ln>
          </p:spPr>
          <p:txBody>
            <a:bodyPr anchor="ctr"/>
            <a:lstStyle/>
            <a:p>
              <a:endParaRPr lang="zh-CN" altLang="en-US"/>
            </a:p>
          </p:txBody>
        </p:sp>
        <p:sp>
          <p:nvSpPr>
            <p:cNvPr id="27" name="MH_Other_8"/>
            <p:cNvSpPr>
              <a:spLocks noChangeArrowheads="1"/>
            </p:cNvSpPr>
            <p:nvPr>
              <p:custDataLst>
                <p:tags r:id="rId5"/>
              </p:custDataLst>
            </p:nvPr>
          </p:nvSpPr>
          <p:spPr bwMode="auto">
            <a:xfrm>
              <a:off x="6102790" y="3852505"/>
              <a:ext cx="518079" cy="1301987"/>
            </a:xfrm>
            <a:custGeom>
              <a:avLst/>
              <a:gdLst>
                <a:gd name="T0" fmla="*/ 0 w 665163"/>
                <a:gd name="T1" fmla="*/ 148518 h 1670051"/>
                <a:gd name="T2" fmla="*/ 11510 w 665163"/>
                <a:gd name="T3" fmla="*/ 148518 h 1670051"/>
                <a:gd name="T4" fmla="*/ 11510 w 665163"/>
                <a:gd name="T5" fmla="*/ 176146 h 1670051"/>
                <a:gd name="T6" fmla="*/ 0 w 665163"/>
                <a:gd name="T7" fmla="*/ 176146 h 1670051"/>
                <a:gd name="T8" fmla="*/ 23186 w 665163"/>
                <a:gd name="T9" fmla="*/ 27963 h 1670051"/>
                <a:gd name="T10" fmla="*/ 35197 w 665163"/>
                <a:gd name="T11" fmla="*/ 27963 h 1670051"/>
                <a:gd name="T12" fmla="*/ 69893 w 665163"/>
                <a:gd name="T13" fmla="*/ 88073 h 1670051"/>
                <a:gd name="T14" fmla="*/ 35197 w 665163"/>
                <a:gd name="T15" fmla="*/ 148518 h 1670051"/>
                <a:gd name="T16" fmla="*/ 23186 w 665163"/>
                <a:gd name="T17" fmla="*/ 148518 h 1670051"/>
                <a:gd name="T18" fmla="*/ 58217 w 665163"/>
                <a:gd name="T19" fmla="*/ 88073 h 1670051"/>
                <a:gd name="T20" fmla="*/ 0 w 665163"/>
                <a:gd name="T21" fmla="*/ 0 h 1670051"/>
                <a:gd name="T22" fmla="*/ 11510 w 665163"/>
                <a:gd name="T23" fmla="*/ 0 h 1670051"/>
                <a:gd name="T24" fmla="*/ 11510 w 665163"/>
                <a:gd name="T25" fmla="*/ 27963 h 1670051"/>
                <a:gd name="T26" fmla="*/ 0 w 665163"/>
                <a:gd name="T27" fmla="*/ 27963 h 16700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5163" h="1670051">
                  <a:moveTo>
                    <a:pt x="0" y="1408113"/>
                  </a:moveTo>
                  <a:lnTo>
                    <a:pt x="109538" y="1408113"/>
                  </a:lnTo>
                  <a:lnTo>
                    <a:pt x="109538" y="1670051"/>
                  </a:lnTo>
                  <a:lnTo>
                    <a:pt x="0" y="1670051"/>
                  </a:lnTo>
                  <a:lnTo>
                    <a:pt x="0" y="1408113"/>
                  </a:lnTo>
                  <a:close/>
                  <a:moveTo>
                    <a:pt x="220663" y="265113"/>
                  </a:moveTo>
                  <a:lnTo>
                    <a:pt x="334963" y="265113"/>
                  </a:lnTo>
                  <a:lnTo>
                    <a:pt x="665163" y="835026"/>
                  </a:lnTo>
                  <a:lnTo>
                    <a:pt x="334963" y="1408113"/>
                  </a:lnTo>
                  <a:lnTo>
                    <a:pt x="220663" y="1408113"/>
                  </a:lnTo>
                  <a:lnTo>
                    <a:pt x="554038" y="835026"/>
                  </a:lnTo>
                  <a:lnTo>
                    <a:pt x="220663" y="265113"/>
                  </a:lnTo>
                  <a:close/>
                  <a:moveTo>
                    <a:pt x="0" y="0"/>
                  </a:moveTo>
                  <a:lnTo>
                    <a:pt x="109538" y="0"/>
                  </a:lnTo>
                  <a:lnTo>
                    <a:pt x="109538" y="265113"/>
                  </a:lnTo>
                  <a:lnTo>
                    <a:pt x="0" y="265113"/>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8" name="MH_Other_9"/>
            <p:cNvSpPr>
              <a:spLocks noChangeArrowheads="1"/>
            </p:cNvSpPr>
            <p:nvPr>
              <p:custDataLst>
                <p:tags r:id="rId6"/>
              </p:custDataLst>
            </p:nvPr>
          </p:nvSpPr>
          <p:spPr bwMode="auto">
            <a:xfrm>
              <a:off x="5022006" y="3982511"/>
              <a:ext cx="1216609" cy="1041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eaLnBrk="0" fontAlgn="base" hangingPunct="0">
                <a:spcBef>
                  <a:spcPct val="0"/>
                </a:spcBef>
                <a:spcAft>
                  <a:spcPct val="0"/>
                </a:spcAft>
                <a:defRPr>
                  <a:solidFill>
                    <a:schemeClr val="tx1"/>
                  </a:solidFill>
                  <a:latin typeface="等线"/>
                  <a:ea typeface="等线"/>
                </a:defRPr>
              </a:lvl6pPr>
              <a:lvl7pPr marL="2971800" indent="-228600" eaLnBrk="0" fontAlgn="base" hangingPunct="0">
                <a:spcBef>
                  <a:spcPct val="0"/>
                </a:spcBef>
                <a:spcAft>
                  <a:spcPct val="0"/>
                </a:spcAft>
                <a:defRPr>
                  <a:solidFill>
                    <a:schemeClr val="tx1"/>
                  </a:solidFill>
                  <a:latin typeface="等线"/>
                  <a:ea typeface="等线"/>
                </a:defRPr>
              </a:lvl7pPr>
              <a:lvl8pPr marL="3429000" indent="-228600" eaLnBrk="0" fontAlgn="base" hangingPunct="0">
                <a:spcBef>
                  <a:spcPct val="0"/>
                </a:spcBef>
                <a:spcAft>
                  <a:spcPct val="0"/>
                </a:spcAft>
                <a:defRPr>
                  <a:solidFill>
                    <a:schemeClr val="tx1"/>
                  </a:solidFill>
                  <a:latin typeface="等线"/>
                  <a:ea typeface="等线"/>
                </a:defRPr>
              </a:lvl8pPr>
              <a:lvl9pPr marL="3886200" indent="-228600" eaLnBrk="0" fontAlgn="base" hangingPunct="0">
                <a:spcBef>
                  <a:spcPct val="0"/>
                </a:spcBef>
                <a:spcAft>
                  <a:spcPct val="0"/>
                </a:spcAft>
                <a:defRPr>
                  <a:solidFill>
                    <a:schemeClr val="tx1"/>
                  </a:solidFill>
                  <a:latin typeface="等线"/>
                  <a:ea typeface="等线"/>
                </a:defRPr>
              </a:lvl9pPr>
            </a:lstStyle>
            <a:p>
              <a:pPr algn="r" eaLnBrk="1" hangingPunct="1"/>
              <a:r>
                <a:rPr lang="en-US" altLang="zh-CN" sz="2800" b="1" dirty="0">
                  <a:latin typeface="微软雅黑" panose="020B0503020204020204" pitchFamily="34" charset="-122"/>
                  <a:ea typeface="微软雅黑" panose="020B0503020204020204" pitchFamily="34" charset="-122"/>
                </a:rPr>
                <a:t>03</a:t>
              </a:r>
            </a:p>
          </p:txBody>
        </p:sp>
      </p:grpSp>
      <p:grpSp>
        <p:nvGrpSpPr>
          <p:cNvPr id="29" name="组合 28"/>
          <p:cNvGrpSpPr/>
          <p:nvPr/>
        </p:nvGrpSpPr>
        <p:grpSpPr>
          <a:xfrm>
            <a:off x="5290838" y="4762567"/>
            <a:ext cx="1500487" cy="1068820"/>
            <a:chOff x="5347988" y="4946872"/>
            <a:chExt cx="1827824" cy="1301987"/>
          </a:xfrm>
        </p:grpSpPr>
        <p:sp>
          <p:nvSpPr>
            <p:cNvPr id="30" name="MH_Other_10"/>
            <p:cNvSpPr/>
            <p:nvPr>
              <p:custDataLst>
                <p:tags r:id="rId1"/>
              </p:custDataLst>
            </p:nvPr>
          </p:nvSpPr>
          <p:spPr bwMode="auto">
            <a:xfrm flipH="1">
              <a:off x="5347988" y="4946872"/>
              <a:ext cx="754802" cy="1301987"/>
            </a:xfrm>
            <a:custGeom>
              <a:avLst/>
              <a:gdLst>
                <a:gd name="T0" fmla="*/ 307541 w 610"/>
                <a:gd name="T1" fmla="*/ 0 h 1052"/>
                <a:gd name="T2" fmla="*/ 0 w 610"/>
                <a:gd name="T3" fmla="*/ 0 h 1052"/>
                <a:gd name="T4" fmla="*/ 0 w 610"/>
                <a:gd name="T5" fmla="*/ 168945 h 1052"/>
                <a:gd name="T6" fmla="*/ 213458 w 610"/>
                <a:gd name="T7" fmla="*/ 168945 h 1052"/>
                <a:gd name="T8" fmla="*/ 423880 w 610"/>
                <a:gd name="T9" fmla="*/ 532127 h 1052"/>
                <a:gd name="T10" fmla="*/ 213458 w 610"/>
                <a:gd name="T11" fmla="*/ 897331 h 1052"/>
                <a:gd name="T12" fmla="*/ 0 w 610"/>
                <a:gd name="T13" fmla="*/ 897331 h 1052"/>
                <a:gd name="T14" fmla="*/ 0 w 610"/>
                <a:gd name="T15" fmla="*/ 1064253 h 1052"/>
                <a:gd name="T16" fmla="*/ 307541 w 610"/>
                <a:gd name="T17" fmla="*/ 1064253 h 1052"/>
                <a:gd name="T18" fmla="*/ 617105 w 610"/>
                <a:gd name="T19" fmla="*/ 532127 h 1052"/>
                <a:gd name="T20" fmla="*/ 307541 w 610"/>
                <a:gd name="T21" fmla="*/ 0 h 10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0" h="1052">
                  <a:moveTo>
                    <a:pt x="304" y="0"/>
                  </a:moveTo>
                  <a:lnTo>
                    <a:pt x="0" y="0"/>
                  </a:lnTo>
                  <a:lnTo>
                    <a:pt x="0" y="167"/>
                  </a:lnTo>
                  <a:lnTo>
                    <a:pt x="211" y="167"/>
                  </a:lnTo>
                  <a:lnTo>
                    <a:pt x="419" y="526"/>
                  </a:lnTo>
                  <a:lnTo>
                    <a:pt x="211" y="887"/>
                  </a:lnTo>
                  <a:lnTo>
                    <a:pt x="0" y="887"/>
                  </a:lnTo>
                  <a:lnTo>
                    <a:pt x="0" y="1052"/>
                  </a:lnTo>
                  <a:lnTo>
                    <a:pt x="304" y="1052"/>
                  </a:lnTo>
                  <a:lnTo>
                    <a:pt x="610" y="526"/>
                  </a:lnTo>
                  <a:lnTo>
                    <a:pt x="304" y="0"/>
                  </a:lnTo>
                  <a:close/>
                </a:path>
              </a:pathLst>
            </a:custGeom>
            <a:solidFill>
              <a:srgbClr val="E75D56"/>
            </a:solidFill>
            <a:ln>
              <a:noFill/>
            </a:ln>
          </p:spPr>
          <p:txBody>
            <a:bodyPr anchor="ctr"/>
            <a:lstStyle/>
            <a:p>
              <a:endParaRPr lang="zh-CN" altLang="en-US"/>
            </a:p>
          </p:txBody>
        </p:sp>
        <p:sp>
          <p:nvSpPr>
            <p:cNvPr id="31" name="MH_Other_11"/>
            <p:cNvSpPr>
              <a:spLocks noChangeArrowheads="1"/>
            </p:cNvSpPr>
            <p:nvPr>
              <p:custDataLst>
                <p:tags r:id="rId2"/>
              </p:custDataLst>
            </p:nvPr>
          </p:nvSpPr>
          <p:spPr bwMode="auto">
            <a:xfrm flipH="1">
              <a:off x="5584712" y="4946872"/>
              <a:ext cx="518077" cy="1301987"/>
            </a:xfrm>
            <a:custGeom>
              <a:avLst/>
              <a:gdLst>
                <a:gd name="T0" fmla="*/ 0 w 665163"/>
                <a:gd name="T1" fmla="*/ 148518 h 1670051"/>
                <a:gd name="T2" fmla="*/ 11510 w 665163"/>
                <a:gd name="T3" fmla="*/ 148518 h 1670051"/>
                <a:gd name="T4" fmla="*/ 11510 w 665163"/>
                <a:gd name="T5" fmla="*/ 176146 h 1670051"/>
                <a:gd name="T6" fmla="*/ 0 w 665163"/>
                <a:gd name="T7" fmla="*/ 176146 h 1670051"/>
                <a:gd name="T8" fmla="*/ 23186 w 665163"/>
                <a:gd name="T9" fmla="*/ 27963 h 1670051"/>
                <a:gd name="T10" fmla="*/ 35196 w 665163"/>
                <a:gd name="T11" fmla="*/ 27963 h 1670051"/>
                <a:gd name="T12" fmla="*/ 69892 w 665163"/>
                <a:gd name="T13" fmla="*/ 88073 h 1670051"/>
                <a:gd name="T14" fmla="*/ 35196 w 665163"/>
                <a:gd name="T15" fmla="*/ 148518 h 1670051"/>
                <a:gd name="T16" fmla="*/ 23186 w 665163"/>
                <a:gd name="T17" fmla="*/ 148518 h 1670051"/>
                <a:gd name="T18" fmla="*/ 58216 w 665163"/>
                <a:gd name="T19" fmla="*/ 88073 h 1670051"/>
                <a:gd name="T20" fmla="*/ 0 w 665163"/>
                <a:gd name="T21" fmla="*/ 0 h 1670051"/>
                <a:gd name="T22" fmla="*/ 11510 w 665163"/>
                <a:gd name="T23" fmla="*/ 0 h 1670051"/>
                <a:gd name="T24" fmla="*/ 11510 w 665163"/>
                <a:gd name="T25" fmla="*/ 27963 h 1670051"/>
                <a:gd name="T26" fmla="*/ 0 w 665163"/>
                <a:gd name="T27" fmla="*/ 27963 h 16700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5163" h="1670051">
                  <a:moveTo>
                    <a:pt x="0" y="1408113"/>
                  </a:moveTo>
                  <a:lnTo>
                    <a:pt x="109538" y="1408113"/>
                  </a:lnTo>
                  <a:lnTo>
                    <a:pt x="109538" y="1670051"/>
                  </a:lnTo>
                  <a:lnTo>
                    <a:pt x="0" y="1670051"/>
                  </a:lnTo>
                  <a:lnTo>
                    <a:pt x="0" y="1408113"/>
                  </a:lnTo>
                  <a:close/>
                  <a:moveTo>
                    <a:pt x="220663" y="265113"/>
                  </a:moveTo>
                  <a:lnTo>
                    <a:pt x="334963" y="265113"/>
                  </a:lnTo>
                  <a:lnTo>
                    <a:pt x="665163" y="835026"/>
                  </a:lnTo>
                  <a:lnTo>
                    <a:pt x="334963" y="1408113"/>
                  </a:lnTo>
                  <a:lnTo>
                    <a:pt x="220663" y="1408113"/>
                  </a:lnTo>
                  <a:lnTo>
                    <a:pt x="554038" y="835026"/>
                  </a:lnTo>
                  <a:lnTo>
                    <a:pt x="220663" y="265113"/>
                  </a:lnTo>
                  <a:close/>
                  <a:moveTo>
                    <a:pt x="0" y="0"/>
                  </a:moveTo>
                  <a:lnTo>
                    <a:pt x="109538" y="0"/>
                  </a:lnTo>
                  <a:lnTo>
                    <a:pt x="109538" y="265113"/>
                  </a:lnTo>
                  <a:lnTo>
                    <a:pt x="0" y="265113"/>
                  </a:lnTo>
                  <a:lnTo>
                    <a:pt x="0" y="0"/>
                  </a:lnTo>
                  <a:close/>
                </a:path>
              </a:pathLst>
            </a:custGeom>
            <a:solidFill>
              <a:srgbClr val="DDDDDD"/>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 name="MH_Other_12"/>
            <p:cNvSpPr>
              <a:spLocks noChangeArrowheads="1"/>
            </p:cNvSpPr>
            <p:nvPr>
              <p:custDataLst>
                <p:tags r:id="rId3"/>
              </p:custDataLst>
            </p:nvPr>
          </p:nvSpPr>
          <p:spPr bwMode="auto">
            <a:xfrm flipH="1">
              <a:off x="5957262" y="5086577"/>
              <a:ext cx="1218550" cy="1041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等线"/>
                  <a:ea typeface="等线"/>
                </a:defRPr>
              </a:lvl1pPr>
              <a:lvl2pPr marL="742950" indent="-285750">
                <a:defRPr>
                  <a:solidFill>
                    <a:schemeClr val="tx1"/>
                  </a:solidFill>
                  <a:latin typeface="等线"/>
                  <a:ea typeface="等线"/>
                </a:defRPr>
              </a:lvl2pPr>
              <a:lvl3pPr marL="1143000" indent="-228600">
                <a:defRPr>
                  <a:solidFill>
                    <a:schemeClr val="tx1"/>
                  </a:solidFill>
                  <a:latin typeface="等线"/>
                  <a:ea typeface="等线"/>
                </a:defRPr>
              </a:lvl3pPr>
              <a:lvl4pPr marL="1600200" indent="-228600">
                <a:defRPr>
                  <a:solidFill>
                    <a:schemeClr val="tx1"/>
                  </a:solidFill>
                  <a:latin typeface="等线"/>
                  <a:ea typeface="等线"/>
                </a:defRPr>
              </a:lvl4pPr>
              <a:lvl5pPr marL="2057400" indent="-228600">
                <a:defRPr>
                  <a:solidFill>
                    <a:schemeClr val="tx1"/>
                  </a:solidFill>
                  <a:latin typeface="等线"/>
                  <a:ea typeface="等线"/>
                </a:defRPr>
              </a:lvl5pPr>
              <a:lvl6pPr marL="2514600" indent="-228600" eaLnBrk="0" fontAlgn="base" hangingPunct="0">
                <a:spcBef>
                  <a:spcPct val="0"/>
                </a:spcBef>
                <a:spcAft>
                  <a:spcPct val="0"/>
                </a:spcAft>
                <a:defRPr>
                  <a:solidFill>
                    <a:schemeClr val="tx1"/>
                  </a:solidFill>
                  <a:latin typeface="等线"/>
                  <a:ea typeface="等线"/>
                </a:defRPr>
              </a:lvl6pPr>
              <a:lvl7pPr marL="2971800" indent="-228600" eaLnBrk="0" fontAlgn="base" hangingPunct="0">
                <a:spcBef>
                  <a:spcPct val="0"/>
                </a:spcBef>
                <a:spcAft>
                  <a:spcPct val="0"/>
                </a:spcAft>
                <a:defRPr>
                  <a:solidFill>
                    <a:schemeClr val="tx1"/>
                  </a:solidFill>
                  <a:latin typeface="等线"/>
                  <a:ea typeface="等线"/>
                </a:defRPr>
              </a:lvl7pPr>
              <a:lvl8pPr marL="3429000" indent="-228600" eaLnBrk="0" fontAlgn="base" hangingPunct="0">
                <a:spcBef>
                  <a:spcPct val="0"/>
                </a:spcBef>
                <a:spcAft>
                  <a:spcPct val="0"/>
                </a:spcAft>
                <a:defRPr>
                  <a:solidFill>
                    <a:schemeClr val="tx1"/>
                  </a:solidFill>
                  <a:latin typeface="等线"/>
                  <a:ea typeface="等线"/>
                </a:defRPr>
              </a:lvl8pPr>
              <a:lvl9pPr marL="3886200" indent="-228600" eaLnBrk="0" fontAlgn="base" hangingPunct="0">
                <a:spcBef>
                  <a:spcPct val="0"/>
                </a:spcBef>
                <a:spcAft>
                  <a:spcPct val="0"/>
                </a:spcAft>
                <a:defRPr>
                  <a:solidFill>
                    <a:schemeClr val="tx1"/>
                  </a:solidFill>
                  <a:latin typeface="等线"/>
                  <a:ea typeface="等线"/>
                </a:defRPr>
              </a:lvl9pPr>
            </a:lstStyle>
            <a:p>
              <a:pPr eaLnBrk="1" hangingPunct="1"/>
              <a:r>
                <a:rPr lang="en-US" altLang="zh-CN" sz="2800" b="1" dirty="0">
                  <a:latin typeface="微软雅黑" panose="020B0503020204020204" pitchFamily="34" charset="-122"/>
                  <a:ea typeface="微软雅黑" panose="020B0503020204020204" pitchFamily="34" charset="-122"/>
                </a:rPr>
                <a:t>04</a:t>
              </a:r>
            </a:p>
          </p:txBody>
        </p:sp>
      </p:gr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ur="5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dur="50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dur="50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dur="500"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2" presetClass="entr" presetSubtype="4" dur="50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ur="5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par>
                                <p:cTn id="34" presetID="2" presetClass="entr" presetSubtype="4" dur="50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par>
                                <p:cTn id="38" presetID="2" presetClass="entr" presetSubtype="4" dur="50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500" fill="hold"/>
                                        <p:tgtEl>
                                          <p:spTgt spid="14"/>
                                        </p:tgtEl>
                                        <p:attrNameLst>
                                          <p:attrName>ppt_x</p:attrName>
                                        </p:attrNameLst>
                                      </p:cBhvr>
                                      <p:tavLst>
                                        <p:tav tm="0">
                                          <p:val>
                                            <p:strVal val="#ppt_x"/>
                                          </p:val>
                                        </p:tav>
                                        <p:tav tm="100000">
                                          <p:val>
                                            <p:strVal val="#ppt_x"/>
                                          </p:val>
                                        </p:tav>
                                      </p:tavLst>
                                    </p:anim>
                                    <p:anim calcmode="lin" valueType="num">
                                      <p:cBhvr additive="base">
                                        <p:cTn id="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155368" y="2911613"/>
            <a:ext cx="6579308" cy="3006913"/>
            <a:chOff x="1335968" y="2911613"/>
            <a:chExt cx="6579308" cy="3006913"/>
          </a:xfrm>
        </p:grpSpPr>
        <p:sp>
          <p:nvSpPr>
            <p:cNvPr id="12" name="矩形: 圆角 11"/>
            <p:cNvSpPr/>
            <p:nvPr/>
          </p:nvSpPr>
          <p:spPr>
            <a:xfrm>
              <a:off x="1335968" y="2911613"/>
              <a:ext cx="6579308" cy="3006913"/>
            </a:xfrm>
            <a:prstGeom prst="roundRect">
              <a:avLst>
                <a:gd name="adj" fmla="val 9948"/>
              </a:avLst>
            </a:prstGeom>
            <a:solidFill>
              <a:srgbClr val="E75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 name="矩形 2"/>
            <p:cNvSpPr/>
            <p:nvPr/>
          </p:nvSpPr>
          <p:spPr>
            <a:xfrm>
              <a:off x="1693300" y="3256995"/>
              <a:ext cx="6193975" cy="2316147"/>
            </a:xfrm>
            <a:prstGeom prst="rect">
              <a:avLst/>
            </a:prstGeom>
          </p:spPr>
          <p:txBody>
            <a:bodyPr wrap="square">
              <a:spAutoFit/>
            </a:bodyPr>
            <a:lstStyle/>
            <a:p>
              <a:pPr marL="342900" marR="0" lvl="0" indent="-342900" algn="l" defTabSz="914400" rtl="0" eaLnBrk="1" fontAlgn="auto" latinLnBrk="0" hangingPunct="1">
                <a:lnSpc>
                  <a:spcPct val="150000"/>
                </a:lnSpc>
                <a:spcBef>
                  <a:spcPct val="0"/>
                </a:spcBef>
                <a:spcAft>
                  <a:spcPct val="0"/>
                </a:spcAft>
                <a:buClrTx/>
                <a:buSzTx/>
                <a:buFont typeface="+mj-lt"/>
                <a:buAutoNum type="arabicPeriod"/>
                <a:defRPr/>
              </a:pP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如果是一点伤囗，用手指或清洁布块直接压</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在</a:t>
              </a:r>
              <a:r>
                <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伤</a:t>
              </a:r>
            </a:p>
            <a:p>
              <a:pPr marL="342900" marR="0" lvl="0" indent="-342900" algn="l" defTabSz="914400" rtl="0" eaLnBrk="1" fontAlgn="auto" latinLnBrk="0" hangingPunct="1">
                <a:lnSpc>
                  <a:spcPct val="150000"/>
                </a:lnSpc>
                <a:spcBef>
                  <a:spcPct val="0"/>
                </a:spcBef>
                <a:spcAft>
                  <a:spcPct val="0"/>
                </a:spcAft>
                <a:buClrTx/>
                <a:buSzTx/>
                <a:buFont typeface="+mj-lt"/>
                <a:buAutoNum type="arabicPeriod"/>
                <a:defRPr/>
              </a:pP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囗上面即可止血，血渗透布块应反复替换，直到出血弱，这时才用消毒纱布盖好，綳带固定</a:t>
              </a:r>
              <a:r>
                <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p>
            <a:p>
              <a:pPr marL="342900" marR="0" lvl="0" indent="-342900" algn="l" defTabSz="914400" rtl="0" eaLnBrk="1" fontAlgn="auto" latinLnBrk="0" hangingPunct="1">
                <a:lnSpc>
                  <a:spcPct val="150000"/>
                </a:lnSpc>
                <a:spcBef>
                  <a:spcPct val="0"/>
                </a:spcBef>
                <a:spcAft>
                  <a:spcPct val="0"/>
                </a:spcAft>
                <a:buClrTx/>
                <a:buSzTx/>
                <a:buFont typeface="+mj-lt"/>
                <a:buAutoNum type="arabicPeriod"/>
                <a:defRPr/>
              </a:pP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如果</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是</a:t>
              </a: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切伤或砍伤，血流不止，这是动脉出血，危险性很大，必须用止血带止血，但注意止血带扎紧后应有间</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的</a:t>
              </a:r>
              <a:r>
                <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松</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开</a:t>
              </a: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再扎紧</a:t>
              </a:r>
              <a:r>
                <a:rPr kumimoji="0" lang="en-US"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以免</a:t>
              </a: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被捆扎处以下的肢体血循环全中断而引起肢体坏死。另外还可用清洁的纱布或</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止</a:t>
              </a: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血棉等止血剂埴塞在伤囗内，再用加压</a:t>
              </a:r>
              <a:r>
                <a:rPr kumimoji="0" lang="zh-CN" altLang="zh-CN"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绷带</a:t>
              </a:r>
              <a:r>
                <a:rPr kumimoji="0" lang="en-US" altLang="zh-CN" sz="1400" b="0" i="0" u="none" strike="noStrike" kern="1200" cap="none" spc="0" normalizeH="0" baseline="0" noProof="0" dirty="0" err="1">
                  <a:ln>
                    <a:noFill/>
                  </a:ln>
                  <a:solidFill>
                    <a:schemeClr val="bg1"/>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固定</a:t>
              </a:r>
              <a:endParaRPr kumimoji="0" lang="zh-CN" altLang="en-US" sz="1400" b="0"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14" name="矩形 13"/>
          <p:cNvSpPr/>
          <p:nvPr/>
        </p:nvSpPr>
        <p:spPr>
          <a:xfrm>
            <a:off x="1194868" y="1634334"/>
            <a:ext cx="9739831" cy="874535"/>
          </a:xfrm>
          <a:prstGeom prst="rect">
            <a:avLst/>
          </a:prstGeom>
        </p:spPr>
        <p:txBody>
          <a:bodyPr wrap="square">
            <a:spAutoFit/>
          </a:bodyPr>
          <a:lstStyle/>
          <a:p>
            <a:pPr marL="0" marR="0" lvl="0" indent="0" algn="l" defTabSz="914400" rtl="0" eaLnBrk="1" fontAlgn="auto" latinLnBrk="0" hangingPunct="1">
              <a:lnSpc>
                <a:spcPct val="150000"/>
              </a:lnSpc>
              <a:spcBef>
                <a:spcPct val="0"/>
              </a:spcBef>
              <a:spcAft>
                <a:spcPct val="0"/>
              </a:spcAft>
              <a:buClrTx/>
              <a:buSzTx/>
              <a:buFontTx/>
              <a:buNone/>
              <a:defRPr/>
            </a:pPr>
            <a:r>
              <a:rPr kumimoji="0" lang="en-US" altLang="zh-CN" sz="18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在野外，有时因意外而造成身体某部位损伤出血，小的出血无需特殊处理可以自</a:t>
            </a:r>
            <a:r>
              <a:rPr kumimoji="0" lang="zh-CN"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行</a:t>
            </a:r>
            <a:r>
              <a:rPr kumimoji="0" lang="en-US" altLang="zh-CN" sz="1800" b="1"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前合，而严重出血常会危及生命，须采用紧急的止血措施</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a:t>
            </a:r>
          </a:p>
        </p:txBody>
      </p:sp>
      <p:grpSp>
        <p:nvGrpSpPr>
          <p:cNvPr id="8" name="组合 7"/>
          <p:cNvGrpSpPr/>
          <p:nvPr/>
        </p:nvGrpSpPr>
        <p:grpSpPr>
          <a:xfrm>
            <a:off x="868601" y="542622"/>
            <a:ext cx="6103699" cy="824699"/>
            <a:chOff x="963851" y="504522"/>
            <a:chExt cx="6103699" cy="824699"/>
          </a:xfrm>
        </p:grpSpPr>
        <p:sp>
          <p:nvSpPr>
            <p:cNvPr id="9" name="MH_Entry_1">
              <a:hlinkClick r:id="rId4"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solidFill>
                    <a:prstClr val="black"/>
                  </a:solidFill>
                  <a:latin typeface="印品灵秀体" panose="02000500000000000000" pitchFamily="2" charset="-122"/>
                  <a:ea typeface="印品灵秀体" panose="02000500000000000000" pitchFamily="2" charset="-122"/>
                  <a:cs typeface="+mn-ea"/>
                  <a:sym typeface="Arial" panose="020B0604020202020204" pitchFamily="34" charset="0"/>
                </a:rPr>
                <a:t>损伤出血急救措施</a:t>
              </a:r>
            </a:p>
          </p:txBody>
        </p:sp>
        <p:pic>
          <p:nvPicPr>
            <p:cNvPr id="11" name="图片 10"/>
            <p:cNvPicPr>
              <a:picLocks noChangeAspect="1"/>
            </p:cNvPicPr>
            <p:nvPr/>
          </p:nvPicPr>
          <p:blipFill>
            <a:blip r:embed="rId5"/>
            <a:stretch>
              <a:fillRect/>
            </a:stretch>
          </p:blipFill>
          <p:spPr>
            <a:xfrm>
              <a:off x="963851" y="504522"/>
              <a:ext cx="824699" cy="824699"/>
            </a:xfrm>
            <a:prstGeom prst="rect">
              <a:avLst/>
            </a:prstGeom>
          </p:spPr>
        </p:pic>
      </p:grpSp>
      <p:pic>
        <p:nvPicPr>
          <p:cNvPr id="5" name="图片 4"/>
          <p:cNvPicPr>
            <a:picLocks noChangeAspect="1"/>
          </p:cNvPicPr>
          <p:nvPr/>
        </p:nvPicPr>
        <p:blipFill>
          <a:blip r:embed="rId6"/>
          <a:stretch>
            <a:fillRect/>
          </a:stretch>
        </p:blipFill>
        <p:spPr>
          <a:xfrm>
            <a:off x="1166867" y="2587007"/>
            <a:ext cx="2658291" cy="35242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6" presetClass="entr" presetSubtype="21" dur="50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nodeType="clickPar">
                      <p:stCondLst>
                        <p:cond delay="indefinite"/>
                      </p:stCondLst>
                      <p:childTnLst>
                        <p:par>
                          <p:cTn id="9" fill="hold">
                            <p:stCondLst>
                              <p:cond delay="0"/>
                            </p:stCondLst>
                            <p:childTnLst>
                              <p:par>
                                <p:cTn id="10" presetID="42" presetClass="entr" presetSubtype="0" dur="1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dur="1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68601" y="542622"/>
            <a:ext cx="6103699" cy="824699"/>
            <a:chOff x="963851" y="504522"/>
            <a:chExt cx="6103699" cy="824699"/>
          </a:xfrm>
        </p:grpSpPr>
        <p:sp>
          <p:nvSpPr>
            <p:cNvPr id="10" name="MH_Entry_1">
              <a:hlinkClick r:id="rId4" action="ppaction://hlinksldjump"/>
            </p:cNvPr>
            <p:cNvSpPr txBox="1">
              <a:spLocks noChangeArrowheads="1"/>
            </p:cNvSpPr>
            <p:nvPr>
              <p:custDataLst>
                <p:tags r:id="rId1"/>
              </p:custDataLst>
            </p:nvPr>
          </p:nvSpPr>
          <p:spPr bwMode="auto">
            <a:xfrm>
              <a:off x="1895868" y="640254"/>
              <a:ext cx="5171682"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solidFill>
                    <a:prstClr val="black"/>
                  </a:solidFill>
                  <a:latin typeface="印品灵秀体" panose="02000500000000000000" pitchFamily="2" charset="-122"/>
                  <a:ea typeface="印品灵秀体" panose="02000500000000000000" pitchFamily="2" charset="-122"/>
                  <a:cs typeface="+mn-ea"/>
                  <a:sym typeface="Arial" panose="020B0604020202020204" pitchFamily="34" charset="0"/>
                </a:rPr>
                <a:t>损伤出血急救措施</a:t>
              </a:r>
            </a:p>
          </p:txBody>
        </p:sp>
        <p:pic>
          <p:nvPicPr>
            <p:cNvPr id="11" name="图片 10"/>
            <p:cNvPicPr>
              <a:picLocks noChangeAspect="1"/>
            </p:cNvPicPr>
            <p:nvPr/>
          </p:nvPicPr>
          <p:blipFill>
            <a:blip r:embed="rId5"/>
            <a:stretch>
              <a:fillRect/>
            </a:stretch>
          </p:blipFill>
          <p:spPr>
            <a:xfrm>
              <a:off x="963851" y="504522"/>
              <a:ext cx="824699" cy="824699"/>
            </a:xfrm>
            <a:prstGeom prst="rect">
              <a:avLst/>
            </a:prstGeom>
          </p:spPr>
        </p:pic>
      </p:grpSp>
      <p:sp>
        <p:nvSpPr>
          <p:cNvPr id="12" name="文本框 11"/>
          <p:cNvSpPr txBox="1"/>
          <p:nvPr/>
        </p:nvSpPr>
        <p:spPr>
          <a:xfrm>
            <a:off x="1693300" y="2105049"/>
            <a:ext cx="1625600" cy="461665"/>
          </a:xfrm>
          <a:prstGeom prst="rect">
            <a:avLst/>
          </a:prstGeom>
          <a:noFill/>
        </p:spPr>
        <p:txBody>
          <a:bodyPr wrap="square" rtlCol="0">
            <a:spAutoFit/>
          </a:bodyPr>
          <a:lstStyle/>
          <a:p>
            <a:pPr lvl="0" algn="dist">
              <a:defRPr/>
            </a:pPr>
            <a:r>
              <a:rPr lang="zh-CN" altLang="en-US" sz="2400" spc="300" dirty="0">
                <a:solidFill>
                  <a:srgbClr val="E75D56"/>
                </a:solidFill>
                <a:latin typeface="印品灵秀体" panose="02000500000000000000" pitchFamily="2" charset="-122"/>
                <a:ea typeface="印品灵秀体" panose="02000500000000000000" pitchFamily="2" charset="-122"/>
                <a:cs typeface="+mn-ea"/>
                <a:sym typeface="Arial" panose="020B0604020202020204" pitchFamily="34" charset="0"/>
              </a:rPr>
              <a:t>急救措施</a:t>
            </a:r>
            <a:endParaRPr kumimoji="0" lang="zh-CN" altLang="en-US" sz="2400" b="0" i="0" u="none" strike="noStrike" kern="1200" cap="none" spc="0" normalizeH="0" baseline="0" noProof="0" dirty="0">
              <a:ln>
                <a:noFill/>
              </a:ln>
              <a:solidFill>
                <a:srgbClr val="E75D56"/>
              </a:solidFill>
              <a:effectLst/>
              <a:uLnTx/>
              <a:uFillTx/>
              <a:latin typeface="思源黑体 CN Medium" panose="020B0600000000000000" pitchFamily="34" charset="-122"/>
              <a:ea typeface="思源黑体 CN Medium" panose="020B0600000000000000" pitchFamily="34" charset="-122"/>
            </a:endParaRPr>
          </a:p>
        </p:txBody>
      </p:sp>
      <p:sp>
        <p:nvSpPr>
          <p:cNvPr id="13" name="文本框 12"/>
          <p:cNvSpPr txBox="1"/>
          <p:nvPr/>
        </p:nvSpPr>
        <p:spPr>
          <a:xfrm>
            <a:off x="2107744" y="3716416"/>
            <a:ext cx="2890716" cy="2316147"/>
          </a:xfrm>
          <a:prstGeom prst="rect">
            <a:avLst/>
          </a:prstGeom>
          <a:noFill/>
        </p:spPr>
        <p:txBody>
          <a:bodyPr wrap="square" rtlCol="0">
            <a:spAutoFit/>
          </a:bodyPr>
          <a:lstStyle/>
          <a:p>
            <a:pPr lvl="0">
              <a:lnSpc>
                <a:spcPct val="150000"/>
              </a:lnSpc>
              <a:defRPr/>
            </a:pPr>
            <a:r>
              <a:rPr lang="zh-CN" altLang="en-US" sz="14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发生骨折或扭伤时，首先应保持安静休息，不要勉强走动，使伤囗恶化。接看可用河水、冰、雪等冷却患部，千万不要按摩。然后用本板或代替物夹住患部，用綳带加压固定。抬高患部，超过心脏。最后送往医院。</a:t>
            </a:r>
            <a:endParaRPr lang="en-US" altLang="zh-CN" sz="14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文本框 13"/>
          <p:cNvSpPr txBox="1"/>
          <p:nvPr/>
        </p:nvSpPr>
        <p:spPr>
          <a:xfrm>
            <a:off x="5150371" y="2167782"/>
            <a:ext cx="3879329" cy="700320"/>
          </a:xfrm>
          <a:prstGeom prst="rect">
            <a:avLst/>
          </a:prstGeom>
          <a:noFill/>
        </p:spPr>
        <p:txBody>
          <a:bodyPr wrap="square" rtlCol="0">
            <a:spAutoFit/>
          </a:bodyPr>
          <a:lstStyle/>
          <a:p>
            <a:pPr lvl="0">
              <a:lnSpc>
                <a:spcPct val="150000"/>
              </a:lnSpc>
              <a:defRPr/>
            </a:pPr>
            <a:r>
              <a:rPr lang="zh-CN" altLang="en-US" sz="14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搬运时应小心谨怕，一般可采用两人做手椅、单人背员、两人搀扶、担架运的方法。</a:t>
            </a:r>
            <a:endParaRPr lang="en-US" altLang="zh-CN" sz="14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文本框 14"/>
          <p:cNvSpPr txBox="1"/>
          <p:nvPr/>
        </p:nvSpPr>
        <p:spPr>
          <a:xfrm>
            <a:off x="6016474" y="4918325"/>
            <a:ext cx="4067781" cy="1023485"/>
          </a:xfrm>
          <a:prstGeom prst="rect">
            <a:avLst/>
          </a:prstGeom>
          <a:noFill/>
        </p:spPr>
        <p:txBody>
          <a:bodyPr wrap="square" rtlCol="0">
            <a:spAutoFit/>
          </a:bodyPr>
          <a:lstStyle/>
          <a:p>
            <a:pPr lvl="0">
              <a:lnSpc>
                <a:spcPct val="150000"/>
              </a:lnSpc>
              <a:defRPr/>
            </a:pPr>
            <a:r>
              <a:rPr lang="zh-CN" altLang="en-US" sz="1400" dirty="0">
                <a:solidFill>
                  <a:prstClr val="black"/>
                </a:solidFill>
                <a:latin typeface="Arial" panose="020B0604020202020204" pitchFamily="34" charset="0"/>
                <a:ea typeface="微软雅黑" panose="020B0503020204020204" pitchFamily="34" charset="-122"/>
                <a:cs typeface="+mn-ea"/>
                <a:sym typeface="Arial" panose="020B0604020202020204" pitchFamily="34" charset="0"/>
              </a:rPr>
              <a:t>对于脊椎受伤的患者，一定要放在平坦而坚固的担架上固定后送往医，身体不能蛮曲，否则可能会造成脊髓损伤而导致瘫痪。</a:t>
            </a:r>
          </a:p>
        </p:txBody>
      </p:sp>
      <p:grpSp>
        <p:nvGrpSpPr>
          <p:cNvPr id="17" name="Group 4"/>
          <p:cNvGrpSpPr>
            <a:grpSpLocks noChangeAspect="1"/>
          </p:cNvGrpSpPr>
          <p:nvPr/>
        </p:nvGrpSpPr>
        <p:grpSpPr>
          <a:xfrm>
            <a:off x="9157661" y="3208369"/>
            <a:ext cx="1656317" cy="1628343"/>
            <a:chOff x="3584" y="1607"/>
            <a:chExt cx="1125" cy="1106"/>
          </a:xfrm>
          <a:solidFill>
            <a:srgbClr val="E75D56"/>
          </a:solidFill>
        </p:grpSpPr>
        <p:sp>
          <p:nvSpPr>
            <p:cNvPr id="19" name="Freeform 5"/>
            <p:cNvSpPr/>
            <p:nvPr/>
          </p:nvSpPr>
          <p:spPr bwMode="auto">
            <a:xfrm>
              <a:off x="3627" y="1765"/>
              <a:ext cx="956" cy="908"/>
            </a:xfrm>
            <a:custGeom>
              <a:avLst/>
              <a:gdLst>
                <a:gd name="T0" fmla="*/ 327 w 357"/>
                <a:gd name="T1" fmla="*/ 10 h 338"/>
                <a:gd name="T2" fmla="*/ 207 w 357"/>
                <a:gd name="T3" fmla="*/ 124 h 338"/>
                <a:gd name="T4" fmla="*/ 65 w 357"/>
                <a:gd name="T5" fmla="*/ 259 h 338"/>
                <a:gd name="T6" fmla="*/ 61 w 357"/>
                <a:gd name="T7" fmla="*/ 272 h 338"/>
                <a:gd name="T8" fmla="*/ 21 w 357"/>
                <a:gd name="T9" fmla="*/ 298 h 338"/>
                <a:gd name="T10" fmla="*/ 39 w 357"/>
                <a:gd name="T11" fmla="*/ 328 h 338"/>
                <a:gd name="T12" fmla="*/ 80 w 357"/>
                <a:gd name="T13" fmla="*/ 303 h 338"/>
                <a:gd name="T14" fmla="*/ 186 w 357"/>
                <a:gd name="T15" fmla="*/ 212 h 338"/>
                <a:gd name="T16" fmla="*/ 353 w 357"/>
                <a:gd name="T17" fmla="*/ 30 h 338"/>
                <a:gd name="T18" fmla="*/ 327 w 357"/>
                <a:gd name="T19" fmla="*/ 10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338">
                  <a:moveTo>
                    <a:pt x="327" y="10"/>
                  </a:moveTo>
                  <a:cubicBezTo>
                    <a:pt x="283" y="43"/>
                    <a:pt x="245" y="84"/>
                    <a:pt x="207" y="124"/>
                  </a:cubicBezTo>
                  <a:cubicBezTo>
                    <a:pt x="161" y="171"/>
                    <a:pt x="106" y="207"/>
                    <a:pt x="65" y="259"/>
                  </a:cubicBezTo>
                  <a:cubicBezTo>
                    <a:pt x="62" y="263"/>
                    <a:pt x="61" y="268"/>
                    <a:pt x="61" y="272"/>
                  </a:cubicBezTo>
                  <a:cubicBezTo>
                    <a:pt x="50" y="284"/>
                    <a:pt x="37" y="293"/>
                    <a:pt x="21" y="298"/>
                  </a:cubicBezTo>
                  <a:cubicBezTo>
                    <a:pt x="0" y="307"/>
                    <a:pt x="19" y="338"/>
                    <a:pt x="39" y="328"/>
                  </a:cubicBezTo>
                  <a:cubicBezTo>
                    <a:pt x="56" y="321"/>
                    <a:pt x="68" y="313"/>
                    <a:pt x="80" y="303"/>
                  </a:cubicBezTo>
                  <a:cubicBezTo>
                    <a:pt x="116" y="309"/>
                    <a:pt x="169" y="229"/>
                    <a:pt x="186" y="212"/>
                  </a:cubicBezTo>
                  <a:cubicBezTo>
                    <a:pt x="242" y="157"/>
                    <a:pt x="331" y="109"/>
                    <a:pt x="353" y="30"/>
                  </a:cubicBezTo>
                  <a:cubicBezTo>
                    <a:pt x="357" y="16"/>
                    <a:pt x="340" y="0"/>
                    <a:pt x="32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Medium" panose="020B0600000000000000" pitchFamily="34" charset="-122"/>
                <a:ea typeface="思源黑体 CN Medium" panose="020B0600000000000000" pitchFamily="34" charset="-122"/>
                <a:sym typeface="印品黑体" panose="00000500000000000000" pitchFamily="2" charset="-122"/>
              </a:endParaRPr>
            </a:p>
          </p:txBody>
        </p:sp>
        <p:sp>
          <p:nvSpPr>
            <p:cNvPr id="20" name="Freeform 6"/>
            <p:cNvSpPr>
              <a:spLocks noEditPoints="1"/>
            </p:cNvSpPr>
            <p:nvPr/>
          </p:nvSpPr>
          <p:spPr bwMode="auto">
            <a:xfrm>
              <a:off x="3584" y="1607"/>
              <a:ext cx="1125" cy="1106"/>
            </a:xfrm>
            <a:custGeom>
              <a:avLst/>
              <a:gdLst>
                <a:gd name="T0" fmla="*/ 416 w 420"/>
                <a:gd name="T1" fmla="*/ 27 h 412"/>
                <a:gd name="T2" fmla="*/ 384 w 420"/>
                <a:gd name="T3" fmla="*/ 2 h 412"/>
                <a:gd name="T4" fmla="*/ 377 w 420"/>
                <a:gd name="T5" fmla="*/ 2 h 412"/>
                <a:gd name="T6" fmla="*/ 339 w 420"/>
                <a:gd name="T7" fmla="*/ 36 h 412"/>
                <a:gd name="T8" fmla="*/ 337 w 420"/>
                <a:gd name="T9" fmla="*/ 38 h 412"/>
                <a:gd name="T10" fmla="*/ 328 w 420"/>
                <a:gd name="T11" fmla="*/ 28 h 412"/>
                <a:gd name="T12" fmla="*/ 323 w 420"/>
                <a:gd name="T13" fmla="*/ 27 h 412"/>
                <a:gd name="T14" fmla="*/ 318 w 420"/>
                <a:gd name="T15" fmla="*/ 28 h 412"/>
                <a:gd name="T16" fmla="*/ 53 w 420"/>
                <a:gd name="T17" fmla="*/ 276 h 412"/>
                <a:gd name="T18" fmla="*/ 52 w 420"/>
                <a:gd name="T19" fmla="*/ 282 h 412"/>
                <a:gd name="T20" fmla="*/ 49 w 420"/>
                <a:gd name="T21" fmla="*/ 288 h 412"/>
                <a:gd name="T22" fmla="*/ 37 w 420"/>
                <a:gd name="T23" fmla="*/ 333 h 412"/>
                <a:gd name="T24" fmla="*/ 22 w 420"/>
                <a:gd name="T25" fmla="*/ 375 h 412"/>
                <a:gd name="T26" fmla="*/ 21 w 420"/>
                <a:gd name="T27" fmla="*/ 377 h 412"/>
                <a:gd name="T28" fmla="*/ 19 w 420"/>
                <a:gd name="T29" fmla="*/ 384 h 412"/>
                <a:gd name="T30" fmla="*/ 20 w 420"/>
                <a:gd name="T31" fmla="*/ 386 h 412"/>
                <a:gd name="T32" fmla="*/ 19 w 420"/>
                <a:gd name="T33" fmla="*/ 386 h 412"/>
                <a:gd name="T34" fmla="*/ 8 w 420"/>
                <a:gd name="T35" fmla="*/ 395 h 412"/>
                <a:gd name="T36" fmla="*/ 5 w 420"/>
                <a:gd name="T37" fmla="*/ 399 h 412"/>
                <a:gd name="T38" fmla="*/ 3 w 420"/>
                <a:gd name="T39" fmla="*/ 402 h 412"/>
                <a:gd name="T40" fmla="*/ 11 w 420"/>
                <a:gd name="T41" fmla="*/ 408 h 412"/>
                <a:gd name="T42" fmla="*/ 17 w 420"/>
                <a:gd name="T43" fmla="*/ 403 h 412"/>
                <a:gd name="T44" fmla="*/ 20 w 420"/>
                <a:gd name="T45" fmla="*/ 400 h 412"/>
                <a:gd name="T46" fmla="*/ 26 w 420"/>
                <a:gd name="T47" fmla="*/ 396 h 412"/>
                <a:gd name="T48" fmla="*/ 28 w 420"/>
                <a:gd name="T49" fmla="*/ 394 h 412"/>
                <a:gd name="T50" fmla="*/ 121 w 420"/>
                <a:gd name="T51" fmla="*/ 366 h 412"/>
                <a:gd name="T52" fmla="*/ 124 w 420"/>
                <a:gd name="T53" fmla="*/ 364 h 412"/>
                <a:gd name="T54" fmla="*/ 129 w 420"/>
                <a:gd name="T55" fmla="*/ 362 h 412"/>
                <a:gd name="T56" fmla="*/ 377 w 420"/>
                <a:gd name="T57" fmla="*/ 111 h 412"/>
                <a:gd name="T58" fmla="*/ 377 w 420"/>
                <a:gd name="T59" fmla="*/ 112 h 412"/>
                <a:gd name="T60" fmla="*/ 253 w 420"/>
                <a:gd name="T61" fmla="*/ 263 h 412"/>
                <a:gd name="T62" fmla="*/ 316 w 420"/>
                <a:gd name="T63" fmla="*/ 244 h 412"/>
                <a:gd name="T64" fmla="*/ 309 w 420"/>
                <a:gd name="T65" fmla="*/ 242 h 412"/>
                <a:gd name="T66" fmla="*/ 297 w 420"/>
                <a:gd name="T67" fmla="*/ 252 h 412"/>
                <a:gd name="T68" fmla="*/ 306 w 420"/>
                <a:gd name="T69" fmla="*/ 257 h 412"/>
                <a:gd name="T70" fmla="*/ 309 w 420"/>
                <a:gd name="T71" fmla="*/ 255 h 412"/>
                <a:gd name="T72" fmla="*/ 273 w 420"/>
                <a:gd name="T73" fmla="*/ 247 h 412"/>
                <a:gd name="T74" fmla="*/ 333 w 420"/>
                <a:gd name="T75" fmla="*/ 196 h 412"/>
                <a:gd name="T76" fmla="*/ 384 w 420"/>
                <a:gd name="T77" fmla="*/ 105 h 412"/>
                <a:gd name="T78" fmla="*/ 383 w 420"/>
                <a:gd name="T79" fmla="*/ 104 h 412"/>
                <a:gd name="T80" fmla="*/ 392 w 420"/>
                <a:gd name="T81" fmla="*/ 94 h 412"/>
                <a:gd name="T82" fmla="*/ 392 w 420"/>
                <a:gd name="T83" fmla="*/ 88 h 412"/>
                <a:gd name="T84" fmla="*/ 391 w 420"/>
                <a:gd name="T85" fmla="*/ 81 h 412"/>
                <a:gd name="T86" fmla="*/ 376 w 420"/>
                <a:gd name="T87" fmla="*/ 72 h 412"/>
                <a:gd name="T88" fmla="*/ 417 w 420"/>
                <a:gd name="T89" fmla="*/ 35 h 412"/>
                <a:gd name="T90" fmla="*/ 416 w 420"/>
                <a:gd name="T91" fmla="*/ 27 h 412"/>
                <a:gd name="T92" fmla="*/ 30 w 420"/>
                <a:gd name="T93" fmla="*/ 382 h 412"/>
                <a:gd name="T94" fmla="*/ 43 w 420"/>
                <a:gd name="T95" fmla="*/ 349 h 412"/>
                <a:gd name="T96" fmla="*/ 57 w 420"/>
                <a:gd name="T97" fmla="*/ 295 h 412"/>
                <a:gd name="T98" fmla="*/ 118 w 420"/>
                <a:gd name="T99" fmla="*/ 357 h 412"/>
                <a:gd name="T100" fmla="*/ 30 w 420"/>
                <a:gd name="T101" fmla="*/ 382 h 412"/>
                <a:gd name="T102" fmla="*/ 383 w 420"/>
                <a:gd name="T103" fmla="*/ 88 h 412"/>
                <a:gd name="T104" fmla="*/ 126 w 420"/>
                <a:gd name="T105" fmla="*/ 351 h 412"/>
                <a:gd name="T106" fmla="*/ 59 w 420"/>
                <a:gd name="T107" fmla="*/ 284 h 412"/>
                <a:gd name="T108" fmla="*/ 60 w 420"/>
                <a:gd name="T109" fmla="*/ 283 h 412"/>
                <a:gd name="T110" fmla="*/ 323 w 420"/>
                <a:gd name="T111" fmla="*/ 38 h 412"/>
                <a:gd name="T112" fmla="*/ 383 w 420"/>
                <a:gd name="T113" fmla="*/ 88 h 412"/>
                <a:gd name="T114" fmla="*/ 367 w 420"/>
                <a:gd name="T115" fmla="*/ 66 h 412"/>
                <a:gd name="T116" fmla="*/ 344 w 420"/>
                <a:gd name="T117" fmla="*/ 44 h 412"/>
                <a:gd name="T118" fmla="*/ 346 w 420"/>
                <a:gd name="T119" fmla="*/ 43 h 412"/>
                <a:gd name="T120" fmla="*/ 380 w 420"/>
                <a:gd name="T121" fmla="*/ 13 h 412"/>
                <a:gd name="T122" fmla="*/ 405 w 420"/>
                <a:gd name="T123" fmla="*/ 33 h 412"/>
                <a:gd name="T124" fmla="*/ 367 w 420"/>
                <a:gd name="T125" fmla="*/ 6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0" h="412">
                  <a:moveTo>
                    <a:pt x="416" y="27"/>
                  </a:moveTo>
                  <a:cubicBezTo>
                    <a:pt x="404" y="22"/>
                    <a:pt x="393" y="13"/>
                    <a:pt x="384" y="2"/>
                  </a:cubicBezTo>
                  <a:cubicBezTo>
                    <a:pt x="382" y="0"/>
                    <a:pt x="379" y="1"/>
                    <a:pt x="377" y="2"/>
                  </a:cubicBezTo>
                  <a:cubicBezTo>
                    <a:pt x="364" y="13"/>
                    <a:pt x="351" y="24"/>
                    <a:pt x="339" y="36"/>
                  </a:cubicBezTo>
                  <a:cubicBezTo>
                    <a:pt x="338" y="36"/>
                    <a:pt x="338" y="37"/>
                    <a:pt x="337" y="38"/>
                  </a:cubicBezTo>
                  <a:cubicBezTo>
                    <a:pt x="334" y="34"/>
                    <a:pt x="331" y="31"/>
                    <a:pt x="328" y="28"/>
                  </a:cubicBezTo>
                  <a:cubicBezTo>
                    <a:pt x="327" y="27"/>
                    <a:pt x="325" y="26"/>
                    <a:pt x="323" y="27"/>
                  </a:cubicBezTo>
                  <a:cubicBezTo>
                    <a:pt x="322" y="26"/>
                    <a:pt x="320" y="26"/>
                    <a:pt x="318" y="28"/>
                  </a:cubicBezTo>
                  <a:cubicBezTo>
                    <a:pt x="235" y="116"/>
                    <a:pt x="135" y="187"/>
                    <a:pt x="53" y="276"/>
                  </a:cubicBezTo>
                  <a:cubicBezTo>
                    <a:pt x="51" y="278"/>
                    <a:pt x="51" y="280"/>
                    <a:pt x="52" y="282"/>
                  </a:cubicBezTo>
                  <a:cubicBezTo>
                    <a:pt x="50" y="283"/>
                    <a:pt x="48" y="286"/>
                    <a:pt x="49" y="288"/>
                  </a:cubicBezTo>
                  <a:cubicBezTo>
                    <a:pt x="44" y="303"/>
                    <a:pt x="41" y="318"/>
                    <a:pt x="37" y="333"/>
                  </a:cubicBezTo>
                  <a:cubicBezTo>
                    <a:pt x="33" y="346"/>
                    <a:pt x="31" y="365"/>
                    <a:pt x="22" y="375"/>
                  </a:cubicBezTo>
                  <a:cubicBezTo>
                    <a:pt x="22" y="376"/>
                    <a:pt x="21" y="377"/>
                    <a:pt x="21" y="377"/>
                  </a:cubicBezTo>
                  <a:cubicBezTo>
                    <a:pt x="19" y="378"/>
                    <a:pt x="17" y="381"/>
                    <a:pt x="19" y="384"/>
                  </a:cubicBezTo>
                  <a:cubicBezTo>
                    <a:pt x="19" y="385"/>
                    <a:pt x="19" y="385"/>
                    <a:pt x="20" y="386"/>
                  </a:cubicBezTo>
                  <a:cubicBezTo>
                    <a:pt x="20" y="386"/>
                    <a:pt x="19" y="386"/>
                    <a:pt x="19" y="386"/>
                  </a:cubicBezTo>
                  <a:cubicBezTo>
                    <a:pt x="16" y="389"/>
                    <a:pt x="12" y="393"/>
                    <a:pt x="8" y="395"/>
                  </a:cubicBezTo>
                  <a:cubicBezTo>
                    <a:pt x="6" y="396"/>
                    <a:pt x="5" y="398"/>
                    <a:pt x="5" y="399"/>
                  </a:cubicBezTo>
                  <a:cubicBezTo>
                    <a:pt x="5" y="400"/>
                    <a:pt x="4" y="401"/>
                    <a:pt x="3" y="402"/>
                  </a:cubicBezTo>
                  <a:cubicBezTo>
                    <a:pt x="0" y="407"/>
                    <a:pt x="7" y="412"/>
                    <a:pt x="11" y="408"/>
                  </a:cubicBezTo>
                  <a:cubicBezTo>
                    <a:pt x="13" y="406"/>
                    <a:pt x="15" y="405"/>
                    <a:pt x="17" y="403"/>
                  </a:cubicBezTo>
                  <a:cubicBezTo>
                    <a:pt x="18" y="402"/>
                    <a:pt x="19" y="401"/>
                    <a:pt x="20" y="400"/>
                  </a:cubicBezTo>
                  <a:cubicBezTo>
                    <a:pt x="22" y="399"/>
                    <a:pt x="24" y="397"/>
                    <a:pt x="26" y="396"/>
                  </a:cubicBezTo>
                  <a:cubicBezTo>
                    <a:pt x="27" y="396"/>
                    <a:pt x="27" y="395"/>
                    <a:pt x="28" y="394"/>
                  </a:cubicBezTo>
                  <a:cubicBezTo>
                    <a:pt x="53" y="407"/>
                    <a:pt x="101" y="372"/>
                    <a:pt x="121" y="366"/>
                  </a:cubicBezTo>
                  <a:cubicBezTo>
                    <a:pt x="123" y="366"/>
                    <a:pt x="124" y="365"/>
                    <a:pt x="124" y="364"/>
                  </a:cubicBezTo>
                  <a:cubicBezTo>
                    <a:pt x="126" y="364"/>
                    <a:pt x="128" y="363"/>
                    <a:pt x="129" y="362"/>
                  </a:cubicBezTo>
                  <a:cubicBezTo>
                    <a:pt x="213" y="280"/>
                    <a:pt x="297" y="198"/>
                    <a:pt x="377" y="111"/>
                  </a:cubicBezTo>
                  <a:cubicBezTo>
                    <a:pt x="377" y="111"/>
                    <a:pt x="377" y="112"/>
                    <a:pt x="377" y="112"/>
                  </a:cubicBezTo>
                  <a:cubicBezTo>
                    <a:pt x="407" y="149"/>
                    <a:pt x="257" y="226"/>
                    <a:pt x="253" y="263"/>
                  </a:cubicBezTo>
                  <a:cubicBezTo>
                    <a:pt x="248" y="315"/>
                    <a:pt x="338" y="287"/>
                    <a:pt x="316" y="244"/>
                  </a:cubicBezTo>
                  <a:cubicBezTo>
                    <a:pt x="315" y="241"/>
                    <a:pt x="311" y="240"/>
                    <a:pt x="309" y="242"/>
                  </a:cubicBezTo>
                  <a:cubicBezTo>
                    <a:pt x="305" y="245"/>
                    <a:pt x="300" y="247"/>
                    <a:pt x="297" y="252"/>
                  </a:cubicBezTo>
                  <a:cubicBezTo>
                    <a:pt x="294" y="258"/>
                    <a:pt x="302" y="262"/>
                    <a:pt x="306" y="257"/>
                  </a:cubicBezTo>
                  <a:cubicBezTo>
                    <a:pt x="307" y="256"/>
                    <a:pt x="308" y="255"/>
                    <a:pt x="309" y="255"/>
                  </a:cubicBezTo>
                  <a:cubicBezTo>
                    <a:pt x="315" y="285"/>
                    <a:pt x="236" y="294"/>
                    <a:pt x="273" y="247"/>
                  </a:cubicBezTo>
                  <a:cubicBezTo>
                    <a:pt x="290" y="227"/>
                    <a:pt x="313" y="212"/>
                    <a:pt x="333" y="196"/>
                  </a:cubicBezTo>
                  <a:cubicBezTo>
                    <a:pt x="355" y="178"/>
                    <a:pt x="410" y="136"/>
                    <a:pt x="384" y="105"/>
                  </a:cubicBezTo>
                  <a:cubicBezTo>
                    <a:pt x="384" y="104"/>
                    <a:pt x="384" y="104"/>
                    <a:pt x="383" y="104"/>
                  </a:cubicBezTo>
                  <a:cubicBezTo>
                    <a:pt x="386" y="100"/>
                    <a:pt x="389" y="97"/>
                    <a:pt x="392" y="94"/>
                  </a:cubicBezTo>
                  <a:cubicBezTo>
                    <a:pt x="394" y="92"/>
                    <a:pt x="394" y="90"/>
                    <a:pt x="392" y="88"/>
                  </a:cubicBezTo>
                  <a:cubicBezTo>
                    <a:pt x="394" y="86"/>
                    <a:pt x="394" y="82"/>
                    <a:pt x="391" y="81"/>
                  </a:cubicBezTo>
                  <a:cubicBezTo>
                    <a:pt x="386" y="78"/>
                    <a:pt x="381" y="75"/>
                    <a:pt x="376" y="72"/>
                  </a:cubicBezTo>
                  <a:cubicBezTo>
                    <a:pt x="390" y="60"/>
                    <a:pt x="403" y="47"/>
                    <a:pt x="417" y="35"/>
                  </a:cubicBezTo>
                  <a:cubicBezTo>
                    <a:pt x="420" y="33"/>
                    <a:pt x="419" y="29"/>
                    <a:pt x="416" y="27"/>
                  </a:cubicBezTo>
                  <a:close/>
                  <a:moveTo>
                    <a:pt x="30" y="382"/>
                  </a:moveTo>
                  <a:cubicBezTo>
                    <a:pt x="37" y="373"/>
                    <a:pt x="40" y="360"/>
                    <a:pt x="43" y="349"/>
                  </a:cubicBezTo>
                  <a:cubicBezTo>
                    <a:pt x="48" y="331"/>
                    <a:pt x="52" y="313"/>
                    <a:pt x="57" y="295"/>
                  </a:cubicBezTo>
                  <a:cubicBezTo>
                    <a:pt x="83" y="311"/>
                    <a:pt x="101" y="332"/>
                    <a:pt x="118" y="357"/>
                  </a:cubicBezTo>
                  <a:cubicBezTo>
                    <a:pt x="99" y="363"/>
                    <a:pt x="46" y="398"/>
                    <a:pt x="30" y="382"/>
                  </a:cubicBezTo>
                  <a:close/>
                  <a:moveTo>
                    <a:pt x="383" y="88"/>
                  </a:moveTo>
                  <a:cubicBezTo>
                    <a:pt x="302" y="180"/>
                    <a:pt x="214" y="265"/>
                    <a:pt x="126" y="351"/>
                  </a:cubicBezTo>
                  <a:cubicBezTo>
                    <a:pt x="107" y="324"/>
                    <a:pt x="87" y="300"/>
                    <a:pt x="59" y="284"/>
                  </a:cubicBezTo>
                  <a:cubicBezTo>
                    <a:pt x="59" y="284"/>
                    <a:pt x="59" y="283"/>
                    <a:pt x="60" y="283"/>
                  </a:cubicBezTo>
                  <a:cubicBezTo>
                    <a:pt x="142" y="195"/>
                    <a:pt x="240" y="124"/>
                    <a:pt x="323" y="38"/>
                  </a:cubicBezTo>
                  <a:cubicBezTo>
                    <a:pt x="341" y="56"/>
                    <a:pt x="360" y="77"/>
                    <a:pt x="383" y="88"/>
                  </a:cubicBezTo>
                  <a:close/>
                  <a:moveTo>
                    <a:pt x="367" y="66"/>
                  </a:moveTo>
                  <a:cubicBezTo>
                    <a:pt x="359" y="59"/>
                    <a:pt x="351" y="52"/>
                    <a:pt x="344" y="44"/>
                  </a:cubicBezTo>
                  <a:cubicBezTo>
                    <a:pt x="345" y="44"/>
                    <a:pt x="345" y="44"/>
                    <a:pt x="346" y="43"/>
                  </a:cubicBezTo>
                  <a:cubicBezTo>
                    <a:pt x="357" y="32"/>
                    <a:pt x="368" y="23"/>
                    <a:pt x="380" y="13"/>
                  </a:cubicBezTo>
                  <a:cubicBezTo>
                    <a:pt x="387" y="21"/>
                    <a:pt x="395" y="28"/>
                    <a:pt x="405" y="33"/>
                  </a:cubicBezTo>
                  <a:cubicBezTo>
                    <a:pt x="392" y="44"/>
                    <a:pt x="380" y="55"/>
                    <a:pt x="367"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Medium" panose="020B0600000000000000" pitchFamily="34" charset="-122"/>
                <a:ea typeface="思源黑体 CN Medium" panose="020B0600000000000000" pitchFamily="34" charset="-122"/>
                <a:sym typeface="印品黑体" panose="00000500000000000000" pitchFamily="2" charset="-122"/>
              </a:endParaRPr>
            </a:p>
          </p:txBody>
        </p:sp>
      </p:grpSp>
      <p:sp>
        <p:nvSpPr>
          <p:cNvPr id="21" name="任意多边形: 形状 20"/>
          <p:cNvSpPr/>
          <p:nvPr/>
        </p:nvSpPr>
        <p:spPr>
          <a:xfrm flipH="1">
            <a:off x="2549809" y="2573721"/>
            <a:ext cx="6345382" cy="2152072"/>
          </a:xfrm>
          <a:custGeom>
            <a:avLst/>
            <a:gdLst>
              <a:gd name="connsiteX0" fmla="*/ 0 w 7536873"/>
              <a:gd name="connsiteY0" fmla="*/ 1616364 h 2377018"/>
              <a:gd name="connsiteX1" fmla="*/ 858982 w 7536873"/>
              <a:gd name="connsiteY1" fmla="*/ 2364509 h 2377018"/>
              <a:gd name="connsiteX2" fmla="*/ 2152073 w 7536873"/>
              <a:gd name="connsiteY2" fmla="*/ 1071418 h 2377018"/>
              <a:gd name="connsiteX3" fmla="*/ 3906982 w 7536873"/>
              <a:gd name="connsiteY3" fmla="*/ 2004291 h 2377018"/>
              <a:gd name="connsiteX4" fmla="*/ 5172363 w 7536873"/>
              <a:gd name="connsiteY4" fmla="*/ 212437 h 2377018"/>
              <a:gd name="connsiteX5" fmla="*/ 6733309 w 7536873"/>
              <a:gd name="connsiteY5" fmla="*/ 831273 h 2377018"/>
              <a:gd name="connsiteX6" fmla="*/ 7536873 w 7536873"/>
              <a:gd name="connsiteY6" fmla="*/ 0 h 2377018"/>
              <a:gd name="connsiteX0-1" fmla="*/ 0 w 6677891"/>
              <a:gd name="connsiteY0-2" fmla="*/ 2364509 h 2364509"/>
              <a:gd name="connsiteX1-3" fmla="*/ 1293091 w 6677891"/>
              <a:gd name="connsiteY1-4" fmla="*/ 1071418 h 2364509"/>
              <a:gd name="connsiteX2-5" fmla="*/ 3048000 w 6677891"/>
              <a:gd name="connsiteY2-6" fmla="*/ 2004291 h 2364509"/>
              <a:gd name="connsiteX3-7" fmla="*/ 4313381 w 6677891"/>
              <a:gd name="connsiteY3-8" fmla="*/ 212437 h 2364509"/>
              <a:gd name="connsiteX4-9" fmla="*/ 5874327 w 6677891"/>
              <a:gd name="connsiteY4-10" fmla="*/ 831273 h 2364509"/>
              <a:gd name="connsiteX5-11" fmla="*/ 6677891 w 6677891"/>
              <a:gd name="connsiteY5-12" fmla="*/ 0 h 2364509"/>
              <a:gd name="connsiteX0-13" fmla="*/ 0 w 6345382"/>
              <a:gd name="connsiteY0-14" fmla="*/ 2152072 h 2152072"/>
              <a:gd name="connsiteX1-15" fmla="*/ 960582 w 6345382"/>
              <a:gd name="connsiteY1-16" fmla="*/ 1071418 h 2152072"/>
              <a:gd name="connsiteX2-17" fmla="*/ 2715491 w 6345382"/>
              <a:gd name="connsiteY2-18" fmla="*/ 2004291 h 2152072"/>
              <a:gd name="connsiteX3-19" fmla="*/ 3980872 w 6345382"/>
              <a:gd name="connsiteY3-20" fmla="*/ 212437 h 2152072"/>
              <a:gd name="connsiteX4-21" fmla="*/ 5541818 w 6345382"/>
              <a:gd name="connsiteY4-22" fmla="*/ 831273 h 2152072"/>
              <a:gd name="connsiteX5-23" fmla="*/ 6345382 w 6345382"/>
              <a:gd name="connsiteY5-24" fmla="*/ 0 h 21520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345382" h="2152072">
                <a:moveTo>
                  <a:pt x="0" y="2152072"/>
                </a:moveTo>
                <a:cubicBezTo>
                  <a:pt x="358679" y="2061248"/>
                  <a:pt x="508000" y="1096048"/>
                  <a:pt x="960582" y="1071418"/>
                </a:cubicBezTo>
                <a:cubicBezTo>
                  <a:pt x="1413164" y="1046788"/>
                  <a:pt x="2212109" y="2147455"/>
                  <a:pt x="2715491" y="2004291"/>
                </a:cubicBezTo>
                <a:cubicBezTo>
                  <a:pt x="3218873" y="1861128"/>
                  <a:pt x="3509818" y="407940"/>
                  <a:pt x="3980872" y="212437"/>
                </a:cubicBezTo>
                <a:cubicBezTo>
                  <a:pt x="4451927" y="16934"/>
                  <a:pt x="5147733" y="866679"/>
                  <a:pt x="5541818" y="831273"/>
                </a:cubicBezTo>
                <a:cubicBezTo>
                  <a:pt x="5935903" y="795867"/>
                  <a:pt x="6140642" y="397933"/>
                  <a:pt x="6345382" y="0"/>
                </a:cubicBezTo>
              </a:path>
            </a:pathLst>
          </a:custGeom>
          <a:noFill/>
          <a:ln w="381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思源黑体 CN Medium" panose="020B0600000000000000" pitchFamily="34" charset="-122"/>
              <a:ea typeface="思源黑体 CN Medium" panose="020B0600000000000000" pitchFamily="34" charset="-122"/>
              <a:sym typeface="印品黑体" panose="00000500000000000000" pitchFamily="2" charset="-122"/>
            </a:endParaRPr>
          </a:p>
        </p:txBody>
      </p:sp>
      <p:sp>
        <p:nvSpPr>
          <p:cNvPr id="22" name="Freeform 45"/>
          <p:cNvSpPr>
            <a:spLocks noEditPoints="1"/>
          </p:cNvSpPr>
          <p:nvPr/>
        </p:nvSpPr>
        <p:spPr bwMode="auto">
          <a:xfrm>
            <a:off x="3265878" y="3208369"/>
            <a:ext cx="308265" cy="368203"/>
          </a:xfrm>
          <a:custGeom>
            <a:avLst/>
            <a:gdLst>
              <a:gd name="T0" fmla="*/ 86 w 94"/>
              <a:gd name="T1" fmla="*/ 23 h 110"/>
              <a:gd name="T2" fmla="*/ 2 w 94"/>
              <a:gd name="T3" fmla="*/ 39 h 110"/>
              <a:gd name="T4" fmla="*/ 17 w 94"/>
              <a:gd name="T5" fmla="*/ 107 h 110"/>
              <a:gd name="T6" fmla="*/ 25 w 94"/>
              <a:gd name="T7" fmla="*/ 107 h 110"/>
              <a:gd name="T8" fmla="*/ 26 w 94"/>
              <a:gd name="T9" fmla="*/ 107 h 110"/>
              <a:gd name="T10" fmla="*/ 31 w 94"/>
              <a:gd name="T11" fmla="*/ 107 h 110"/>
              <a:gd name="T12" fmla="*/ 57 w 94"/>
              <a:gd name="T13" fmla="*/ 109 h 110"/>
              <a:gd name="T14" fmla="*/ 81 w 94"/>
              <a:gd name="T15" fmla="*/ 99 h 110"/>
              <a:gd name="T16" fmla="*/ 86 w 94"/>
              <a:gd name="T17" fmla="*/ 23 h 110"/>
              <a:gd name="T18" fmla="*/ 28 w 94"/>
              <a:gd name="T19" fmla="*/ 77 h 110"/>
              <a:gd name="T20" fmla="*/ 33 w 94"/>
              <a:gd name="T21" fmla="*/ 89 h 110"/>
              <a:gd name="T22" fmla="*/ 28 w 94"/>
              <a:gd name="T23" fmla="*/ 77 h 110"/>
              <a:gd name="T24" fmla="*/ 30 w 94"/>
              <a:gd name="T25" fmla="*/ 39 h 110"/>
              <a:gd name="T26" fmla="*/ 35 w 94"/>
              <a:gd name="T27" fmla="*/ 28 h 110"/>
              <a:gd name="T28" fmla="*/ 30 w 94"/>
              <a:gd name="T29" fmla="*/ 39 h 110"/>
              <a:gd name="T30" fmla="*/ 63 w 94"/>
              <a:gd name="T31" fmla="*/ 39 h 110"/>
              <a:gd name="T32" fmla="*/ 66 w 94"/>
              <a:gd name="T33" fmla="*/ 49 h 110"/>
              <a:gd name="T34" fmla="*/ 58 w 94"/>
              <a:gd name="T35" fmla="*/ 46 h 110"/>
              <a:gd name="T36" fmla="*/ 63 w 94"/>
              <a:gd name="T37" fmla="*/ 39 h 110"/>
              <a:gd name="T38" fmla="*/ 66 w 94"/>
              <a:gd name="T39" fmla="*/ 66 h 110"/>
              <a:gd name="T40" fmla="*/ 68 w 94"/>
              <a:gd name="T41" fmla="*/ 77 h 110"/>
              <a:gd name="T42" fmla="*/ 66 w 94"/>
              <a:gd name="T43"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86" y="23"/>
                </a:moveTo>
                <a:cubicBezTo>
                  <a:pt x="69" y="0"/>
                  <a:pt x="8" y="2"/>
                  <a:pt x="2" y="39"/>
                </a:cubicBezTo>
                <a:cubicBezTo>
                  <a:pt x="21" y="48"/>
                  <a:pt x="0" y="91"/>
                  <a:pt x="17" y="107"/>
                </a:cubicBezTo>
                <a:cubicBezTo>
                  <a:pt x="19" y="108"/>
                  <a:pt x="22" y="107"/>
                  <a:pt x="25" y="107"/>
                </a:cubicBezTo>
                <a:cubicBezTo>
                  <a:pt x="26" y="107"/>
                  <a:pt x="26" y="107"/>
                  <a:pt x="26" y="107"/>
                </a:cubicBezTo>
                <a:cubicBezTo>
                  <a:pt x="29" y="106"/>
                  <a:pt x="30" y="107"/>
                  <a:pt x="31" y="107"/>
                </a:cubicBezTo>
                <a:cubicBezTo>
                  <a:pt x="40" y="110"/>
                  <a:pt x="49" y="109"/>
                  <a:pt x="57" y="109"/>
                </a:cubicBezTo>
                <a:cubicBezTo>
                  <a:pt x="66" y="107"/>
                  <a:pt x="75" y="107"/>
                  <a:pt x="81" y="99"/>
                </a:cubicBezTo>
                <a:cubicBezTo>
                  <a:pt x="94" y="81"/>
                  <a:pt x="80" y="48"/>
                  <a:pt x="86" y="23"/>
                </a:cubicBezTo>
                <a:close/>
                <a:moveTo>
                  <a:pt x="28" y="77"/>
                </a:moveTo>
                <a:cubicBezTo>
                  <a:pt x="31" y="79"/>
                  <a:pt x="33" y="83"/>
                  <a:pt x="33" y="89"/>
                </a:cubicBezTo>
                <a:cubicBezTo>
                  <a:pt x="24" y="92"/>
                  <a:pt x="29" y="81"/>
                  <a:pt x="28" y="77"/>
                </a:cubicBezTo>
                <a:close/>
                <a:moveTo>
                  <a:pt x="30" y="39"/>
                </a:moveTo>
                <a:cubicBezTo>
                  <a:pt x="24" y="37"/>
                  <a:pt x="29" y="26"/>
                  <a:pt x="35" y="28"/>
                </a:cubicBezTo>
                <a:cubicBezTo>
                  <a:pt x="37" y="35"/>
                  <a:pt x="30" y="34"/>
                  <a:pt x="30" y="39"/>
                </a:cubicBezTo>
                <a:close/>
                <a:moveTo>
                  <a:pt x="63" y="39"/>
                </a:moveTo>
                <a:cubicBezTo>
                  <a:pt x="66" y="39"/>
                  <a:pt x="65" y="45"/>
                  <a:pt x="66" y="49"/>
                </a:cubicBezTo>
                <a:cubicBezTo>
                  <a:pt x="63" y="47"/>
                  <a:pt x="61" y="46"/>
                  <a:pt x="58" y="46"/>
                </a:cubicBezTo>
                <a:cubicBezTo>
                  <a:pt x="59" y="43"/>
                  <a:pt x="62" y="42"/>
                  <a:pt x="63" y="39"/>
                </a:cubicBezTo>
                <a:close/>
                <a:moveTo>
                  <a:pt x="66" y="66"/>
                </a:moveTo>
                <a:cubicBezTo>
                  <a:pt x="69" y="67"/>
                  <a:pt x="68" y="73"/>
                  <a:pt x="68" y="77"/>
                </a:cubicBezTo>
                <a:cubicBezTo>
                  <a:pt x="62" y="76"/>
                  <a:pt x="62" y="70"/>
                  <a:pt x="66" y="66"/>
                </a:cubicBezTo>
                <a:close/>
              </a:path>
            </a:pathLst>
          </a:custGeom>
          <a:solidFill>
            <a:srgbClr val="E75D56"/>
          </a:solidFill>
          <a:ln>
            <a:noFill/>
          </a:ln>
        </p:spPr>
        <p:txBody>
          <a:bodyPr vert="horz" wrap="square" lIns="91440" tIns="45720" rIns="91440" bIns="45720" numCol="1" anchor="t" anchorCtr="0" compatLnSpc="1"/>
          <a:lstStyle/>
          <a:p>
            <a:endParaRPr lang="zh-CN" altLang="en-US">
              <a:latin typeface="华文行楷" panose="02010800040101010101" pitchFamily="2" charset="-122"/>
              <a:ea typeface="华文行楷" panose="02010800040101010101" pitchFamily="2" charset="-122"/>
              <a:sym typeface="印品黑体" panose="00000500000000000000" pitchFamily="2" charset="-122"/>
            </a:endParaRPr>
          </a:p>
        </p:txBody>
      </p:sp>
      <p:sp>
        <p:nvSpPr>
          <p:cNvPr id="23" name="Freeform 46"/>
          <p:cNvSpPr>
            <a:spLocks noEditPoints="1"/>
          </p:cNvSpPr>
          <p:nvPr/>
        </p:nvSpPr>
        <p:spPr bwMode="auto">
          <a:xfrm>
            <a:off x="6124777" y="4378775"/>
            <a:ext cx="307041" cy="368203"/>
          </a:xfrm>
          <a:custGeom>
            <a:avLst/>
            <a:gdLst>
              <a:gd name="T0" fmla="*/ 85 w 94"/>
              <a:gd name="T1" fmla="*/ 23 h 110"/>
              <a:gd name="T2" fmla="*/ 1 w 94"/>
              <a:gd name="T3" fmla="*/ 39 h 110"/>
              <a:gd name="T4" fmla="*/ 17 w 94"/>
              <a:gd name="T5" fmla="*/ 107 h 110"/>
              <a:gd name="T6" fmla="*/ 24 w 94"/>
              <a:gd name="T7" fmla="*/ 107 h 110"/>
              <a:gd name="T8" fmla="*/ 26 w 94"/>
              <a:gd name="T9" fmla="*/ 107 h 110"/>
              <a:gd name="T10" fmla="*/ 31 w 94"/>
              <a:gd name="T11" fmla="*/ 107 h 110"/>
              <a:gd name="T12" fmla="*/ 57 w 94"/>
              <a:gd name="T13" fmla="*/ 109 h 110"/>
              <a:gd name="T14" fmla="*/ 80 w 94"/>
              <a:gd name="T15" fmla="*/ 99 h 110"/>
              <a:gd name="T16" fmla="*/ 85 w 94"/>
              <a:gd name="T17" fmla="*/ 23 h 110"/>
              <a:gd name="T18" fmla="*/ 27 w 94"/>
              <a:gd name="T19" fmla="*/ 77 h 110"/>
              <a:gd name="T20" fmla="*/ 32 w 94"/>
              <a:gd name="T21" fmla="*/ 89 h 110"/>
              <a:gd name="T22" fmla="*/ 27 w 94"/>
              <a:gd name="T23" fmla="*/ 77 h 110"/>
              <a:gd name="T24" fmla="*/ 29 w 94"/>
              <a:gd name="T25" fmla="*/ 39 h 110"/>
              <a:gd name="T26" fmla="*/ 34 w 94"/>
              <a:gd name="T27" fmla="*/ 28 h 110"/>
              <a:gd name="T28" fmla="*/ 29 w 94"/>
              <a:gd name="T29" fmla="*/ 39 h 110"/>
              <a:gd name="T30" fmla="*/ 62 w 94"/>
              <a:gd name="T31" fmla="*/ 39 h 110"/>
              <a:gd name="T32" fmla="*/ 65 w 94"/>
              <a:gd name="T33" fmla="*/ 49 h 110"/>
              <a:gd name="T34" fmla="*/ 57 w 94"/>
              <a:gd name="T35" fmla="*/ 46 h 110"/>
              <a:gd name="T36" fmla="*/ 62 w 94"/>
              <a:gd name="T37" fmla="*/ 39 h 110"/>
              <a:gd name="T38" fmla="*/ 65 w 94"/>
              <a:gd name="T39" fmla="*/ 66 h 110"/>
              <a:gd name="T40" fmla="*/ 67 w 94"/>
              <a:gd name="T41" fmla="*/ 77 h 110"/>
              <a:gd name="T42" fmla="*/ 65 w 94"/>
              <a:gd name="T43" fmla="*/ 6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10">
                <a:moveTo>
                  <a:pt x="85" y="23"/>
                </a:moveTo>
                <a:cubicBezTo>
                  <a:pt x="68" y="0"/>
                  <a:pt x="7" y="2"/>
                  <a:pt x="1" y="39"/>
                </a:cubicBezTo>
                <a:cubicBezTo>
                  <a:pt x="20" y="48"/>
                  <a:pt x="0" y="91"/>
                  <a:pt x="17" y="107"/>
                </a:cubicBezTo>
                <a:cubicBezTo>
                  <a:pt x="19" y="108"/>
                  <a:pt x="22" y="107"/>
                  <a:pt x="24" y="107"/>
                </a:cubicBezTo>
                <a:cubicBezTo>
                  <a:pt x="25" y="107"/>
                  <a:pt x="25" y="107"/>
                  <a:pt x="26" y="107"/>
                </a:cubicBezTo>
                <a:cubicBezTo>
                  <a:pt x="28" y="106"/>
                  <a:pt x="30" y="107"/>
                  <a:pt x="31" y="107"/>
                </a:cubicBezTo>
                <a:cubicBezTo>
                  <a:pt x="39" y="110"/>
                  <a:pt x="48" y="109"/>
                  <a:pt x="57" y="109"/>
                </a:cubicBezTo>
                <a:cubicBezTo>
                  <a:pt x="66" y="107"/>
                  <a:pt x="74" y="107"/>
                  <a:pt x="80" y="99"/>
                </a:cubicBezTo>
                <a:cubicBezTo>
                  <a:pt x="94" y="81"/>
                  <a:pt x="79" y="48"/>
                  <a:pt x="85" y="23"/>
                </a:cubicBezTo>
                <a:close/>
                <a:moveTo>
                  <a:pt x="27" y="77"/>
                </a:moveTo>
                <a:cubicBezTo>
                  <a:pt x="31" y="79"/>
                  <a:pt x="32" y="83"/>
                  <a:pt x="32" y="89"/>
                </a:cubicBezTo>
                <a:cubicBezTo>
                  <a:pt x="23" y="92"/>
                  <a:pt x="28" y="81"/>
                  <a:pt x="27" y="77"/>
                </a:cubicBezTo>
                <a:close/>
                <a:moveTo>
                  <a:pt x="29" y="39"/>
                </a:moveTo>
                <a:cubicBezTo>
                  <a:pt x="23" y="37"/>
                  <a:pt x="28" y="26"/>
                  <a:pt x="34" y="28"/>
                </a:cubicBezTo>
                <a:cubicBezTo>
                  <a:pt x="36" y="35"/>
                  <a:pt x="29" y="34"/>
                  <a:pt x="29" y="39"/>
                </a:cubicBezTo>
                <a:close/>
                <a:moveTo>
                  <a:pt x="62" y="39"/>
                </a:moveTo>
                <a:cubicBezTo>
                  <a:pt x="66" y="39"/>
                  <a:pt x="64" y="45"/>
                  <a:pt x="65" y="49"/>
                </a:cubicBezTo>
                <a:cubicBezTo>
                  <a:pt x="63" y="47"/>
                  <a:pt x="61" y="46"/>
                  <a:pt x="57" y="46"/>
                </a:cubicBezTo>
                <a:cubicBezTo>
                  <a:pt x="58" y="43"/>
                  <a:pt x="62" y="42"/>
                  <a:pt x="62" y="39"/>
                </a:cubicBezTo>
                <a:close/>
                <a:moveTo>
                  <a:pt x="65" y="66"/>
                </a:moveTo>
                <a:cubicBezTo>
                  <a:pt x="68" y="67"/>
                  <a:pt x="67" y="73"/>
                  <a:pt x="67" y="77"/>
                </a:cubicBezTo>
                <a:cubicBezTo>
                  <a:pt x="61" y="76"/>
                  <a:pt x="62" y="70"/>
                  <a:pt x="65" y="66"/>
                </a:cubicBezTo>
                <a:close/>
              </a:path>
            </a:pathLst>
          </a:custGeom>
          <a:solidFill>
            <a:srgbClr val="E75D56"/>
          </a:solidFill>
          <a:ln>
            <a:noFill/>
          </a:ln>
        </p:spPr>
        <p:txBody>
          <a:bodyPr vert="horz" wrap="square" lIns="91440" tIns="45720" rIns="91440" bIns="45720" numCol="1" anchor="t" anchorCtr="0" compatLnSpc="1"/>
          <a:lstStyle/>
          <a:p>
            <a:endParaRPr lang="zh-CN" altLang="en-US">
              <a:latin typeface="华文行楷" panose="02010800040101010101" pitchFamily="2" charset="-122"/>
              <a:ea typeface="华文行楷" panose="02010800040101010101" pitchFamily="2" charset="-122"/>
              <a:sym typeface="印品黑体" panose="00000500000000000000" pitchFamily="2" charset="-122"/>
            </a:endParaRPr>
          </a:p>
        </p:txBody>
      </p:sp>
      <p:sp>
        <p:nvSpPr>
          <p:cNvPr id="24" name="Freeform 49"/>
          <p:cNvSpPr>
            <a:spLocks noEditPoints="1"/>
          </p:cNvSpPr>
          <p:nvPr/>
        </p:nvSpPr>
        <p:spPr bwMode="auto">
          <a:xfrm>
            <a:off x="4711235" y="2591505"/>
            <a:ext cx="308265" cy="365755"/>
          </a:xfrm>
          <a:custGeom>
            <a:avLst/>
            <a:gdLst>
              <a:gd name="T0" fmla="*/ 86 w 94"/>
              <a:gd name="T1" fmla="*/ 23 h 109"/>
              <a:gd name="T2" fmla="*/ 2 w 94"/>
              <a:gd name="T3" fmla="*/ 38 h 109"/>
              <a:gd name="T4" fmla="*/ 17 w 94"/>
              <a:gd name="T5" fmla="*/ 107 h 109"/>
              <a:gd name="T6" fmla="*/ 25 w 94"/>
              <a:gd name="T7" fmla="*/ 107 h 109"/>
              <a:gd name="T8" fmla="*/ 26 w 94"/>
              <a:gd name="T9" fmla="*/ 107 h 109"/>
              <a:gd name="T10" fmla="*/ 31 w 94"/>
              <a:gd name="T11" fmla="*/ 107 h 109"/>
              <a:gd name="T12" fmla="*/ 57 w 94"/>
              <a:gd name="T13" fmla="*/ 109 h 109"/>
              <a:gd name="T14" fmla="*/ 81 w 94"/>
              <a:gd name="T15" fmla="*/ 99 h 109"/>
              <a:gd name="T16" fmla="*/ 86 w 94"/>
              <a:gd name="T17" fmla="*/ 23 h 109"/>
              <a:gd name="T18" fmla="*/ 27 w 94"/>
              <a:gd name="T19" fmla="*/ 76 h 109"/>
              <a:gd name="T20" fmla="*/ 32 w 94"/>
              <a:gd name="T21" fmla="*/ 89 h 109"/>
              <a:gd name="T22" fmla="*/ 27 w 94"/>
              <a:gd name="T23" fmla="*/ 76 h 109"/>
              <a:gd name="T24" fmla="*/ 30 w 94"/>
              <a:gd name="T25" fmla="*/ 38 h 109"/>
              <a:gd name="T26" fmla="*/ 35 w 94"/>
              <a:gd name="T27" fmla="*/ 28 h 109"/>
              <a:gd name="T28" fmla="*/ 30 w 94"/>
              <a:gd name="T29" fmla="*/ 38 h 109"/>
              <a:gd name="T30" fmla="*/ 63 w 94"/>
              <a:gd name="T31" fmla="*/ 38 h 109"/>
              <a:gd name="T32" fmla="*/ 65 w 94"/>
              <a:gd name="T33" fmla="*/ 49 h 109"/>
              <a:gd name="T34" fmla="*/ 58 w 94"/>
              <a:gd name="T35" fmla="*/ 46 h 109"/>
              <a:gd name="T36" fmla="*/ 63 w 94"/>
              <a:gd name="T37" fmla="*/ 38 h 109"/>
              <a:gd name="T38" fmla="*/ 65 w 94"/>
              <a:gd name="T39" fmla="*/ 66 h 109"/>
              <a:gd name="T40" fmla="*/ 68 w 94"/>
              <a:gd name="T41" fmla="*/ 76 h 109"/>
              <a:gd name="T42" fmla="*/ 65 w 94"/>
              <a:gd name="T43" fmla="*/ 6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 h="109">
                <a:moveTo>
                  <a:pt x="86" y="23"/>
                </a:moveTo>
                <a:cubicBezTo>
                  <a:pt x="69" y="0"/>
                  <a:pt x="8" y="2"/>
                  <a:pt x="2" y="38"/>
                </a:cubicBezTo>
                <a:cubicBezTo>
                  <a:pt x="21" y="48"/>
                  <a:pt x="0" y="91"/>
                  <a:pt x="17" y="107"/>
                </a:cubicBezTo>
                <a:cubicBezTo>
                  <a:pt x="19" y="107"/>
                  <a:pt x="22" y="107"/>
                  <a:pt x="25" y="107"/>
                </a:cubicBezTo>
                <a:cubicBezTo>
                  <a:pt x="25" y="107"/>
                  <a:pt x="26" y="107"/>
                  <a:pt x="26" y="107"/>
                </a:cubicBezTo>
                <a:cubicBezTo>
                  <a:pt x="28" y="106"/>
                  <a:pt x="30" y="107"/>
                  <a:pt x="31" y="107"/>
                </a:cubicBezTo>
                <a:cubicBezTo>
                  <a:pt x="40" y="109"/>
                  <a:pt x="49" y="109"/>
                  <a:pt x="57" y="109"/>
                </a:cubicBezTo>
                <a:cubicBezTo>
                  <a:pt x="66" y="107"/>
                  <a:pt x="75" y="107"/>
                  <a:pt x="81" y="99"/>
                </a:cubicBezTo>
                <a:cubicBezTo>
                  <a:pt x="94" y="81"/>
                  <a:pt x="80" y="48"/>
                  <a:pt x="86" y="23"/>
                </a:cubicBezTo>
                <a:close/>
                <a:moveTo>
                  <a:pt x="27" y="76"/>
                </a:moveTo>
                <a:cubicBezTo>
                  <a:pt x="31" y="79"/>
                  <a:pt x="33" y="83"/>
                  <a:pt x="32" y="89"/>
                </a:cubicBezTo>
                <a:cubicBezTo>
                  <a:pt x="24" y="92"/>
                  <a:pt x="29" y="81"/>
                  <a:pt x="27" y="76"/>
                </a:cubicBezTo>
                <a:close/>
                <a:moveTo>
                  <a:pt x="30" y="38"/>
                </a:moveTo>
                <a:cubicBezTo>
                  <a:pt x="24" y="37"/>
                  <a:pt x="29" y="26"/>
                  <a:pt x="35" y="28"/>
                </a:cubicBezTo>
                <a:cubicBezTo>
                  <a:pt x="37" y="35"/>
                  <a:pt x="30" y="33"/>
                  <a:pt x="30" y="38"/>
                </a:cubicBezTo>
                <a:close/>
                <a:moveTo>
                  <a:pt x="63" y="38"/>
                </a:moveTo>
                <a:cubicBezTo>
                  <a:pt x="66" y="39"/>
                  <a:pt x="65" y="45"/>
                  <a:pt x="65" y="49"/>
                </a:cubicBezTo>
                <a:cubicBezTo>
                  <a:pt x="63" y="47"/>
                  <a:pt x="61" y="46"/>
                  <a:pt x="58" y="46"/>
                </a:cubicBezTo>
                <a:cubicBezTo>
                  <a:pt x="59" y="43"/>
                  <a:pt x="62" y="42"/>
                  <a:pt x="63" y="38"/>
                </a:cubicBezTo>
                <a:close/>
                <a:moveTo>
                  <a:pt x="65" y="66"/>
                </a:moveTo>
                <a:cubicBezTo>
                  <a:pt x="69" y="67"/>
                  <a:pt x="67" y="73"/>
                  <a:pt x="68" y="76"/>
                </a:cubicBezTo>
                <a:cubicBezTo>
                  <a:pt x="62" y="76"/>
                  <a:pt x="62" y="70"/>
                  <a:pt x="65" y="66"/>
                </a:cubicBezTo>
                <a:close/>
              </a:path>
            </a:pathLst>
          </a:custGeom>
          <a:solidFill>
            <a:srgbClr val="E75D56"/>
          </a:solidFill>
          <a:ln>
            <a:noFill/>
          </a:ln>
        </p:spPr>
        <p:txBody>
          <a:bodyPr vert="horz" wrap="square" lIns="91440" tIns="45720" rIns="91440" bIns="45720" numCol="1" anchor="t" anchorCtr="0" compatLnSpc="1"/>
          <a:lstStyle/>
          <a:p>
            <a:endParaRPr lang="zh-CN" altLang="en-US">
              <a:latin typeface="华文行楷" panose="02010800040101010101" pitchFamily="2" charset="-122"/>
              <a:ea typeface="华文行楷" panose="02010800040101010101" pitchFamily="2" charset="-122"/>
              <a:sym typeface="印品黑体" panose="00000500000000000000" pitchFamily="2" charset="-122"/>
            </a:endParaRPr>
          </a:p>
        </p:txBody>
      </p:sp>
      <p:sp>
        <p:nvSpPr>
          <p:cNvPr id="2" name="TextBox 4"/>
          <p:cNvSpPr txBox="1"/>
          <p:nvPr/>
        </p:nvSpPr>
        <p:spPr>
          <a:xfrm>
            <a:off x="0" y="5"/>
            <a:ext cx="604867" cy="13324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35">
                <a:solidFill>
                  <a:schemeClr val="tx1">
                    <a:alpha val="0"/>
                  </a:schemeClr>
                </a:solidFill>
                <a:latin typeface="微软雅黑" panose="020B0503020204020204" pitchFamily="34" charset="-122"/>
                <a:ea typeface="微软雅黑" panose="020B0503020204020204" pitchFamily="34" charset="-122"/>
              </a:rPr>
              <a:t>行业</a:t>
            </a:r>
            <a:r>
              <a:rPr lang="en-US" altLang="zh-CN" sz="135">
                <a:solidFill>
                  <a:schemeClr val="tx1">
                    <a:alpha val="0"/>
                  </a:schemeClr>
                </a:solidFill>
                <a:latin typeface="微软雅黑" panose="020B0503020204020204" pitchFamily="34" charset="-122"/>
                <a:ea typeface="微软雅黑" panose="020B0503020204020204" pitchFamily="34" charset="-122"/>
              </a:rPr>
              <a:t>PPT</a:t>
            </a:r>
            <a:r>
              <a:rPr lang="zh-CN" altLang="en-US" sz="135">
                <a:solidFill>
                  <a:schemeClr val="tx1">
                    <a:alpha val="0"/>
                  </a:schemeClr>
                </a:solidFill>
                <a:latin typeface="微软雅黑" panose="020B0503020204020204" pitchFamily="34" charset="-122"/>
                <a:ea typeface="微软雅黑" panose="020B0503020204020204" pitchFamily="34" charset="-122"/>
              </a:rPr>
              <a:t>模板</a:t>
            </a:r>
            <a:r>
              <a:rPr lang="en-US" altLang="zh-CN" sz="135">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53" presetClass="entr" presetSubtype="16" dur="5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nodeType="clickPar">
                      <p:stCondLst>
                        <p:cond delay="indefinite"/>
                      </p:stCondLst>
                      <p:childTnLst>
                        <p:par>
                          <p:cTn id="11" fill="hold">
                            <p:stCondLst>
                              <p:cond delay="0"/>
                            </p:stCondLst>
                            <p:childTnLst>
                              <p:par>
                                <p:cTn id="12" presetID="22" presetClass="entr" presetSubtype="8" dur="50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childTnLst>
                          </p:cTn>
                        </p:par>
                      </p:childTnLst>
                    </p:cTn>
                  </p:par>
                  <p:par>
                    <p:cTn id="15" fill="hold" nodeType="clickPar">
                      <p:stCondLst>
                        <p:cond delay="indefinite"/>
                      </p:stCondLst>
                      <p:childTnLst>
                        <p:par>
                          <p:cTn id="16" fill="hold">
                            <p:stCondLst>
                              <p:cond delay="0"/>
                            </p:stCondLst>
                            <p:childTnLst>
                              <p:par>
                                <p:cTn id="17" presetID="22" presetClass="entr" presetSubtype="4" dur="50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par>
                    <p:cTn id="20" fill="hold" nodeType="clickPar">
                      <p:stCondLst>
                        <p:cond delay="indefinite"/>
                      </p:stCondLst>
                      <p:childTnLst>
                        <p:par>
                          <p:cTn id="21" fill="hold">
                            <p:stCondLst>
                              <p:cond delay="0"/>
                            </p:stCondLst>
                            <p:childTnLst>
                              <p:par>
                                <p:cTn id="22" presetID="53" presetClass="entr" presetSubtype="16" dur="50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par>
                                <p:cTn id="27" presetID="53" presetClass="entr" presetSubtype="16" dur="50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nodeType="clickPar">
                      <p:stCondLst>
                        <p:cond delay="indefinite"/>
                      </p:stCondLst>
                      <p:childTnLst>
                        <p:par>
                          <p:cTn id="33" fill="hold">
                            <p:stCondLst>
                              <p:cond delay="0"/>
                            </p:stCondLst>
                            <p:childTnLst>
                              <p:par>
                                <p:cTn id="34" presetID="53" presetClass="entr" presetSubtype="16" dur="500"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animEffect transition="in" filter="fade">
                                      <p:cBhvr>
                                        <p:cTn id="38" dur="500"/>
                                        <p:tgtEl>
                                          <p:spTgt spid="24"/>
                                        </p:tgtEl>
                                      </p:cBhvr>
                                    </p:animEffect>
                                  </p:childTnLst>
                                </p:cTn>
                              </p:par>
                              <p:par>
                                <p:cTn id="39" presetID="53" presetClass="entr" presetSubtype="16" dur="50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nodeType="clickPar">
                      <p:stCondLst>
                        <p:cond delay="indefinite"/>
                      </p:stCondLst>
                      <p:childTnLst>
                        <p:par>
                          <p:cTn id="45" fill="hold">
                            <p:stCondLst>
                              <p:cond delay="0"/>
                            </p:stCondLst>
                            <p:childTnLst>
                              <p:par>
                                <p:cTn id="46" presetID="53" presetClass="entr" presetSubtype="16" dur="50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dur="50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fltVal val="0"/>
                                          </p:val>
                                        </p:tav>
                                        <p:tav tm="100000">
                                          <p:val>
                                            <p:strVal val="#ppt_h"/>
                                          </p:val>
                                        </p:tav>
                                      </p:tavLst>
                                    </p:anim>
                                    <p:animEffect transition="in" filter="fade">
                                      <p:cBhvr>
                                        <p:cTn id="5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animBg="1"/>
      <p:bldP spid="22" grpId="0" animBg="1"/>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0" y="0"/>
            <a:ext cx="12192000" cy="6858000"/>
          </a:xfrm>
          <a:prstGeom prst="rect">
            <a:avLst/>
          </a:prstGeom>
        </p:spPr>
      </p:pic>
      <p:pic>
        <p:nvPicPr>
          <p:cNvPr id="41" name="图片 40"/>
          <p:cNvPicPr>
            <a:picLocks noChangeAspect="1"/>
          </p:cNvPicPr>
          <p:nvPr/>
        </p:nvPicPr>
        <p:blipFill>
          <a:blip r:embed="rId3"/>
          <a:stretch>
            <a:fillRect/>
          </a:stretch>
        </p:blipFill>
        <p:spPr>
          <a:xfrm>
            <a:off x="8048437" y="3712255"/>
            <a:ext cx="4143563" cy="2375815"/>
          </a:xfrm>
          <a:prstGeom prst="rect">
            <a:avLst/>
          </a:prstGeom>
        </p:spPr>
      </p:pic>
      <p:pic>
        <p:nvPicPr>
          <p:cNvPr id="30" name="图片 29"/>
          <p:cNvPicPr>
            <a:picLocks noChangeAspect="1"/>
          </p:cNvPicPr>
          <p:nvPr/>
        </p:nvPicPr>
        <p:blipFill>
          <a:blip r:embed="rId4"/>
          <a:stretch>
            <a:fillRect/>
          </a:stretch>
        </p:blipFill>
        <p:spPr>
          <a:xfrm>
            <a:off x="203134" y="2353225"/>
            <a:ext cx="2389688" cy="2995902"/>
          </a:xfrm>
          <a:prstGeom prst="rect">
            <a:avLst/>
          </a:prstGeom>
        </p:spPr>
      </p:pic>
      <p:pic>
        <p:nvPicPr>
          <p:cNvPr id="7" name="图片 6"/>
          <p:cNvPicPr>
            <a:picLocks noChangeAspect="1"/>
          </p:cNvPicPr>
          <p:nvPr/>
        </p:nvPicPr>
        <p:blipFill>
          <a:blip r:embed="rId5"/>
          <a:stretch>
            <a:fillRect/>
          </a:stretch>
        </p:blipFill>
        <p:spPr>
          <a:xfrm>
            <a:off x="-114300" y="4832350"/>
            <a:ext cx="12192000" cy="2070099"/>
          </a:xfrm>
          <a:prstGeom prst="rect">
            <a:avLst/>
          </a:prstGeom>
        </p:spPr>
      </p:pic>
      <p:pic>
        <p:nvPicPr>
          <p:cNvPr id="16" name="图片 15"/>
          <p:cNvPicPr>
            <a:picLocks noChangeAspect="1"/>
          </p:cNvPicPr>
          <p:nvPr/>
        </p:nvPicPr>
        <p:blipFill>
          <a:blip r:embed="rId6"/>
          <a:stretch>
            <a:fillRect/>
          </a:stretch>
        </p:blipFill>
        <p:spPr>
          <a:xfrm>
            <a:off x="-2086470" y="3012311"/>
            <a:ext cx="6581788" cy="5131564"/>
          </a:xfrm>
          <a:prstGeom prst="rect">
            <a:avLst/>
          </a:prstGeom>
        </p:spPr>
      </p:pic>
      <p:pic>
        <p:nvPicPr>
          <p:cNvPr id="8" name="图片 7"/>
          <p:cNvPicPr>
            <a:picLocks noChangeAspect="1"/>
          </p:cNvPicPr>
          <p:nvPr/>
        </p:nvPicPr>
        <p:blipFill>
          <a:blip r:embed="rId7"/>
          <a:stretch>
            <a:fillRect/>
          </a:stretch>
        </p:blipFill>
        <p:spPr>
          <a:xfrm>
            <a:off x="4698041" y="4870321"/>
            <a:ext cx="7493959" cy="1620421"/>
          </a:xfrm>
          <a:prstGeom prst="rect">
            <a:avLst/>
          </a:prstGeom>
        </p:spPr>
      </p:pic>
      <p:pic>
        <p:nvPicPr>
          <p:cNvPr id="9" name="图片 8"/>
          <p:cNvPicPr>
            <a:picLocks noChangeAspect="1"/>
          </p:cNvPicPr>
          <p:nvPr/>
        </p:nvPicPr>
        <p:blipFill>
          <a:blip r:embed="rId8"/>
          <a:stretch>
            <a:fillRect/>
          </a:stretch>
        </p:blipFill>
        <p:spPr>
          <a:xfrm>
            <a:off x="4895848" y="4787899"/>
            <a:ext cx="1797051" cy="1132388"/>
          </a:xfrm>
          <a:prstGeom prst="rect">
            <a:avLst/>
          </a:prstGeom>
        </p:spPr>
      </p:pic>
      <p:pic>
        <p:nvPicPr>
          <p:cNvPr id="10" name="图片 9"/>
          <p:cNvPicPr>
            <a:picLocks noChangeAspect="1"/>
          </p:cNvPicPr>
          <p:nvPr/>
        </p:nvPicPr>
        <p:blipFill>
          <a:blip r:embed="rId9"/>
          <a:srcRect r="-10353"/>
          <a:stretch>
            <a:fillRect/>
          </a:stretch>
        </p:blipFill>
        <p:spPr>
          <a:xfrm>
            <a:off x="7474840" y="4696031"/>
            <a:ext cx="5161805" cy="2070099"/>
          </a:xfrm>
          <a:prstGeom prst="rect">
            <a:avLst/>
          </a:prstGeom>
        </p:spPr>
      </p:pic>
      <p:pic>
        <p:nvPicPr>
          <p:cNvPr id="15" name="图片 14"/>
          <p:cNvPicPr>
            <a:picLocks noChangeAspect="1"/>
          </p:cNvPicPr>
          <p:nvPr/>
        </p:nvPicPr>
        <p:blipFill>
          <a:blip r:embed="rId10"/>
          <a:stretch>
            <a:fillRect/>
          </a:stretch>
        </p:blipFill>
        <p:spPr>
          <a:xfrm>
            <a:off x="4932176" y="440074"/>
            <a:ext cx="5123567" cy="2624763"/>
          </a:xfrm>
          <a:prstGeom prst="rect">
            <a:avLst/>
          </a:prstGeom>
        </p:spPr>
      </p:pic>
      <p:pic>
        <p:nvPicPr>
          <p:cNvPr id="18" name="图片 17"/>
          <p:cNvPicPr>
            <a:picLocks noChangeAspect="1"/>
          </p:cNvPicPr>
          <p:nvPr/>
        </p:nvPicPr>
        <p:blipFill>
          <a:blip r:embed="rId11"/>
          <a:stretch>
            <a:fillRect/>
          </a:stretch>
        </p:blipFill>
        <p:spPr>
          <a:xfrm>
            <a:off x="9238358" y="-27450"/>
            <a:ext cx="2933700" cy="6654800"/>
          </a:xfrm>
          <a:prstGeom prst="rect">
            <a:avLst/>
          </a:prstGeom>
        </p:spPr>
      </p:pic>
      <p:pic>
        <p:nvPicPr>
          <p:cNvPr id="11" name="图片 10"/>
          <p:cNvPicPr>
            <a:picLocks noChangeAspect="1"/>
          </p:cNvPicPr>
          <p:nvPr/>
        </p:nvPicPr>
        <p:blipFill>
          <a:blip r:embed="rId12"/>
          <a:stretch>
            <a:fillRect/>
          </a:stretch>
        </p:blipFill>
        <p:spPr>
          <a:xfrm>
            <a:off x="0" y="4965700"/>
            <a:ext cx="12306300" cy="1964199"/>
          </a:xfrm>
          <a:prstGeom prst="rect">
            <a:avLst/>
          </a:prstGeom>
        </p:spPr>
      </p:pic>
      <p:pic>
        <p:nvPicPr>
          <p:cNvPr id="20" name="图片 19"/>
          <p:cNvPicPr>
            <a:picLocks noChangeAspect="1"/>
          </p:cNvPicPr>
          <p:nvPr/>
        </p:nvPicPr>
        <p:blipFill>
          <a:blip r:embed="rId13"/>
          <a:stretch>
            <a:fillRect/>
          </a:stretch>
        </p:blipFill>
        <p:spPr>
          <a:xfrm>
            <a:off x="7122004" y="-38651"/>
            <a:ext cx="5098571" cy="2070100"/>
          </a:xfrm>
          <a:prstGeom prst="rect">
            <a:avLst/>
          </a:prstGeom>
        </p:spPr>
      </p:pic>
      <p:pic>
        <p:nvPicPr>
          <p:cNvPr id="21" name="图片 20"/>
          <p:cNvPicPr>
            <a:picLocks noChangeAspect="1"/>
          </p:cNvPicPr>
          <p:nvPr/>
        </p:nvPicPr>
        <p:blipFill>
          <a:blip r:embed="rId14"/>
          <a:stretch>
            <a:fillRect/>
          </a:stretch>
        </p:blipFill>
        <p:spPr>
          <a:xfrm>
            <a:off x="-67715" y="5747414"/>
            <a:ext cx="2446665" cy="1472133"/>
          </a:xfrm>
          <a:prstGeom prst="rect">
            <a:avLst/>
          </a:prstGeom>
        </p:spPr>
      </p:pic>
      <p:pic>
        <p:nvPicPr>
          <p:cNvPr id="22" name="图片 21"/>
          <p:cNvPicPr>
            <a:picLocks noChangeAspect="1"/>
          </p:cNvPicPr>
          <p:nvPr/>
        </p:nvPicPr>
        <p:blipFill>
          <a:blip r:embed="rId15"/>
          <a:stretch>
            <a:fillRect/>
          </a:stretch>
        </p:blipFill>
        <p:spPr>
          <a:xfrm>
            <a:off x="908988" y="5470336"/>
            <a:ext cx="1352334" cy="1472133"/>
          </a:xfrm>
          <a:prstGeom prst="rect">
            <a:avLst/>
          </a:prstGeom>
        </p:spPr>
      </p:pic>
      <p:pic>
        <p:nvPicPr>
          <p:cNvPr id="24" name="图片 23"/>
          <p:cNvPicPr>
            <a:picLocks noChangeAspect="1"/>
          </p:cNvPicPr>
          <p:nvPr/>
        </p:nvPicPr>
        <p:blipFill>
          <a:blip r:embed="rId16"/>
          <a:stretch>
            <a:fillRect/>
          </a:stretch>
        </p:blipFill>
        <p:spPr>
          <a:xfrm>
            <a:off x="1951852" y="783263"/>
            <a:ext cx="8615612" cy="4027987"/>
          </a:xfrm>
          <a:prstGeom prst="rect">
            <a:avLst/>
          </a:prstGeom>
        </p:spPr>
      </p:pic>
      <p:pic>
        <p:nvPicPr>
          <p:cNvPr id="26" name="图片 25"/>
          <p:cNvPicPr>
            <a:picLocks noChangeAspect="1"/>
          </p:cNvPicPr>
          <p:nvPr/>
        </p:nvPicPr>
        <p:blipFill>
          <a:blip r:embed="rId17"/>
          <a:stretch>
            <a:fillRect/>
          </a:stretch>
        </p:blipFill>
        <p:spPr>
          <a:xfrm>
            <a:off x="9088832" y="1189514"/>
            <a:ext cx="1140343" cy="675111"/>
          </a:xfrm>
          <a:prstGeom prst="rect">
            <a:avLst/>
          </a:prstGeom>
        </p:spPr>
      </p:pic>
      <p:pic>
        <p:nvPicPr>
          <p:cNvPr id="27" name="图片 26"/>
          <p:cNvPicPr>
            <a:picLocks noChangeAspect="1"/>
          </p:cNvPicPr>
          <p:nvPr/>
        </p:nvPicPr>
        <p:blipFill>
          <a:blip r:embed="rId18"/>
          <a:stretch>
            <a:fillRect/>
          </a:stretch>
        </p:blipFill>
        <p:spPr>
          <a:xfrm>
            <a:off x="1111259" y="1926329"/>
            <a:ext cx="657743" cy="389400"/>
          </a:xfrm>
          <a:prstGeom prst="rect">
            <a:avLst/>
          </a:prstGeom>
        </p:spPr>
      </p:pic>
      <p:pic>
        <p:nvPicPr>
          <p:cNvPr id="28" name="图片 27"/>
          <p:cNvPicPr>
            <a:picLocks noChangeAspect="1"/>
          </p:cNvPicPr>
          <p:nvPr/>
        </p:nvPicPr>
        <p:blipFill>
          <a:blip r:embed="rId19"/>
          <a:stretch>
            <a:fillRect/>
          </a:stretch>
        </p:blipFill>
        <p:spPr>
          <a:xfrm>
            <a:off x="232901" y="-44449"/>
            <a:ext cx="2018256" cy="2070099"/>
          </a:xfrm>
          <a:prstGeom prst="rect">
            <a:avLst/>
          </a:prstGeom>
        </p:spPr>
      </p:pic>
      <p:pic>
        <p:nvPicPr>
          <p:cNvPr id="29" name="图片 28"/>
          <p:cNvPicPr>
            <a:picLocks noChangeAspect="1"/>
          </p:cNvPicPr>
          <p:nvPr/>
        </p:nvPicPr>
        <p:blipFill>
          <a:blip r:embed="rId20"/>
          <a:srcRect l="-1731"/>
          <a:stretch>
            <a:fillRect/>
          </a:stretch>
        </p:blipFill>
        <p:spPr>
          <a:xfrm>
            <a:off x="1686516" y="4603749"/>
            <a:ext cx="2504363" cy="2171700"/>
          </a:xfrm>
          <a:prstGeom prst="rect">
            <a:avLst/>
          </a:prstGeom>
        </p:spPr>
      </p:pic>
      <p:pic>
        <p:nvPicPr>
          <p:cNvPr id="31" name="图片 30"/>
          <p:cNvPicPr>
            <a:picLocks noChangeAspect="1"/>
          </p:cNvPicPr>
          <p:nvPr/>
        </p:nvPicPr>
        <p:blipFill>
          <a:blip r:embed="rId21"/>
          <a:srcRect r="-4771" b="-10946"/>
          <a:stretch>
            <a:fillRect/>
          </a:stretch>
        </p:blipFill>
        <p:spPr>
          <a:xfrm>
            <a:off x="7528596" y="5613119"/>
            <a:ext cx="4929923" cy="1500052"/>
          </a:xfrm>
          <a:prstGeom prst="rect">
            <a:avLst/>
          </a:prstGeom>
        </p:spPr>
      </p:pic>
      <p:pic>
        <p:nvPicPr>
          <p:cNvPr id="32" name="图片 31"/>
          <p:cNvPicPr>
            <a:picLocks noChangeAspect="1"/>
          </p:cNvPicPr>
          <p:nvPr/>
        </p:nvPicPr>
        <p:blipFill>
          <a:blip r:embed="rId22"/>
          <a:srcRect r="-14381"/>
          <a:stretch>
            <a:fillRect/>
          </a:stretch>
        </p:blipFill>
        <p:spPr>
          <a:xfrm>
            <a:off x="10832800" y="3790029"/>
            <a:ext cx="1566533" cy="2351342"/>
          </a:xfrm>
          <a:prstGeom prst="rect">
            <a:avLst/>
          </a:prstGeom>
        </p:spPr>
      </p:pic>
      <p:sp>
        <p:nvSpPr>
          <p:cNvPr id="34" name="文本框 33"/>
          <p:cNvSpPr txBox="1"/>
          <p:nvPr/>
        </p:nvSpPr>
        <p:spPr>
          <a:xfrm>
            <a:off x="4305617" y="4902956"/>
            <a:ext cx="3581238" cy="461665"/>
          </a:xfrm>
          <a:prstGeom prst="rect">
            <a:avLst/>
          </a:prstGeom>
          <a:noFill/>
        </p:spPr>
        <p:txBody>
          <a:bodyPr wrap="none" rtlCol="0">
            <a:spAutoFit/>
          </a:bodyPr>
          <a:lstStyle/>
          <a:p>
            <a:pPr marL="0" marR="0" lvl="0" indent="0" algn="ctr" defTabSz="914400" rtl="0" eaLnBrk="1" fontAlgn="auto" latinLnBrk="0" hangingPunct="1">
              <a:lnSpc>
                <a:spcPct val="150000"/>
              </a:lnSpc>
              <a:spcBef>
                <a:spcPct val="0"/>
              </a:spcBef>
              <a:spcAft>
                <a:spcPct val="0"/>
              </a:spcAft>
              <a:buClrTx/>
              <a:buSzTx/>
              <a:buFontTx/>
              <a:buNone/>
              <a:defRPr/>
            </a:pPr>
            <a:r>
              <a:rPr kumimoji="0" lang="zh-CN" altLang="en-US" sz="16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策划人</a:t>
            </a:r>
            <a:r>
              <a:rPr kumimoji="0" lang="zh-CN" altLang="en-US" sz="1600" b="0" i="1"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a:t>
            </a:r>
            <a:r>
              <a:rPr lang="zh-CN" altLang="en-US" sz="1600" i="1" dirty="0">
                <a:solidFill>
                  <a:prstClr val="black"/>
                </a:solidFill>
                <a:latin typeface="微软雅黑" panose="020B0503020204020204" pitchFamily="34" charset="-122"/>
                <a:ea typeface="微软雅黑" panose="020B0503020204020204" pitchFamily="34" charset="-122"/>
                <a:cs typeface="+mn-ea"/>
                <a:sym typeface="Arial" panose="020B0604020202020204" pitchFamily="34" charset="0"/>
              </a:rPr>
              <a:t>优品</a:t>
            </a:r>
            <a:r>
              <a:rPr kumimoji="0" lang="en-US" altLang="zh-CN" sz="1600" b="0" i="1" u="none" strike="noStrike" kern="1200" cap="none" spc="0" normalizeH="0" baseline="0" noProof="0" dirty="0" smtClean="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PPT        </a:t>
            </a:r>
            <a:r>
              <a:rPr kumimoji="0" lang="zh-CN" altLang="en-US" sz="16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时间：</a:t>
            </a:r>
            <a:r>
              <a:rPr kumimoji="0" lang="en-US" altLang="zh-CN" sz="16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20XX.X</a:t>
            </a:r>
            <a:endParaRPr kumimoji="0" lang="zh-CN" altLang="en-US" sz="1600" b="0" i="1"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nvGrpSpPr>
          <p:cNvPr id="38" name="组合 37"/>
          <p:cNvGrpSpPr/>
          <p:nvPr/>
        </p:nvGrpSpPr>
        <p:grpSpPr>
          <a:xfrm>
            <a:off x="4552960" y="4101016"/>
            <a:ext cx="3892060" cy="461665"/>
            <a:chOff x="4357952" y="4086134"/>
            <a:chExt cx="3892060" cy="461665"/>
          </a:xfrm>
        </p:grpSpPr>
        <p:sp>
          <p:nvSpPr>
            <p:cNvPr id="37" name="矩形: 圆角 36"/>
            <p:cNvSpPr/>
            <p:nvPr/>
          </p:nvSpPr>
          <p:spPr>
            <a:xfrm>
              <a:off x="4357952" y="4120013"/>
              <a:ext cx="3892060" cy="421279"/>
            </a:xfrm>
            <a:prstGeom prst="roundRect">
              <a:avLst>
                <a:gd name="adj" fmla="val 50000"/>
              </a:avLst>
            </a:prstGeom>
            <a:solidFill>
              <a:schemeClr val="bg1"/>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a:ea typeface="等线"/>
                <a:cs typeface="+mn-cs"/>
              </a:endParaRPr>
            </a:p>
          </p:txBody>
        </p:sp>
        <p:sp>
          <p:nvSpPr>
            <p:cNvPr id="33" name="文本框 32"/>
            <p:cNvSpPr txBox="1"/>
            <p:nvPr/>
          </p:nvSpPr>
          <p:spPr>
            <a:xfrm>
              <a:off x="4503956" y="4086134"/>
              <a:ext cx="3516101" cy="461665"/>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1" u="none" strike="noStrike" kern="1200" cap="none" spc="0" normalizeH="0" baseline="0" noProof="0" dirty="0">
                  <a:ln>
                    <a:noFill/>
                  </a:ln>
                  <a:solidFill>
                    <a:prstClr val="black">
                      <a:lumMod val="85000"/>
                      <a:lumOff val="15000"/>
                    </a:prstClr>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夏令营活动</a:t>
              </a:r>
              <a:r>
                <a:rPr kumimoji="0" lang="zh-CN" altLang="en-US" sz="2400" b="0" i="1" u="none" strike="noStrike" kern="1200" cap="none" spc="0" normalizeH="0" baseline="0" noProof="0" dirty="0">
                  <a:ln>
                    <a:noFill/>
                  </a:ln>
                  <a:solidFill>
                    <a:srgbClr val="E75D56"/>
                  </a:solidFill>
                  <a:effectLst/>
                  <a:uLnTx/>
                  <a:uFillTx/>
                  <a:latin typeface="印品灵秀体" panose="02000500000000000000" pitchFamily="2" charset="-122"/>
                  <a:ea typeface="印品灵秀体" panose="02000500000000000000" pitchFamily="2" charset="-122"/>
                  <a:cs typeface="+mn-ea"/>
                  <a:sym typeface="Arial" panose="020B0604020202020204" pitchFamily="34" charset="0"/>
                </a:rPr>
                <a:t>策划方案</a:t>
              </a:r>
            </a:p>
          </p:txBody>
        </p:sp>
      </p:grpSp>
      <p:pic>
        <p:nvPicPr>
          <p:cNvPr id="40" name="图片 39"/>
          <p:cNvPicPr>
            <a:picLocks noChangeAspect="1"/>
          </p:cNvPicPr>
          <p:nvPr/>
        </p:nvPicPr>
        <p:blipFill>
          <a:blip r:embed="rId23"/>
          <a:stretch>
            <a:fillRect/>
          </a:stretch>
        </p:blipFill>
        <p:spPr>
          <a:xfrm>
            <a:off x="9722291" y="4166399"/>
            <a:ext cx="1158488" cy="11584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dur="100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dur="1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dur="100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dur="100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dur="100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par>
                                <p:cTn id="40" presetID="42" presetClass="entr" presetSubtype="0" dur="100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2" presetClass="entr" presetSubtype="0" dur="100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1000"/>
                                        <p:tgtEl>
                                          <p:spTgt spid="29"/>
                                        </p:tgtEl>
                                      </p:cBhvr>
                                    </p:animEffect>
                                    <p:anim calcmode="lin" valueType="num">
                                      <p:cBhvr>
                                        <p:cTn id="48" dur="1000" fill="hold"/>
                                        <p:tgtEl>
                                          <p:spTgt spid="29"/>
                                        </p:tgtEl>
                                        <p:attrNameLst>
                                          <p:attrName>ppt_x</p:attrName>
                                        </p:attrNameLst>
                                      </p:cBhvr>
                                      <p:tavLst>
                                        <p:tav tm="0">
                                          <p:val>
                                            <p:strVal val="#ppt_x"/>
                                          </p:val>
                                        </p:tav>
                                        <p:tav tm="100000">
                                          <p:val>
                                            <p:strVal val="#ppt_x"/>
                                          </p:val>
                                        </p:tav>
                                      </p:tavLst>
                                    </p:anim>
                                    <p:anim calcmode="lin" valueType="num">
                                      <p:cBhvr>
                                        <p:cTn id="49" dur="1000" fill="hold"/>
                                        <p:tgtEl>
                                          <p:spTgt spid="29"/>
                                        </p:tgtEl>
                                        <p:attrNameLst>
                                          <p:attrName>ppt_y</p:attrName>
                                        </p:attrNameLst>
                                      </p:cBhvr>
                                      <p:tavLst>
                                        <p:tav tm="0">
                                          <p:val>
                                            <p:strVal val="#ppt_y+.1"/>
                                          </p:val>
                                        </p:tav>
                                        <p:tav tm="100000">
                                          <p:val>
                                            <p:strVal val="#ppt_y"/>
                                          </p:val>
                                        </p:tav>
                                      </p:tavLst>
                                    </p:anim>
                                  </p:childTnLst>
                                </p:cTn>
                              </p:par>
                              <p:par>
                                <p:cTn id="50" presetID="42" presetClass="entr" presetSubtype="0" dur="1000"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1000"/>
                                        <p:tgtEl>
                                          <p:spTgt spid="31"/>
                                        </p:tgtEl>
                                      </p:cBhvr>
                                    </p:animEffect>
                                    <p:anim calcmode="lin" valueType="num">
                                      <p:cBhvr>
                                        <p:cTn id="53" dur="1000" fill="hold"/>
                                        <p:tgtEl>
                                          <p:spTgt spid="31"/>
                                        </p:tgtEl>
                                        <p:attrNameLst>
                                          <p:attrName>ppt_x</p:attrName>
                                        </p:attrNameLst>
                                      </p:cBhvr>
                                      <p:tavLst>
                                        <p:tav tm="0">
                                          <p:val>
                                            <p:strVal val="#ppt_x"/>
                                          </p:val>
                                        </p:tav>
                                        <p:tav tm="100000">
                                          <p:val>
                                            <p:strVal val="#ppt_x"/>
                                          </p:val>
                                        </p:tav>
                                      </p:tavLst>
                                    </p:anim>
                                    <p:anim calcmode="lin" valueType="num">
                                      <p:cBhvr>
                                        <p:cTn id="54" dur="10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dur="100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1000"/>
                                        <p:tgtEl>
                                          <p:spTgt spid="32"/>
                                        </p:tgtEl>
                                      </p:cBhvr>
                                    </p:animEffect>
                                    <p:anim calcmode="lin" valueType="num">
                                      <p:cBhvr>
                                        <p:cTn id="58" dur="1000" fill="hold"/>
                                        <p:tgtEl>
                                          <p:spTgt spid="32"/>
                                        </p:tgtEl>
                                        <p:attrNameLst>
                                          <p:attrName>ppt_x</p:attrName>
                                        </p:attrNameLst>
                                      </p:cBhvr>
                                      <p:tavLst>
                                        <p:tav tm="0">
                                          <p:val>
                                            <p:strVal val="#ppt_x"/>
                                          </p:val>
                                        </p:tav>
                                        <p:tav tm="100000">
                                          <p:val>
                                            <p:strVal val="#ppt_x"/>
                                          </p:val>
                                        </p:tav>
                                      </p:tavLst>
                                    </p:anim>
                                    <p:anim calcmode="lin" valueType="num">
                                      <p:cBhvr>
                                        <p:cTn id="59" dur="1000" fill="hold"/>
                                        <p:tgtEl>
                                          <p:spTgt spid="32"/>
                                        </p:tgtEl>
                                        <p:attrNameLst>
                                          <p:attrName>ppt_y</p:attrName>
                                        </p:attrNameLst>
                                      </p:cBhvr>
                                      <p:tavLst>
                                        <p:tav tm="0">
                                          <p:val>
                                            <p:strVal val="#ppt_y+.1"/>
                                          </p:val>
                                        </p:tav>
                                        <p:tav tm="100000">
                                          <p:val>
                                            <p:strVal val="#ppt_y"/>
                                          </p:val>
                                        </p:tav>
                                      </p:tavLst>
                                    </p:anim>
                                  </p:childTnLst>
                                </p:cTn>
                              </p:par>
                              <p:par>
                                <p:cTn id="60" presetID="42" presetClass="entr" presetSubtype="0" dur="100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dur="1000"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dur="100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par>
                                <p:cTn id="75" presetID="42" presetClass="entr" presetSubtype="0" dur="1000" fill="hold"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1000"/>
                                        <p:tgtEl>
                                          <p:spTgt spid="11"/>
                                        </p:tgtEl>
                                      </p:cBhvr>
                                    </p:animEffect>
                                    <p:anim calcmode="lin" valueType="num">
                                      <p:cBhvr>
                                        <p:cTn id="78" dur="1000" fill="hold"/>
                                        <p:tgtEl>
                                          <p:spTgt spid="11"/>
                                        </p:tgtEl>
                                        <p:attrNameLst>
                                          <p:attrName>ppt_x</p:attrName>
                                        </p:attrNameLst>
                                      </p:cBhvr>
                                      <p:tavLst>
                                        <p:tav tm="0">
                                          <p:val>
                                            <p:strVal val="#ppt_x"/>
                                          </p:val>
                                        </p:tav>
                                        <p:tav tm="100000">
                                          <p:val>
                                            <p:strVal val="#ppt_x"/>
                                          </p:val>
                                        </p:tav>
                                      </p:tavLst>
                                    </p:anim>
                                    <p:anim calcmode="lin" valueType="num">
                                      <p:cBhvr>
                                        <p:cTn id="7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p:stCondLst>
                              <p:cond delay="0"/>
                            </p:stCondLst>
                            <p:childTnLst>
                              <p:par>
                                <p:cTn id="82" presetID="10" presetClass="entr" presetSubtype="0" dur="500"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500"/>
                                        <p:tgtEl>
                                          <p:spTgt spid="18"/>
                                        </p:tgtEl>
                                      </p:cBhvr>
                                    </p:animEffect>
                                  </p:childTnLst>
                                </p:cTn>
                              </p:par>
                              <p:par>
                                <p:cTn id="85" presetID="10" presetClass="entr" presetSubtype="0" dur="500" fill="hold"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nodeType="clickPar">
                      <p:stCondLst>
                        <p:cond delay="indefinite"/>
                      </p:stCondLst>
                      <p:childTnLst>
                        <p:par>
                          <p:cTn id="89" fill="hold">
                            <p:stCondLst>
                              <p:cond delay="0"/>
                            </p:stCondLst>
                            <p:childTnLst>
                              <p:par>
                                <p:cTn id="90" presetID="42" presetClass="entr" presetSubtype="0" dur="100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1000"/>
                                        <p:tgtEl>
                                          <p:spTgt spid="28"/>
                                        </p:tgtEl>
                                      </p:cBhvr>
                                    </p:animEffect>
                                    <p:anim calcmode="lin" valueType="num">
                                      <p:cBhvr>
                                        <p:cTn id="93" dur="1000" fill="hold"/>
                                        <p:tgtEl>
                                          <p:spTgt spid="28"/>
                                        </p:tgtEl>
                                        <p:attrNameLst>
                                          <p:attrName>ppt_x</p:attrName>
                                        </p:attrNameLst>
                                      </p:cBhvr>
                                      <p:tavLst>
                                        <p:tav tm="0">
                                          <p:val>
                                            <p:strVal val="#ppt_x"/>
                                          </p:val>
                                        </p:tav>
                                        <p:tav tm="100000">
                                          <p:val>
                                            <p:strVal val="#ppt_x"/>
                                          </p:val>
                                        </p:tav>
                                      </p:tavLst>
                                    </p:anim>
                                    <p:anim calcmode="lin" valueType="num">
                                      <p:cBhvr>
                                        <p:cTn id="9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5" fill="hold" nodeType="clickPar">
                      <p:stCondLst>
                        <p:cond delay="indefinite"/>
                      </p:stCondLst>
                      <p:childTnLst>
                        <p:par>
                          <p:cTn id="96" fill="hold">
                            <p:stCondLst>
                              <p:cond delay="0"/>
                            </p:stCondLst>
                            <p:childTnLst>
                              <p:par>
                                <p:cTn id="97" presetID="42" presetClass="entr" presetSubtype="0" dur="1000" fill="hold" nodeType="click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1000"/>
                                        <p:tgtEl>
                                          <p:spTgt spid="15"/>
                                        </p:tgtEl>
                                      </p:cBhvr>
                                    </p:animEffect>
                                    <p:anim calcmode="lin" valueType="num">
                                      <p:cBhvr>
                                        <p:cTn id="100" dur="1000" fill="hold"/>
                                        <p:tgtEl>
                                          <p:spTgt spid="15"/>
                                        </p:tgtEl>
                                        <p:attrNameLst>
                                          <p:attrName>ppt_x</p:attrName>
                                        </p:attrNameLst>
                                      </p:cBhvr>
                                      <p:tavLst>
                                        <p:tav tm="0">
                                          <p:val>
                                            <p:strVal val="#ppt_x"/>
                                          </p:val>
                                        </p:tav>
                                        <p:tav tm="100000">
                                          <p:val>
                                            <p:strVal val="#ppt_x"/>
                                          </p:val>
                                        </p:tav>
                                      </p:tavLst>
                                    </p:anim>
                                    <p:anim calcmode="lin" valueType="num">
                                      <p:cBhvr>
                                        <p:cTn id="101" dur="1000" fill="hold"/>
                                        <p:tgtEl>
                                          <p:spTgt spid="15"/>
                                        </p:tgtEl>
                                        <p:attrNameLst>
                                          <p:attrName>ppt_y</p:attrName>
                                        </p:attrNameLst>
                                      </p:cBhvr>
                                      <p:tavLst>
                                        <p:tav tm="0">
                                          <p:val>
                                            <p:strVal val="#ppt_y+.1"/>
                                          </p:val>
                                        </p:tav>
                                        <p:tav tm="100000">
                                          <p:val>
                                            <p:strVal val="#ppt_y"/>
                                          </p:val>
                                        </p:tav>
                                      </p:tavLst>
                                    </p:anim>
                                  </p:childTnLst>
                                </p:cTn>
                              </p:par>
                              <p:par>
                                <p:cTn id="102" presetID="42" presetClass="entr" presetSubtype="0" dur="1000" fill="hold" nodeType="withEffect">
                                  <p:stCondLst>
                                    <p:cond delay="0"/>
                                  </p:stCondLst>
                                  <p:childTnLst>
                                    <p:set>
                                      <p:cBhvr>
                                        <p:cTn id="103" dur="1" fill="hold">
                                          <p:stCondLst>
                                            <p:cond delay="0"/>
                                          </p:stCondLst>
                                        </p:cTn>
                                        <p:tgtEl>
                                          <p:spTgt spid="26"/>
                                        </p:tgtEl>
                                        <p:attrNameLst>
                                          <p:attrName>style.visibility</p:attrName>
                                        </p:attrNameLst>
                                      </p:cBhvr>
                                      <p:to>
                                        <p:strVal val="visible"/>
                                      </p:to>
                                    </p:set>
                                    <p:animEffect transition="in" filter="fade">
                                      <p:cBhvr>
                                        <p:cTn id="104" dur="1000"/>
                                        <p:tgtEl>
                                          <p:spTgt spid="26"/>
                                        </p:tgtEl>
                                      </p:cBhvr>
                                    </p:animEffect>
                                    <p:anim calcmode="lin" valueType="num">
                                      <p:cBhvr>
                                        <p:cTn id="105" dur="1000" fill="hold"/>
                                        <p:tgtEl>
                                          <p:spTgt spid="26"/>
                                        </p:tgtEl>
                                        <p:attrNameLst>
                                          <p:attrName>ppt_x</p:attrName>
                                        </p:attrNameLst>
                                      </p:cBhvr>
                                      <p:tavLst>
                                        <p:tav tm="0">
                                          <p:val>
                                            <p:strVal val="#ppt_x"/>
                                          </p:val>
                                        </p:tav>
                                        <p:tav tm="100000">
                                          <p:val>
                                            <p:strVal val="#ppt_x"/>
                                          </p:val>
                                        </p:tav>
                                      </p:tavLst>
                                    </p:anim>
                                    <p:anim calcmode="lin" valueType="num">
                                      <p:cBhvr>
                                        <p:cTn id="106" dur="1000" fill="hold"/>
                                        <p:tgtEl>
                                          <p:spTgt spid="26"/>
                                        </p:tgtEl>
                                        <p:attrNameLst>
                                          <p:attrName>ppt_y</p:attrName>
                                        </p:attrNameLst>
                                      </p:cBhvr>
                                      <p:tavLst>
                                        <p:tav tm="0">
                                          <p:val>
                                            <p:strVal val="#ppt_y+.1"/>
                                          </p:val>
                                        </p:tav>
                                        <p:tav tm="100000">
                                          <p:val>
                                            <p:strVal val="#ppt_y"/>
                                          </p:val>
                                        </p:tav>
                                      </p:tavLst>
                                    </p:anim>
                                  </p:childTnLst>
                                </p:cTn>
                              </p:par>
                              <p:par>
                                <p:cTn id="107" presetID="42" presetClass="entr" presetSubtype="0" dur="1000" fill="hold" nodeType="withEffect">
                                  <p:stCondLst>
                                    <p:cond delay="0"/>
                                  </p:stCondLst>
                                  <p:childTnLst>
                                    <p:set>
                                      <p:cBhvr>
                                        <p:cTn id="108" dur="1" fill="hold">
                                          <p:stCondLst>
                                            <p:cond delay="0"/>
                                          </p:stCondLst>
                                        </p:cTn>
                                        <p:tgtEl>
                                          <p:spTgt spid="24"/>
                                        </p:tgtEl>
                                        <p:attrNameLst>
                                          <p:attrName>style.visibility</p:attrName>
                                        </p:attrNameLst>
                                      </p:cBhvr>
                                      <p:to>
                                        <p:strVal val="visible"/>
                                      </p:to>
                                    </p:set>
                                    <p:animEffect transition="in" filter="fade">
                                      <p:cBhvr>
                                        <p:cTn id="109" dur="1000"/>
                                        <p:tgtEl>
                                          <p:spTgt spid="24"/>
                                        </p:tgtEl>
                                      </p:cBhvr>
                                    </p:animEffect>
                                    <p:anim calcmode="lin" valueType="num">
                                      <p:cBhvr>
                                        <p:cTn id="110" dur="1000" fill="hold"/>
                                        <p:tgtEl>
                                          <p:spTgt spid="24"/>
                                        </p:tgtEl>
                                        <p:attrNameLst>
                                          <p:attrName>ppt_x</p:attrName>
                                        </p:attrNameLst>
                                      </p:cBhvr>
                                      <p:tavLst>
                                        <p:tav tm="0">
                                          <p:val>
                                            <p:strVal val="#ppt_x"/>
                                          </p:val>
                                        </p:tav>
                                        <p:tav tm="100000">
                                          <p:val>
                                            <p:strVal val="#ppt_x"/>
                                          </p:val>
                                        </p:tav>
                                      </p:tavLst>
                                    </p:anim>
                                    <p:anim calcmode="lin" valueType="num">
                                      <p:cBhvr>
                                        <p:cTn id="11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2" fill="hold" nodeType="clickPar">
                      <p:stCondLst>
                        <p:cond delay="indefinite"/>
                      </p:stCondLst>
                      <p:childTnLst>
                        <p:par>
                          <p:cTn id="113" fill="hold">
                            <p:stCondLst>
                              <p:cond delay="0"/>
                            </p:stCondLst>
                            <p:childTnLst>
                              <p:par>
                                <p:cTn id="114" presetID="2" presetClass="entr" presetSubtype="4" dur="500" fill="hold" nodeType="click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additive="base">
                                        <p:cTn id="116" dur="500" fill="hold"/>
                                        <p:tgtEl>
                                          <p:spTgt spid="38"/>
                                        </p:tgtEl>
                                        <p:attrNameLst>
                                          <p:attrName>ppt_x</p:attrName>
                                        </p:attrNameLst>
                                      </p:cBhvr>
                                      <p:tavLst>
                                        <p:tav tm="0">
                                          <p:val>
                                            <p:strVal val="#ppt_x"/>
                                          </p:val>
                                        </p:tav>
                                        <p:tav tm="100000">
                                          <p:val>
                                            <p:strVal val="#ppt_x"/>
                                          </p:val>
                                        </p:tav>
                                      </p:tavLst>
                                    </p:anim>
                                    <p:anim calcmode="lin" valueType="num">
                                      <p:cBhvr additive="base">
                                        <p:cTn id="11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18" fill="hold" nodeType="clickPar">
                      <p:stCondLst>
                        <p:cond delay="indefinite"/>
                      </p:stCondLst>
                      <p:childTnLst>
                        <p:par>
                          <p:cTn id="119" fill="hold">
                            <p:stCondLst>
                              <p:cond delay="0"/>
                            </p:stCondLst>
                            <p:childTnLst>
                              <p:par>
                                <p:cTn id="120" presetID="2" presetClass="entr" presetSubtype="4" dur="500" fill="hold" grpId="0" nodeType="click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additive="base">
                                        <p:cTn id="122" dur="500" fill="hold"/>
                                        <p:tgtEl>
                                          <p:spTgt spid="34"/>
                                        </p:tgtEl>
                                        <p:attrNameLst>
                                          <p:attrName>ppt_x</p:attrName>
                                        </p:attrNameLst>
                                      </p:cBhvr>
                                      <p:tavLst>
                                        <p:tav tm="0">
                                          <p:val>
                                            <p:strVal val="#ppt_x"/>
                                          </p:val>
                                        </p:tav>
                                        <p:tav tm="100000">
                                          <p:val>
                                            <p:strVal val="#ppt_x"/>
                                          </p:val>
                                        </p:tav>
                                      </p:tavLst>
                                    </p:anim>
                                    <p:anim calcmode="lin" valueType="num">
                                      <p:cBhvr additive="base">
                                        <p:cTn id="123"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75194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58000"/>
          </a:xfrm>
          <a:prstGeom prst="rect">
            <a:avLst/>
          </a:prstGeom>
        </p:spPr>
      </p:pic>
      <p:pic>
        <p:nvPicPr>
          <p:cNvPr id="27" name="图片 26"/>
          <p:cNvPicPr>
            <a:picLocks noChangeAspect="1"/>
          </p:cNvPicPr>
          <p:nvPr/>
        </p:nvPicPr>
        <p:blipFill>
          <a:blip r:embed="rId3"/>
          <a:stretch>
            <a:fillRect/>
          </a:stretch>
        </p:blipFill>
        <p:spPr>
          <a:xfrm>
            <a:off x="-1" y="-38650"/>
            <a:ext cx="12192001" cy="6180022"/>
          </a:xfrm>
          <a:prstGeom prst="rect">
            <a:avLst/>
          </a:prstGeom>
        </p:spPr>
      </p:pic>
      <p:pic>
        <p:nvPicPr>
          <p:cNvPr id="3" name="图片 2"/>
          <p:cNvPicPr>
            <a:picLocks noChangeAspect="1"/>
          </p:cNvPicPr>
          <p:nvPr/>
        </p:nvPicPr>
        <p:blipFill>
          <a:blip r:embed="rId4"/>
          <a:stretch>
            <a:fillRect/>
          </a:stretch>
        </p:blipFill>
        <p:spPr>
          <a:xfrm>
            <a:off x="203134" y="2353225"/>
            <a:ext cx="2389688" cy="2995902"/>
          </a:xfrm>
          <a:prstGeom prst="rect">
            <a:avLst/>
          </a:prstGeom>
        </p:spPr>
      </p:pic>
      <p:pic>
        <p:nvPicPr>
          <p:cNvPr id="4" name="图片 3"/>
          <p:cNvPicPr>
            <a:picLocks noChangeAspect="1"/>
          </p:cNvPicPr>
          <p:nvPr/>
        </p:nvPicPr>
        <p:blipFill>
          <a:blip r:embed="rId5"/>
          <a:stretch>
            <a:fillRect/>
          </a:stretch>
        </p:blipFill>
        <p:spPr>
          <a:xfrm>
            <a:off x="-114300" y="4832350"/>
            <a:ext cx="12192000" cy="2070099"/>
          </a:xfrm>
          <a:prstGeom prst="rect">
            <a:avLst/>
          </a:prstGeom>
        </p:spPr>
      </p:pic>
      <p:pic>
        <p:nvPicPr>
          <p:cNvPr id="5" name="图片 4"/>
          <p:cNvPicPr>
            <a:picLocks noChangeAspect="1"/>
          </p:cNvPicPr>
          <p:nvPr/>
        </p:nvPicPr>
        <p:blipFill>
          <a:blip r:embed="rId6"/>
          <a:stretch>
            <a:fillRect/>
          </a:stretch>
        </p:blipFill>
        <p:spPr>
          <a:xfrm>
            <a:off x="-2086470" y="3012311"/>
            <a:ext cx="6581788" cy="5131564"/>
          </a:xfrm>
          <a:prstGeom prst="rect">
            <a:avLst/>
          </a:prstGeom>
        </p:spPr>
      </p:pic>
      <p:pic>
        <p:nvPicPr>
          <p:cNvPr id="6" name="图片 5"/>
          <p:cNvPicPr>
            <a:picLocks noChangeAspect="1"/>
          </p:cNvPicPr>
          <p:nvPr/>
        </p:nvPicPr>
        <p:blipFill>
          <a:blip r:embed="rId7"/>
          <a:stretch>
            <a:fillRect/>
          </a:stretch>
        </p:blipFill>
        <p:spPr>
          <a:xfrm>
            <a:off x="4698041" y="4870321"/>
            <a:ext cx="7493959" cy="1620421"/>
          </a:xfrm>
          <a:prstGeom prst="rect">
            <a:avLst/>
          </a:prstGeom>
        </p:spPr>
      </p:pic>
      <p:pic>
        <p:nvPicPr>
          <p:cNvPr id="7" name="图片 6"/>
          <p:cNvPicPr>
            <a:picLocks noChangeAspect="1"/>
          </p:cNvPicPr>
          <p:nvPr/>
        </p:nvPicPr>
        <p:blipFill>
          <a:blip r:embed="rId8"/>
          <a:stretch>
            <a:fillRect/>
          </a:stretch>
        </p:blipFill>
        <p:spPr>
          <a:xfrm>
            <a:off x="4895848" y="4787899"/>
            <a:ext cx="1797051" cy="1132388"/>
          </a:xfrm>
          <a:prstGeom prst="rect">
            <a:avLst/>
          </a:prstGeom>
        </p:spPr>
      </p:pic>
      <p:pic>
        <p:nvPicPr>
          <p:cNvPr id="8" name="图片 7"/>
          <p:cNvPicPr>
            <a:picLocks noChangeAspect="1"/>
          </p:cNvPicPr>
          <p:nvPr/>
        </p:nvPicPr>
        <p:blipFill>
          <a:blip r:embed="rId9"/>
          <a:srcRect r="-10353"/>
          <a:stretch>
            <a:fillRect/>
          </a:stretch>
        </p:blipFill>
        <p:spPr>
          <a:xfrm>
            <a:off x="7493960" y="4705350"/>
            <a:ext cx="5161805" cy="2070099"/>
          </a:xfrm>
          <a:prstGeom prst="rect">
            <a:avLst/>
          </a:prstGeom>
        </p:spPr>
      </p:pic>
      <p:pic>
        <p:nvPicPr>
          <p:cNvPr id="10" name="图片 9"/>
          <p:cNvPicPr>
            <a:picLocks noChangeAspect="1"/>
          </p:cNvPicPr>
          <p:nvPr/>
        </p:nvPicPr>
        <p:blipFill>
          <a:blip r:embed="rId10"/>
          <a:stretch>
            <a:fillRect/>
          </a:stretch>
        </p:blipFill>
        <p:spPr>
          <a:xfrm>
            <a:off x="9258300" y="0"/>
            <a:ext cx="2933700" cy="6654800"/>
          </a:xfrm>
          <a:prstGeom prst="rect">
            <a:avLst/>
          </a:prstGeom>
        </p:spPr>
      </p:pic>
      <p:pic>
        <p:nvPicPr>
          <p:cNvPr id="11" name="图片 10"/>
          <p:cNvPicPr>
            <a:picLocks noChangeAspect="1"/>
          </p:cNvPicPr>
          <p:nvPr/>
        </p:nvPicPr>
        <p:blipFill>
          <a:blip r:embed="rId11"/>
          <a:stretch>
            <a:fillRect/>
          </a:stretch>
        </p:blipFill>
        <p:spPr>
          <a:xfrm>
            <a:off x="-53670" y="4965700"/>
            <a:ext cx="12420600" cy="1964199"/>
          </a:xfrm>
          <a:prstGeom prst="rect">
            <a:avLst/>
          </a:prstGeom>
        </p:spPr>
      </p:pic>
      <p:pic>
        <p:nvPicPr>
          <p:cNvPr id="12" name="图片 11"/>
          <p:cNvPicPr>
            <a:picLocks noChangeAspect="1"/>
          </p:cNvPicPr>
          <p:nvPr/>
        </p:nvPicPr>
        <p:blipFill>
          <a:blip r:embed="rId12"/>
          <a:stretch>
            <a:fillRect/>
          </a:stretch>
        </p:blipFill>
        <p:spPr>
          <a:xfrm>
            <a:off x="7122004" y="-38651"/>
            <a:ext cx="5098571" cy="2070100"/>
          </a:xfrm>
          <a:prstGeom prst="rect">
            <a:avLst/>
          </a:prstGeom>
        </p:spPr>
      </p:pic>
      <p:pic>
        <p:nvPicPr>
          <p:cNvPr id="16" name="图片 15"/>
          <p:cNvPicPr>
            <a:picLocks noChangeAspect="1"/>
          </p:cNvPicPr>
          <p:nvPr/>
        </p:nvPicPr>
        <p:blipFill>
          <a:blip r:embed="rId13"/>
          <a:stretch>
            <a:fillRect/>
          </a:stretch>
        </p:blipFill>
        <p:spPr>
          <a:xfrm>
            <a:off x="9088832" y="1189514"/>
            <a:ext cx="1140343" cy="675111"/>
          </a:xfrm>
          <a:prstGeom prst="rect">
            <a:avLst/>
          </a:prstGeom>
        </p:spPr>
      </p:pic>
      <p:pic>
        <p:nvPicPr>
          <p:cNvPr id="17" name="图片 16"/>
          <p:cNvPicPr>
            <a:picLocks noChangeAspect="1"/>
          </p:cNvPicPr>
          <p:nvPr/>
        </p:nvPicPr>
        <p:blipFill>
          <a:blip r:embed="rId14"/>
          <a:stretch>
            <a:fillRect/>
          </a:stretch>
        </p:blipFill>
        <p:spPr>
          <a:xfrm>
            <a:off x="1111259" y="1926329"/>
            <a:ext cx="657743" cy="389400"/>
          </a:xfrm>
          <a:prstGeom prst="rect">
            <a:avLst/>
          </a:prstGeom>
        </p:spPr>
      </p:pic>
      <p:pic>
        <p:nvPicPr>
          <p:cNvPr id="18" name="图片 17"/>
          <p:cNvPicPr>
            <a:picLocks noChangeAspect="1"/>
          </p:cNvPicPr>
          <p:nvPr/>
        </p:nvPicPr>
        <p:blipFill>
          <a:blip r:embed="rId15"/>
          <a:stretch>
            <a:fillRect/>
          </a:stretch>
        </p:blipFill>
        <p:spPr>
          <a:xfrm>
            <a:off x="232901" y="-44449"/>
            <a:ext cx="2018256" cy="2070099"/>
          </a:xfrm>
          <a:prstGeom prst="rect">
            <a:avLst/>
          </a:prstGeom>
        </p:spPr>
      </p:pic>
      <p:pic>
        <p:nvPicPr>
          <p:cNvPr id="21" name="图片 20"/>
          <p:cNvPicPr>
            <a:picLocks noChangeAspect="1"/>
          </p:cNvPicPr>
          <p:nvPr/>
        </p:nvPicPr>
        <p:blipFill>
          <a:blip r:embed="rId16"/>
          <a:srcRect r="-14381"/>
          <a:stretch>
            <a:fillRect/>
          </a:stretch>
        </p:blipFill>
        <p:spPr>
          <a:xfrm>
            <a:off x="10850266" y="5457012"/>
            <a:ext cx="1566533" cy="1472474"/>
          </a:xfrm>
          <a:prstGeom prst="rect">
            <a:avLst/>
          </a:prstGeom>
        </p:spPr>
      </p:pic>
      <p:sp>
        <p:nvSpPr>
          <p:cNvPr id="26" name="文本框 25"/>
          <p:cNvSpPr txBox="1"/>
          <p:nvPr/>
        </p:nvSpPr>
        <p:spPr>
          <a:xfrm>
            <a:off x="2618289" y="2990412"/>
            <a:ext cx="6770471" cy="1323439"/>
          </a:xfrm>
          <a:prstGeom prst="rect">
            <a:avLst/>
          </a:prstGeom>
          <a:noFill/>
          <a:effectLst/>
        </p:spPr>
        <p:txBody>
          <a:bodyPr wrap="square" rtlCol="0">
            <a:spAutoFit/>
          </a:bodyPr>
          <a:lstStyle/>
          <a:p>
            <a:pPr algn="r"/>
            <a:r>
              <a:rPr lang="zh-CN" altLang="en-US" sz="8000" spc="300" dirty="0">
                <a:latin typeface="印品灵秀体" panose="02000500000000000000" pitchFamily="2" charset="-122"/>
                <a:ea typeface="印品灵秀体" panose="02000500000000000000" pitchFamily="2" charset="-122"/>
                <a:cs typeface="+mn-ea"/>
                <a:sym typeface="Arial" panose="020B0604020202020204" pitchFamily="34" charset="0"/>
              </a:rPr>
              <a:t>夏令营的意义</a:t>
            </a:r>
          </a:p>
        </p:txBody>
      </p:sp>
      <p:pic>
        <p:nvPicPr>
          <p:cNvPr id="28" name="图片 27"/>
          <p:cNvPicPr>
            <a:picLocks noChangeAspect="1"/>
          </p:cNvPicPr>
          <p:nvPr/>
        </p:nvPicPr>
        <p:blipFill>
          <a:blip r:embed="rId17"/>
          <a:srcRect l="-1614" b="-643"/>
          <a:stretch>
            <a:fillRect/>
          </a:stretch>
        </p:blipFill>
        <p:spPr>
          <a:xfrm>
            <a:off x="-139767" y="4429619"/>
            <a:ext cx="2475494" cy="2513349"/>
          </a:xfrm>
          <a:prstGeom prst="rect">
            <a:avLst/>
          </a:prstGeom>
        </p:spPr>
      </p:pic>
      <p:pic>
        <p:nvPicPr>
          <p:cNvPr id="30" name="图片 29"/>
          <p:cNvPicPr>
            <a:picLocks noChangeAspect="1"/>
          </p:cNvPicPr>
          <p:nvPr/>
        </p:nvPicPr>
        <p:blipFill>
          <a:blip r:embed="rId18"/>
          <a:stretch>
            <a:fillRect/>
          </a:stretch>
        </p:blipFill>
        <p:spPr>
          <a:xfrm>
            <a:off x="8116536" y="3763090"/>
            <a:ext cx="3716181" cy="3716181"/>
          </a:xfrm>
          <a:prstGeom prst="rect">
            <a:avLst/>
          </a:prstGeom>
        </p:spPr>
      </p:pic>
      <p:grpSp>
        <p:nvGrpSpPr>
          <p:cNvPr id="34" name="组合 33"/>
          <p:cNvGrpSpPr/>
          <p:nvPr/>
        </p:nvGrpSpPr>
        <p:grpSpPr>
          <a:xfrm>
            <a:off x="4196270" y="336759"/>
            <a:ext cx="4215654" cy="2467368"/>
            <a:chOff x="4092424" y="109691"/>
            <a:chExt cx="4215654" cy="2467368"/>
          </a:xfrm>
        </p:grpSpPr>
        <p:pic>
          <p:nvPicPr>
            <p:cNvPr id="9" name="图片 8"/>
            <p:cNvPicPr>
              <a:picLocks noChangeAspect="1"/>
            </p:cNvPicPr>
            <p:nvPr/>
          </p:nvPicPr>
          <p:blipFill>
            <a:blip r:embed="rId19"/>
            <a:stretch>
              <a:fillRect/>
            </a:stretch>
          </p:blipFill>
          <p:spPr>
            <a:xfrm>
              <a:off x="4092424" y="109691"/>
              <a:ext cx="4215654" cy="2159646"/>
            </a:xfrm>
            <a:prstGeom prst="rect">
              <a:avLst/>
            </a:prstGeom>
          </p:spPr>
        </p:pic>
        <p:grpSp>
          <p:nvGrpSpPr>
            <p:cNvPr id="33" name="组合 32"/>
            <p:cNvGrpSpPr/>
            <p:nvPr/>
          </p:nvGrpSpPr>
          <p:grpSpPr>
            <a:xfrm>
              <a:off x="4264844" y="1752539"/>
              <a:ext cx="3617166" cy="824520"/>
              <a:chOff x="4264844" y="1752539"/>
              <a:chExt cx="3617166" cy="824520"/>
            </a:xfrm>
          </p:grpSpPr>
          <p:sp>
            <p:nvSpPr>
              <p:cNvPr id="31" name="矩形: 圆角 30"/>
              <p:cNvSpPr/>
              <p:nvPr/>
            </p:nvSpPr>
            <p:spPr>
              <a:xfrm>
                <a:off x="4264844" y="1752539"/>
                <a:ext cx="3617166" cy="824520"/>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文本框 31"/>
              <p:cNvSpPr txBox="1"/>
              <p:nvPr/>
            </p:nvSpPr>
            <p:spPr>
              <a:xfrm>
                <a:off x="4759271" y="1854730"/>
                <a:ext cx="2704398" cy="646331"/>
              </a:xfrm>
              <a:prstGeom prst="rect">
                <a:avLst/>
              </a:prstGeom>
              <a:noFill/>
              <a:effectLst/>
            </p:spPr>
            <p:txBody>
              <a:bodyPr wrap="square" rtlCol="0">
                <a:spAutoFit/>
              </a:bodyPr>
              <a:lstStyle/>
              <a:p>
                <a:r>
                  <a:rPr lang="en-US" altLang="zh-CN"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rPr>
                  <a:t>PART 01</a:t>
                </a:r>
                <a:endParaRPr lang="zh-CN" altLang="en-US"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sp>
        <p:nvSpPr>
          <p:cNvPr id="35" name="Rectangle 44"/>
          <p:cNvSpPr/>
          <p:nvPr/>
        </p:nvSpPr>
        <p:spPr>
          <a:xfrm>
            <a:off x="3371962" y="4178849"/>
            <a:ext cx="5823177" cy="683072"/>
          </a:xfrm>
          <a:prstGeom prst="rect">
            <a:avLst/>
          </a:prstGeom>
        </p:spPr>
        <p:txBody>
          <a:bodyPr wrap="square">
            <a:spAutoFit/>
          </a:bodyPr>
          <a:lstStyle/>
          <a:p>
            <a:pPr algn="ctr">
              <a:lnSpc>
                <a:spcPct val="120000"/>
              </a:lnSpc>
            </a:pPr>
            <a:r>
              <a:rPr lang="en-US" sz="1100" dirty="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A wonderful serenity has taken possession of my entire soul, like these sweet mornings of spring which I enjoy with my whole heart. </a:t>
            </a:r>
          </a:p>
          <a:p>
            <a:pPr algn="ctr">
              <a:lnSpc>
                <a:spcPct val="120000"/>
              </a:lnSpc>
            </a:pPr>
            <a:r>
              <a:rPr lang="en-US" sz="1100" dirty="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dur="5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dur="50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dur="5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2" presetClass="entr" presetSubtype="0" dur="100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0" presetClass="entr" presetSubtype="0" dur="1000" decel="10000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3"/>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6" presetClass="entr" presetSubtype="21" dur="50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矩形 42"/>
          <p:cNvSpPr/>
          <p:nvPr/>
        </p:nvSpPr>
        <p:spPr>
          <a:xfrm>
            <a:off x="5630694" y="1830455"/>
            <a:ext cx="5629103" cy="1525867"/>
          </a:xfrm>
          <a:prstGeom prst="rect">
            <a:avLst/>
          </a:prstGeom>
        </p:spPr>
        <p:txBody>
          <a:bodyPr wrap="square">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拓展训练的早期形式起源于二战期间的上生存训练。战争结束后，拓展训练的独特创意和训练方式逐渐被推广开来。训练目标由单纯的体能训练，扩展到心理训练，人格训练，素质训练等等！发展至今也逐渐的被青少年以及儿童所青睐。</a:t>
            </a:r>
          </a:p>
        </p:txBody>
      </p:sp>
      <p:sp>
        <p:nvSpPr>
          <p:cNvPr id="45" name="矩形 44"/>
          <p:cNvSpPr/>
          <p:nvPr/>
        </p:nvSpPr>
        <p:spPr>
          <a:xfrm>
            <a:off x="1177864" y="4264611"/>
            <a:ext cx="10242611" cy="1525867"/>
          </a:xfrm>
          <a:prstGeom prst="rect">
            <a:avLst/>
          </a:prstGeom>
        </p:spPr>
        <p:txBody>
          <a:bodyPr wrap="square">
            <a:spAutoFit/>
          </a:bodyPr>
          <a:lstStyle/>
          <a:p>
            <a:pPr marL="285750" indent="-285750">
              <a:lnSpc>
                <a:spcPct val="150000"/>
              </a:lnSpc>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青少年是祖国的未来，他们的综合素质决定看他们的未来的成就以及对社会的贡献。</a:t>
            </a:r>
            <a:endPar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青少年的素质培养就要从儿童时期进行训练。</a:t>
            </a:r>
            <a:endPar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使孩子很早的接受专业系统的训练和培训。</a:t>
            </a:r>
            <a:endParaRPr lang="en-US" altLang="zh-CN" sz="1600" dirty="0">
              <a:latin typeface="微软雅黑" panose="020B0503020204020204" pitchFamily="34" charset="-122"/>
              <a:ea typeface="微软雅黑" panose="020B0503020204020204" pitchFamily="34" charset="-122"/>
              <a:cs typeface="+mn-ea"/>
              <a:sym typeface="Arial" panose="020B0604020202020204" pitchFamily="34" charset="0"/>
            </a:endParaRPr>
          </a:p>
          <a:p>
            <a:pPr marL="285750" indent="-285750">
              <a:lnSpc>
                <a:spcPct val="150000"/>
              </a:lnSpc>
              <a:buFont typeface="Wingdings" panose="05000000000000000000" pitchFamily="2" charset="2"/>
              <a:buChar char="ü"/>
            </a:pPr>
            <a:r>
              <a:rPr lang="zh-CN" altLang="en-US" sz="1600" dirty="0">
                <a:latin typeface="微软雅黑" panose="020B0503020204020204" pitchFamily="34" charset="-122"/>
                <a:ea typeface="微软雅黑" panose="020B0503020204020204" pitchFamily="34" charset="-122"/>
                <a:cs typeface="+mn-ea"/>
                <a:sym typeface="Arial" panose="020B0604020202020204" pitchFamily="34" charset="0"/>
              </a:rPr>
              <a:t>能够从小对儿童产生深刻影响的，改变中国传统式教盲的一种学习方式就是体睑式的学习一一拓展训练！</a:t>
            </a:r>
          </a:p>
        </p:txBody>
      </p:sp>
      <p:grpSp>
        <p:nvGrpSpPr>
          <p:cNvPr id="47" name="组合 46"/>
          <p:cNvGrpSpPr/>
          <p:nvPr/>
        </p:nvGrpSpPr>
        <p:grpSpPr>
          <a:xfrm>
            <a:off x="868601" y="542622"/>
            <a:ext cx="4892283" cy="824699"/>
            <a:chOff x="963851" y="504522"/>
            <a:chExt cx="4892283" cy="824699"/>
          </a:xfrm>
        </p:grpSpPr>
        <p:sp>
          <p:nvSpPr>
            <p:cNvPr id="44" name="MH_Entry_1">
              <a:hlinkClick r:id="rId3"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夏令营的意义</a:t>
              </a:r>
            </a:p>
          </p:txBody>
        </p:sp>
        <p:pic>
          <p:nvPicPr>
            <p:cNvPr id="46" name="图片 45"/>
            <p:cNvPicPr>
              <a:picLocks noChangeAspect="1"/>
            </p:cNvPicPr>
            <p:nvPr/>
          </p:nvPicPr>
          <p:blipFill>
            <a:blip r:embed="rId4"/>
            <a:stretch>
              <a:fillRect/>
            </a:stretch>
          </p:blipFill>
          <p:spPr>
            <a:xfrm>
              <a:off x="963851" y="504522"/>
              <a:ext cx="824699" cy="824699"/>
            </a:xfrm>
            <a:prstGeom prst="rect">
              <a:avLst/>
            </a:prstGeom>
          </p:spPr>
        </p:pic>
      </p:grpSp>
      <p:grpSp>
        <p:nvGrpSpPr>
          <p:cNvPr id="52" name="组合 51"/>
          <p:cNvGrpSpPr/>
          <p:nvPr/>
        </p:nvGrpSpPr>
        <p:grpSpPr>
          <a:xfrm>
            <a:off x="1103461" y="2762390"/>
            <a:ext cx="10242611" cy="2417795"/>
            <a:chOff x="1103461" y="2762390"/>
            <a:chExt cx="8749177" cy="2417795"/>
          </a:xfrm>
        </p:grpSpPr>
        <p:pic>
          <p:nvPicPr>
            <p:cNvPr id="48" name="图片 47"/>
            <p:cNvPicPr>
              <a:picLocks noChangeAspect="1"/>
            </p:cNvPicPr>
            <p:nvPr/>
          </p:nvPicPr>
          <p:blipFill>
            <a:blip r:embed="rId5"/>
            <a:stretch>
              <a:fillRect/>
            </a:stretch>
          </p:blipFill>
          <p:spPr>
            <a:xfrm>
              <a:off x="1103461" y="2765871"/>
              <a:ext cx="2414314" cy="2414314"/>
            </a:xfrm>
            <a:prstGeom prst="rect">
              <a:avLst/>
            </a:prstGeom>
          </p:spPr>
        </p:pic>
        <p:pic>
          <p:nvPicPr>
            <p:cNvPr id="49" name="图片 48"/>
            <p:cNvPicPr>
              <a:picLocks noChangeAspect="1"/>
            </p:cNvPicPr>
            <p:nvPr/>
          </p:nvPicPr>
          <p:blipFill>
            <a:blip r:embed="rId5"/>
            <a:stretch>
              <a:fillRect/>
            </a:stretch>
          </p:blipFill>
          <p:spPr>
            <a:xfrm>
              <a:off x="3215082" y="2765871"/>
              <a:ext cx="2414314" cy="2414314"/>
            </a:xfrm>
            <a:prstGeom prst="rect">
              <a:avLst/>
            </a:prstGeom>
          </p:spPr>
        </p:pic>
        <p:pic>
          <p:nvPicPr>
            <p:cNvPr id="50" name="图片 49"/>
            <p:cNvPicPr>
              <a:picLocks noChangeAspect="1"/>
            </p:cNvPicPr>
            <p:nvPr/>
          </p:nvPicPr>
          <p:blipFill>
            <a:blip r:embed="rId5"/>
            <a:stretch>
              <a:fillRect/>
            </a:stretch>
          </p:blipFill>
          <p:spPr>
            <a:xfrm>
              <a:off x="5326703" y="2762390"/>
              <a:ext cx="2414314" cy="2414314"/>
            </a:xfrm>
            <a:prstGeom prst="rect">
              <a:avLst/>
            </a:prstGeom>
          </p:spPr>
        </p:pic>
        <p:pic>
          <p:nvPicPr>
            <p:cNvPr id="51" name="图片 50"/>
            <p:cNvPicPr>
              <a:picLocks noChangeAspect="1"/>
            </p:cNvPicPr>
            <p:nvPr/>
          </p:nvPicPr>
          <p:blipFill>
            <a:blip r:embed="rId5"/>
            <a:stretch>
              <a:fillRect/>
            </a:stretch>
          </p:blipFill>
          <p:spPr>
            <a:xfrm>
              <a:off x="7438324" y="2762390"/>
              <a:ext cx="2414314" cy="2414314"/>
            </a:xfrm>
            <a:prstGeom prst="rect">
              <a:avLst/>
            </a:prstGeom>
          </p:spPr>
        </p:pic>
      </p:grpSp>
      <p:pic>
        <p:nvPicPr>
          <p:cNvPr id="54" name="图片 53"/>
          <p:cNvPicPr>
            <a:picLocks noChangeAspect="1"/>
          </p:cNvPicPr>
          <p:nvPr/>
        </p:nvPicPr>
        <p:blipFill>
          <a:blip r:embed="rId6"/>
          <a:stretch>
            <a:fillRect/>
          </a:stretch>
        </p:blipFill>
        <p:spPr>
          <a:xfrm>
            <a:off x="1326368" y="947523"/>
            <a:ext cx="3837076" cy="3837076"/>
          </a:xfrm>
          <a:prstGeom prst="rect">
            <a:avLst/>
          </a:prstGeom>
        </p:spPr>
      </p:pic>
      <p:sp>
        <p:nvSpPr>
          <p:cNvPr id="2" name="文本框 1"/>
          <p:cNvSpPr txBox="1"/>
          <p:nvPr/>
        </p:nvSpPr>
        <p:spPr>
          <a:xfrm>
            <a:off x="5912528" y="843379"/>
            <a:ext cx="1367161"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grpId="0" nodeType="click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8" dur="50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left)">
                                      <p:cBhvr>
                                        <p:cTn id="21" dur="500"/>
                                        <p:tgtEl>
                                          <p:spTgt spid="52"/>
                                        </p:tgtEl>
                                      </p:cBhvr>
                                    </p:animEffect>
                                  </p:childTnLst>
                                </p:cTn>
                              </p:par>
                            </p:childTnLst>
                          </p:cTn>
                        </p:par>
                      </p:childTnLst>
                    </p:cTn>
                  </p:par>
                  <p:par>
                    <p:cTn id="22" fill="hold" nodeType="clickPar">
                      <p:stCondLst>
                        <p:cond delay="indefinite"/>
                      </p:stCondLst>
                      <p:childTnLst>
                        <p:par>
                          <p:cTn id="23" fill="hold">
                            <p:stCondLst>
                              <p:cond delay="0"/>
                            </p:stCondLst>
                            <p:childTnLst>
                              <p:par>
                                <p:cTn id="24" presetID="42" presetClass="entr" presetSubtype="0" dur="1000" fill="hold" grpId="0"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87744" y="2719121"/>
            <a:ext cx="7903328" cy="2633863"/>
          </a:xfrm>
          <a:prstGeom prst="rect">
            <a:avLst/>
          </a:prstGeom>
        </p:spPr>
        <p:txBody>
          <a:bodyPr wrap="square">
            <a:spAutoFit/>
          </a:bodyPr>
          <a:lstStyle/>
          <a:p>
            <a:pPr marL="342900" marR="0" lvl="0" indent="-342900" algn="l" defTabSz="914400" rtl="0" eaLnBrk="1" fontAlgn="auto" latinLnBrk="0" hangingPunct="1">
              <a:lnSpc>
                <a:spcPct val="150000"/>
              </a:lnSpc>
              <a:spcBef>
                <a:spcPct val="0"/>
              </a:spcBef>
              <a:spcAft>
                <a:spcPct val="0"/>
              </a:spcAft>
              <a:buClrTx/>
              <a:buSzTx/>
              <a:buFont typeface="+mj-ea"/>
              <a:buAutoNum type="circleNumDbPlain"/>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能够让孩子感受到有知心的朋左在关心他（地</a:t>
            </a:r>
            <a:r>
              <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a:t>
            </a: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感受到积极的情感沟通！</a:t>
            </a:r>
          </a:p>
          <a:p>
            <a:pPr marL="342900" marR="0" lvl="0" indent="-342900" algn="l" defTabSz="914400" rtl="0" eaLnBrk="1" fontAlgn="auto" latinLnBrk="0" hangingPunct="1">
              <a:lnSpc>
                <a:spcPct val="150000"/>
              </a:lnSpc>
              <a:spcBef>
                <a:spcPct val="0"/>
              </a:spcBef>
              <a:spcAft>
                <a:spcPct val="0"/>
              </a:spcAft>
              <a:buClrTx/>
              <a:buSzTx/>
              <a:buFont typeface="+mj-ea"/>
              <a:buAutoNum type="circleNumDbPlain"/>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理解和支持他人，有较强的换位思考能力！</a:t>
            </a:r>
          </a:p>
          <a:p>
            <a:pPr marL="342900" marR="0" lvl="0" indent="-342900" algn="l" defTabSz="914400" rtl="0" eaLnBrk="1" fontAlgn="auto" latinLnBrk="0" hangingPunct="1">
              <a:lnSpc>
                <a:spcPct val="150000"/>
              </a:lnSpc>
              <a:spcBef>
                <a:spcPct val="0"/>
              </a:spcBef>
              <a:spcAft>
                <a:spcPct val="0"/>
              </a:spcAft>
              <a:buClrTx/>
              <a:buSzTx/>
              <a:buFont typeface="+mj-ea"/>
              <a:buAutoNum type="circleNumDbPlain"/>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处理事情的应变能力，面对团难的勇气！</a:t>
            </a:r>
          </a:p>
          <a:p>
            <a:pPr marL="342900" marR="0" lvl="0" indent="-342900" algn="l" defTabSz="914400" rtl="0" eaLnBrk="1" fontAlgn="auto" latinLnBrk="0" hangingPunct="1">
              <a:lnSpc>
                <a:spcPct val="150000"/>
              </a:lnSpc>
              <a:spcBef>
                <a:spcPct val="0"/>
              </a:spcBef>
              <a:spcAft>
                <a:spcPct val="0"/>
              </a:spcAft>
              <a:buClrTx/>
              <a:buSzTx/>
              <a:buFont typeface="+mj-ea"/>
              <a:buAutoNum type="circleNumDbPlain"/>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培养孩子的创新思维，领导能力，组织能力，人格魅力的展现！</a:t>
            </a:r>
            <a:endParaRPr kumimoji="0" lang="en-US" altLang="zh-CN"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nSpc>
                <a:spcPct val="150000"/>
              </a:lnSpc>
              <a:buFont typeface="+mj-ea"/>
              <a:buAutoNum type="circleNumDbPlain"/>
            </a:pPr>
            <a:r>
              <a:rPr lang="zh-CN" altLang="en-US" sz="16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培养儿童积极健康的心态，积极进取的人生态度！</a:t>
            </a:r>
            <a:endParaRPr lang="en-US" altLang="zh-CN" sz="16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endParaRPr>
          </a:p>
          <a:p>
            <a:pPr marL="342900" indent="-342900">
              <a:lnSpc>
                <a:spcPct val="150000"/>
              </a:lnSpc>
              <a:buFont typeface="+mj-ea"/>
              <a:buAutoNum type="circleNumDbPlain"/>
            </a:pPr>
            <a:r>
              <a:rPr lang="zh-CN" altLang="en-US" sz="16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了解自身优点，更积极客现的看待缺点，提高自我认识能力！</a:t>
            </a:r>
          </a:p>
          <a:p>
            <a:pPr marL="342900" indent="-342900">
              <a:lnSpc>
                <a:spcPct val="150000"/>
              </a:lnSpc>
              <a:buFont typeface="+mj-ea"/>
              <a:buAutoNum type="circleNumDbPlain"/>
            </a:pPr>
            <a:r>
              <a:rPr lang="zh-CN" altLang="en-US" sz="1600" dirty="0">
                <a:solidFill>
                  <a:prstClr val="black">
                    <a:lumMod val="75000"/>
                    <a:lumOff val="25000"/>
                  </a:prstClr>
                </a:solidFill>
                <a:latin typeface="Arial" panose="020B0604020202020204" pitchFamily="34" charset="0"/>
                <a:ea typeface="微软雅黑" panose="020B0503020204020204" pitchFamily="34" charset="-122"/>
                <a:cs typeface="+mn-ea"/>
                <a:sym typeface="Arial" panose="020B0604020202020204" pitchFamily="34" charset="0"/>
              </a:rPr>
              <a:t>激发了孩子与人交往的欲望，锻炼了孩子与人沟通和交流的能力！</a:t>
            </a:r>
          </a:p>
        </p:txBody>
      </p:sp>
      <p:grpSp>
        <p:nvGrpSpPr>
          <p:cNvPr id="11" name="组合 10"/>
          <p:cNvGrpSpPr/>
          <p:nvPr/>
        </p:nvGrpSpPr>
        <p:grpSpPr>
          <a:xfrm>
            <a:off x="868601" y="542622"/>
            <a:ext cx="4892283" cy="824699"/>
            <a:chOff x="963851" y="504522"/>
            <a:chExt cx="4892283" cy="824699"/>
          </a:xfrm>
        </p:grpSpPr>
        <p:sp>
          <p:nvSpPr>
            <p:cNvPr id="13" name="MH_Entry_1">
              <a:hlinkClick r:id="rId4"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夏令营的意义</a:t>
              </a:r>
            </a:p>
          </p:txBody>
        </p:sp>
        <p:pic>
          <p:nvPicPr>
            <p:cNvPr id="16" name="图片 15"/>
            <p:cNvPicPr>
              <a:picLocks noChangeAspect="1"/>
            </p:cNvPicPr>
            <p:nvPr/>
          </p:nvPicPr>
          <p:blipFill>
            <a:blip r:embed="rId5"/>
            <a:stretch>
              <a:fillRect/>
            </a:stretch>
          </p:blipFill>
          <p:spPr>
            <a:xfrm>
              <a:off x="963851" y="504522"/>
              <a:ext cx="824699" cy="824699"/>
            </a:xfrm>
            <a:prstGeom prst="rect">
              <a:avLst/>
            </a:prstGeom>
          </p:spPr>
        </p:pic>
      </p:grpSp>
      <p:grpSp>
        <p:nvGrpSpPr>
          <p:cNvPr id="5" name="组合 4"/>
          <p:cNvGrpSpPr/>
          <p:nvPr/>
        </p:nvGrpSpPr>
        <p:grpSpPr>
          <a:xfrm>
            <a:off x="1295119" y="2075715"/>
            <a:ext cx="2498835" cy="553236"/>
            <a:chOff x="1295119" y="2075715"/>
            <a:chExt cx="2498835" cy="553236"/>
          </a:xfrm>
        </p:grpSpPr>
        <p:sp>
          <p:nvSpPr>
            <p:cNvPr id="18" name="矩形: 圆角 17"/>
            <p:cNvSpPr/>
            <p:nvPr/>
          </p:nvSpPr>
          <p:spPr>
            <a:xfrm>
              <a:off x="1295119" y="2075715"/>
              <a:ext cx="2498835" cy="553236"/>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7" name="文本框 16"/>
            <p:cNvSpPr txBox="1"/>
            <p:nvPr/>
          </p:nvSpPr>
          <p:spPr>
            <a:xfrm>
              <a:off x="1547924" y="2113815"/>
              <a:ext cx="2007906" cy="461665"/>
            </a:xfrm>
            <a:prstGeom prst="rect">
              <a:avLst/>
            </a:prstGeom>
            <a:noFill/>
          </p:spPr>
          <p:txBody>
            <a:bodyPr wrap="square">
              <a:spAutoFit/>
            </a:bodyPr>
            <a:lstStyle/>
            <a:p>
              <a:r>
                <a:rPr lang="zh-CN" altLang="en-US" sz="2400" b="1" spc="3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夏令营意义</a:t>
              </a:r>
              <a:endParaRPr lang="zh-CN" altLang="en-US" sz="2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4" name="图片 3"/>
          <p:cNvPicPr>
            <a:picLocks noChangeAspect="1"/>
          </p:cNvPicPr>
          <p:nvPr/>
        </p:nvPicPr>
        <p:blipFill>
          <a:blip r:embed="rId6"/>
          <a:stretch>
            <a:fillRect/>
          </a:stretch>
        </p:blipFill>
        <p:spPr>
          <a:xfrm>
            <a:off x="7481620" y="1785670"/>
            <a:ext cx="4138879" cy="41388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dur="100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22" presetClass="entr" presetSubtype="4" dur="5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0" y="0"/>
            <a:ext cx="12192000" cy="6858000"/>
          </a:xfrm>
          <a:prstGeom prst="rect">
            <a:avLst/>
          </a:prstGeom>
        </p:spPr>
      </p:pic>
      <p:pic>
        <p:nvPicPr>
          <p:cNvPr id="27" name="图片 26"/>
          <p:cNvPicPr>
            <a:picLocks noChangeAspect="1"/>
          </p:cNvPicPr>
          <p:nvPr/>
        </p:nvPicPr>
        <p:blipFill>
          <a:blip r:embed="rId3"/>
          <a:stretch>
            <a:fillRect/>
          </a:stretch>
        </p:blipFill>
        <p:spPr>
          <a:xfrm>
            <a:off x="-1" y="-38650"/>
            <a:ext cx="12192001" cy="6180022"/>
          </a:xfrm>
          <a:prstGeom prst="rect">
            <a:avLst/>
          </a:prstGeom>
        </p:spPr>
      </p:pic>
      <p:pic>
        <p:nvPicPr>
          <p:cNvPr id="3" name="图片 2"/>
          <p:cNvPicPr>
            <a:picLocks noChangeAspect="1"/>
          </p:cNvPicPr>
          <p:nvPr/>
        </p:nvPicPr>
        <p:blipFill>
          <a:blip r:embed="rId4"/>
          <a:stretch>
            <a:fillRect/>
          </a:stretch>
        </p:blipFill>
        <p:spPr>
          <a:xfrm>
            <a:off x="203134" y="2353225"/>
            <a:ext cx="2389688" cy="2995902"/>
          </a:xfrm>
          <a:prstGeom prst="rect">
            <a:avLst/>
          </a:prstGeom>
        </p:spPr>
      </p:pic>
      <p:pic>
        <p:nvPicPr>
          <p:cNvPr id="4" name="图片 3"/>
          <p:cNvPicPr>
            <a:picLocks noChangeAspect="1"/>
          </p:cNvPicPr>
          <p:nvPr/>
        </p:nvPicPr>
        <p:blipFill>
          <a:blip r:embed="rId5"/>
          <a:stretch>
            <a:fillRect/>
          </a:stretch>
        </p:blipFill>
        <p:spPr>
          <a:xfrm>
            <a:off x="-114300" y="4832350"/>
            <a:ext cx="12192000" cy="2070099"/>
          </a:xfrm>
          <a:prstGeom prst="rect">
            <a:avLst/>
          </a:prstGeom>
        </p:spPr>
      </p:pic>
      <p:pic>
        <p:nvPicPr>
          <p:cNvPr id="5" name="图片 4"/>
          <p:cNvPicPr>
            <a:picLocks noChangeAspect="1"/>
          </p:cNvPicPr>
          <p:nvPr/>
        </p:nvPicPr>
        <p:blipFill>
          <a:blip r:embed="rId6"/>
          <a:stretch>
            <a:fillRect/>
          </a:stretch>
        </p:blipFill>
        <p:spPr>
          <a:xfrm>
            <a:off x="-2086470" y="3012311"/>
            <a:ext cx="6581788" cy="5131564"/>
          </a:xfrm>
          <a:prstGeom prst="rect">
            <a:avLst/>
          </a:prstGeom>
        </p:spPr>
      </p:pic>
      <p:pic>
        <p:nvPicPr>
          <p:cNvPr id="6" name="图片 5"/>
          <p:cNvPicPr>
            <a:picLocks noChangeAspect="1"/>
          </p:cNvPicPr>
          <p:nvPr/>
        </p:nvPicPr>
        <p:blipFill>
          <a:blip r:embed="rId7"/>
          <a:stretch>
            <a:fillRect/>
          </a:stretch>
        </p:blipFill>
        <p:spPr>
          <a:xfrm>
            <a:off x="4698041" y="4870321"/>
            <a:ext cx="7493959" cy="1620421"/>
          </a:xfrm>
          <a:prstGeom prst="rect">
            <a:avLst/>
          </a:prstGeom>
        </p:spPr>
      </p:pic>
      <p:pic>
        <p:nvPicPr>
          <p:cNvPr id="7" name="图片 6"/>
          <p:cNvPicPr>
            <a:picLocks noChangeAspect="1"/>
          </p:cNvPicPr>
          <p:nvPr/>
        </p:nvPicPr>
        <p:blipFill>
          <a:blip r:embed="rId8"/>
          <a:stretch>
            <a:fillRect/>
          </a:stretch>
        </p:blipFill>
        <p:spPr>
          <a:xfrm>
            <a:off x="4895848" y="4787899"/>
            <a:ext cx="1797051" cy="1132388"/>
          </a:xfrm>
          <a:prstGeom prst="rect">
            <a:avLst/>
          </a:prstGeom>
        </p:spPr>
      </p:pic>
      <p:pic>
        <p:nvPicPr>
          <p:cNvPr id="8" name="图片 7"/>
          <p:cNvPicPr>
            <a:picLocks noChangeAspect="1"/>
          </p:cNvPicPr>
          <p:nvPr/>
        </p:nvPicPr>
        <p:blipFill>
          <a:blip r:embed="rId9"/>
          <a:srcRect r="-10353"/>
          <a:stretch>
            <a:fillRect/>
          </a:stretch>
        </p:blipFill>
        <p:spPr>
          <a:xfrm>
            <a:off x="7493960" y="4705350"/>
            <a:ext cx="5161805" cy="2070099"/>
          </a:xfrm>
          <a:prstGeom prst="rect">
            <a:avLst/>
          </a:prstGeom>
        </p:spPr>
      </p:pic>
      <p:pic>
        <p:nvPicPr>
          <p:cNvPr id="10" name="图片 9"/>
          <p:cNvPicPr>
            <a:picLocks noChangeAspect="1"/>
          </p:cNvPicPr>
          <p:nvPr/>
        </p:nvPicPr>
        <p:blipFill>
          <a:blip r:embed="rId10"/>
          <a:stretch>
            <a:fillRect/>
          </a:stretch>
        </p:blipFill>
        <p:spPr>
          <a:xfrm>
            <a:off x="9258300" y="0"/>
            <a:ext cx="2933700" cy="6654800"/>
          </a:xfrm>
          <a:prstGeom prst="rect">
            <a:avLst/>
          </a:prstGeom>
        </p:spPr>
      </p:pic>
      <p:pic>
        <p:nvPicPr>
          <p:cNvPr id="11" name="图片 10"/>
          <p:cNvPicPr>
            <a:picLocks noChangeAspect="1"/>
          </p:cNvPicPr>
          <p:nvPr/>
        </p:nvPicPr>
        <p:blipFill>
          <a:blip r:embed="rId11"/>
          <a:stretch>
            <a:fillRect/>
          </a:stretch>
        </p:blipFill>
        <p:spPr>
          <a:xfrm>
            <a:off x="-53670" y="4965700"/>
            <a:ext cx="12420600" cy="1964199"/>
          </a:xfrm>
          <a:prstGeom prst="rect">
            <a:avLst/>
          </a:prstGeom>
        </p:spPr>
      </p:pic>
      <p:pic>
        <p:nvPicPr>
          <p:cNvPr id="12" name="图片 11"/>
          <p:cNvPicPr>
            <a:picLocks noChangeAspect="1"/>
          </p:cNvPicPr>
          <p:nvPr/>
        </p:nvPicPr>
        <p:blipFill>
          <a:blip r:embed="rId12"/>
          <a:stretch>
            <a:fillRect/>
          </a:stretch>
        </p:blipFill>
        <p:spPr>
          <a:xfrm>
            <a:off x="7122004" y="-38651"/>
            <a:ext cx="5098571" cy="2070100"/>
          </a:xfrm>
          <a:prstGeom prst="rect">
            <a:avLst/>
          </a:prstGeom>
        </p:spPr>
      </p:pic>
      <p:pic>
        <p:nvPicPr>
          <p:cNvPr id="16" name="图片 15"/>
          <p:cNvPicPr>
            <a:picLocks noChangeAspect="1"/>
          </p:cNvPicPr>
          <p:nvPr/>
        </p:nvPicPr>
        <p:blipFill>
          <a:blip r:embed="rId13"/>
          <a:stretch>
            <a:fillRect/>
          </a:stretch>
        </p:blipFill>
        <p:spPr>
          <a:xfrm>
            <a:off x="9088832" y="1189514"/>
            <a:ext cx="1140343" cy="675111"/>
          </a:xfrm>
          <a:prstGeom prst="rect">
            <a:avLst/>
          </a:prstGeom>
        </p:spPr>
      </p:pic>
      <p:pic>
        <p:nvPicPr>
          <p:cNvPr id="17" name="图片 16"/>
          <p:cNvPicPr>
            <a:picLocks noChangeAspect="1"/>
          </p:cNvPicPr>
          <p:nvPr/>
        </p:nvPicPr>
        <p:blipFill>
          <a:blip r:embed="rId14"/>
          <a:stretch>
            <a:fillRect/>
          </a:stretch>
        </p:blipFill>
        <p:spPr>
          <a:xfrm>
            <a:off x="1111259" y="1926329"/>
            <a:ext cx="657743" cy="389400"/>
          </a:xfrm>
          <a:prstGeom prst="rect">
            <a:avLst/>
          </a:prstGeom>
        </p:spPr>
      </p:pic>
      <p:pic>
        <p:nvPicPr>
          <p:cNvPr id="18" name="图片 17"/>
          <p:cNvPicPr>
            <a:picLocks noChangeAspect="1"/>
          </p:cNvPicPr>
          <p:nvPr/>
        </p:nvPicPr>
        <p:blipFill>
          <a:blip r:embed="rId15"/>
          <a:stretch>
            <a:fillRect/>
          </a:stretch>
        </p:blipFill>
        <p:spPr>
          <a:xfrm>
            <a:off x="232901" y="-44449"/>
            <a:ext cx="2018256" cy="2070099"/>
          </a:xfrm>
          <a:prstGeom prst="rect">
            <a:avLst/>
          </a:prstGeom>
        </p:spPr>
      </p:pic>
      <p:pic>
        <p:nvPicPr>
          <p:cNvPr id="21" name="图片 20"/>
          <p:cNvPicPr>
            <a:picLocks noChangeAspect="1"/>
          </p:cNvPicPr>
          <p:nvPr/>
        </p:nvPicPr>
        <p:blipFill>
          <a:blip r:embed="rId16"/>
          <a:srcRect r="-14381"/>
          <a:stretch>
            <a:fillRect/>
          </a:stretch>
        </p:blipFill>
        <p:spPr>
          <a:xfrm>
            <a:off x="10850266" y="5457012"/>
            <a:ext cx="1566533" cy="1472474"/>
          </a:xfrm>
          <a:prstGeom prst="rect">
            <a:avLst/>
          </a:prstGeom>
        </p:spPr>
      </p:pic>
      <p:sp>
        <p:nvSpPr>
          <p:cNvPr id="26" name="文本框 25"/>
          <p:cNvSpPr txBox="1"/>
          <p:nvPr/>
        </p:nvSpPr>
        <p:spPr>
          <a:xfrm>
            <a:off x="2618288" y="2990412"/>
            <a:ext cx="7647895" cy="1323439"/>
          </a:xfrm>
          <a:prstGeom prst="rect">
            <a:avLst/>
          </a:prstGeom>
          <a:noFill/>
          <a:effectLst/>
        </p:spPr>
        <p:txBody>
          <a:bodyPr wrap="square" rtlCol="0">
            <a:spAutoFit/>
          </a:bodyPr>
          <a:lstStyle/>
          <a:p>
            <a:r>
              <a:rPr lang="zh-CN" altLang="en-US" sz="8000" spc="300" dirty="0">
                <a:latin typeface="印品灵秀体" panose="02000500000000000000" pitchFamily="2" charset="-122"/>
                <a:ea typeface="印品灵秀体" panose="02000500000000000000" pitchFamily="2" charset="-122"/>
                <a:cs typeface="+mn-ea"/>
                <a:sym typeface="Arial" panose="020B0604020202020204" pitchFamily="34" charset="0"/>
              </a:rPr>
              <a:t>儿童夏令营介绍</a:t>
            </a:r>
          </a:p>
        </p:txBody>
      </p:sp>
      <p:pic>
        <p:nvPicPr>
          <p:cNvPr id="28" name="图片 27"/>
          <p:cNvPicPr>
            <a:picLocks noChangeAspect="1"/>
          </p:cNvPicPr>
          <p:nvPr/>
        </p:nvPicPr>
        <p:blipFill>
          <a:blip r:embed="rId17"/>
          <a:srcRect l="-1614" b="-643"/>
          <a:stretch>
            <a:fillRect/>
          </a:stretch>
        </p:blipFill>
        <p:spPr>
          <a:xfrm>
            <a:off x="-139767" y="4429619"/>
            <a:ext cx="2475494" cy="2513349"/>
          </a:xfrm>
          <a:prstGeom prst="rect">
            <a:avLst/>
          </a:prstGeom>
        </p:spPr>
      </p:pic>
      <p:pic>
        <p:nvPicPr>
          <p:cNvPr id="30" name="图片 29"/>
          <p:cNvPicPr>
            <a:picLocks noChangeAspect="1"/>
          </p:cNvPicPr>
          <p:nvPr/>
        </p:nvPicPr>
        <p:blipFill>
          <a:blip r:embed="rId18"/>
          <a:stretch>
            <a:fillRect/>
          </a:stretch>
        </p:blipFill>
        <p:spPr>
          <a:xfrm>
            <a:off x="8116536" y="3763090"/>
            <a:ext cx="3716181" cy="3716181"/>
          </a:xfrm>
          <a:prstGeom prst="rect">
            <a:avLst/>
          </a:prstGeom>
        </p:spPr>
      </p:pic>
      <p:grpSp>
        <p:nvGrpSpPr>
          <p:cNvPr id="34" name="组合 33"/>
          <p:cNvGrpSpPr/>
          <p:nvPr/>
        </p:nvGrpSpPr>
        <p:grpSpPr>
          <a:xfrm>
            <a:off x="4196270" y="336759"/>
            <a:ext cx="4215654" cy="2467368"/>
            <a:chOff x="4092424" y="109691"/>
            <a:chExt cx="4215654" cy="2467368"/>
          </a:xfrm>
        </p:grpSpPr>
        <p:pic>
          <p:nvPicPr>
            <p:cNvPr id="9" name="图片 8"/>
            <p:cNvPicPr>
              <a:picLocks noChangeAspect="1"/>
            </p:cNvPicPr>
            <p:nvPr/>
          </p:nvPicPr>
          <p:blipFill>
            <a:blip r:embed="rId19"/>
            <a:stretch>
              <a:fillRect/>
            </a:stretch>
          </p:blipFill>
          <p:spPr>
            <a:xfrm>
              <a:off x="4092424" y="109691"/>
              <a:ext cx="4215654" cy="2159646"/>
            </a:xfrm>
            <a:prstGeom prst="rect">
              <a:avLst/>
            </a:prstGeom>
          </p:spPr>
        </p:pic>
        <p:grpSp>
          <p:nvGrpSpPr>
            <p:cNvPr id="33" name="组合 32"/>
            <p:cNvGrpSpPr/>
            <p:nvPr/>
          </p:nvGrpSpPr>
          <p:grpSpPr>
            <a:xfrm>
              <a:off x="4264844" y="1752539"/>
              <a:ext cx="3617166" cy="824520"/>
              <a:chOff x="4264844" y="1752539"/>
              <a:chExt cx="3617166" cy="824520"/>
            </a:xfrm>
          </p:grpSpPr>
          <p:sp>
            <p:nvSpPr>
              <p:cNvPr id="31" name="矩形: 圆角 30"/>
              <p:cNvSpPr/>
              <p:nvPr/>
            </p:nvSpPr>
            <p:spPr>
              <a:xfrm>
                <a:off x="4264844" y="1752539"/>
                <a:ext cx="3617166" cy="824520"/>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2" name="文本框 31"/>
              <p:cNvSpPr txBox="1"/>
              <p:nvPr/>
            </p:nvSpPr>
            <p:spPr>
              <a:xfrm>
                <a:off x="4669172" y="1854730"/>
                <a:ext cx="2933699" cy="646331"/>
              </a:xfrm>
              <a:prstGeom prst="rect">
                <a:avLst/>
              </a:prstGeom>
              <a:noFill/>
              <a:effectLst/>
            </p:spPr>
            <p:txBody>
              <a:bodyPr wrap="square" rtlCol="0">
                <a:spAutoFit/>
              </a:bodyPr>
              <a:lstStyle/>
              <a:p>
                <a:r>
                  <a:rPr lang="en-US" altLang="zh-CN"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rPr>
                  <a:t>PART 02</a:t>
                </a:r>
                <a:endParaRPr lang="zh-CN" altLang="en-US" sz="3600" spc="300" dirty="0">
                  <a:solidFill>
                    <a:schemeClr val="bg1"/>
                  </a:solidFill>
                  <a:effectLst>
                    <a:outerShdw blurRad="38100" dist="38100" dir="2700000" algn="tl">
                      <a:srgbClr val="000000">
                        <a:alpha val="43137"/>
                      </a:srgbClr>
                    </a:outerShdw>
                  </a:effectLst>
                  <a:latin typeface="印品灵秀体" panose="02000500000000000000" pitchFamily="2" charset="-122"/>
                  <a:ea typeface="印品灵秀体" panose="02000500000000000000" pitchFamily="2" charset="-122"/>
                  <a:cs typeface="+mn-ea"/>
                  <a:sym typeface="Arial" panose="020B0604020202020204" pitchFamily="34" charset="0"/>
                </a:endParaRPr>
              </a:p>
            </p:txBody>
          </p:sp>
        </p:grpSp>
      </p:grpSp>
      <p:sp>
        <p:nvSpPr>
          <p:cNvPr id="35" name="Rectangle 44"/>
          <p:cNvSpPr/>
          <p:nvPr/>
        </p:nvSpPr>
        <p:spPr>
          <a:xfrm>
            <a:off x="3371962" y="4178849"/>
            <a:ext cx="5823177" cy="683072"/>
          </a:xfrm>
          <a:prstGeom prst="rect">
            <a:avLst/>
          </a:prstGeom>
        </p:spPr>
        <p:txBody>
          <a:bodyPr wrap="square">
            <a:spAutoFit/>
          </a:bodyPr>
          <a:lstStyle/>
          <a:p>
            <a:pPr algn="ctr">
              <a:lnSpc>
                <a:spcPct val="120000"/>
              </a:lnSpc>
            </a:pPr>
            <a:r>
              <a:rPr lang="en-US" sz="110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A wonderful serenity has taken possession of my entire soul, like these sweet mornings of spring which I enjoy with my whole heart. </a:t>
            </a:r>
          </a:p>
          <a:p>
            <a:pPr algn="ctr">
              <a:lnSpc>
                <a:spcPct val="120000"/>
              </a:lnSpc>
            </a:pPr>
            <a:r>
              <a:rPr lang="en-US" sz="1100">
                <a:solidFill>
                  <a:schemeClr val="tx1">
                    <a:lumMod val="95000"/>
                    <a:lumOff val="5000"/>
                  </a:schemeClr>
                </a:solidFill>
                <a:latin typeface="Arial" panose="020B0604020202020204" pitchFamily="34" charset="0"/>
                <a:ea typeface="思源黑体 CN Medium" panose="020B0600000000000000" pitchFamily="34" charset="-122"/>
                <a:cs typeface="+mn-ea"/>
                <a:sym typeface="Arial" panose="020B0604020202020204"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53" presetClass="entr" presetSubtype="16" dur="50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nodeType="clickPar">
                      <p:stCondLst>
                        <p:cond delay="indefinite"/>
                      </p:stCondLst>
                      <p:childTnLst>
                        <p:par>
                          <p:cTn id="18" fill="hold">
                            <p:stCondLst>
                              <p:cond delay="0"/>
                            </p:stCondLst>
                            <p:childTnLst>
                              <p:par>
                                <p:cTn id="19" presetID="53" presetClass="entr" presetSubtype="16" dur="50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
                                          </p:val>
                                        </p:tav>
                                        <p:tav tm="100000">
                                          <p:val>
                                            <p:strVal val="#ppt_w"/>
                                          </p:val>
                                        </p:tav>
                                      </p:tavLst>
                                    </p:anim>
                                    <p:anim calcmode="lin" valueType="num">
                                      <p:cBhvr>
                                        <p:cTn id="22" dur="500" fill="hold"/>
                                        <p:tgtEl>
                                          <p:spTgt spid="17"/>
                                        </p:tgtEl>
                                        <p:attrNameLst>
                                          <p:attrName>ppt_h</p:attrName>
                                        </p:attrNameLst>
                                      </p:cBhvr>
                                      <p:tavLst>
                                        <p:tav tm="0">
                                          <p:val>
                                            <p:fltVal val="0"/>
                                          </p:val>
                                        </p:tav>
                                        <p:tav tm="100000">
                                          <p:val>
                                            <p:strVal val="#ppt_h"/>
                                          </p:val>
                                        </p:tav>
                                      </p:tavLst>
                                    </p:anim>
                                    <p:animEffect transition="in" filter="fade">
                                      <p:cBhvr>
                                        <p:cTn id="23" dur="500"/>
                                        <p:tgtEl>
                                          <p:spTgt spid="17"/>
                                        </p:tgtEl>
                                      </p:cBhvr>
                                    </p:animEffect>
                                  </p:childTnLst>
                                </p:cTn>
                              </p:par>
                              <p:par>
                                <p:cTn id="24" presetID="53" presetClass="entr" presetSubtype="16" dur="50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nodeType="clickPar">
                      <p:stCondLst>
                        <p:cond delay="indefinite"/>
                      </p:stCondLst>
                      <p:childTnLst>
                        <p:par>
                          <p:cTn id="30" fill="hold">
                            <p:stCondLst>
                              <p:cond delay="0"/>
                            </p:stCondLst>
                            <p:childTnLst>
                              <p:par>
                                <p:cTn id="31" presetID="42" presetClass="entr" presetSubtype="0" dur="100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anim calcmode="lin" valueType="num">
                                      <p:cBhvr>
                                        <p:cTn id="34" dur="1000" fill="hold"/>
                                        <p:tgtEl>
                                          <p:spTgt spid="34"/>
                                        </p:tgtEl>
                                        <p:attrNameLst>
                                          <p:attrName>ppt_x</p:attrName>
                                        </p:attrNameLst>
                                      </p:cBhvr>
                                      <p:tavLst>
                                        <p:tav tm="0">
                                          <p:val>
                                            <p:strVal val="#ppt_x"/>
                                          </p:val>
                                        </p:tav>
                                        <p:tav tm="100000">
                                          <p:val>
                                            <p:strVal val="#ppt_x"/>
                                          </p:val>
                                        </p:tav>
                                      </p:tavLst>
                                    </p:anim>
                                    <p:anim calcmode="lin" valueType="num">
                                      <p:cBhvr>
                                        <p:cTn id="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50" presetClass="entr" presetSubtype="0" dur="1000" decel="10000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strVal val="#ppt_w+.3"/>
                                          </p:val>
                                        </p:tav>
                                        <p:tav tm="100000">
                                          <p:val>
                                            <p:strVal val="#ppt_w"/>
                                          </p:val>
                                        </p:tav>
                                      </p:tavLst>
                                    </p:anim>
                                    <p:anim calcmode="lin" valueType="num">
                                      <p:cBhvr>
                                        <p:cTn id="41" dur="1000" fill="hold"/>
                                        <p:tgtEl>
                                          <p:spTgt spid="26"/>
                                        </p:tgtEl>
                                        <p:attrNameLst>
                                          <p:attrName>ppt_h</p:attrName>
                                        </p:attrNameLst>
                                      </p:cBhvr>
                                      <p:tavLst>
                                        <p:tav tm="0">
                                          <p:val>
                                            <p:strVal val="#ppt_h"/>
                                          </p:val>
                                        </p:tav>
                                        <p:tav tm="100000">
                                          <p:val>
                                            <p:strVal val="#ppt_h"/>
                                          </p:val>
                                        </p:tav>
                                      </p:tavLst>
                                    </p:anim>
                                    <p:animEffect transition="in" filter="fade">
                                      <p:cBhvr>
                                        <p:cTn id="42" dur="1000"/>
                                        <p:tgtEl>
                                          <p:spTgt spid="26"/>
                                        </p:tgtEl>
                                      </p:cBhvr>
                                    </p:animEffect>
                                  </p:childTnLst>
                                </p:cTn>
                              </p:par>
                            </p:childTnLst>
                          </p:cTn>
                        </p:par>
                      </p:childTnLst>
                    </p:cTn>
                  </p:par>
                  <p:par>
                    <p:cTn id="43" fill="hold" nodeType="clickPar">
                      <p:stCondLst>
                        <p:cond delay="indefinite"/>
                      </p:stCondLst>
                      <p:childTnLst>
                        <p:par>
                          <p:cTn id="44" fill="hold">
                            <p:stCondLst>
                              <p:cond delay="0"/>
                            </p:stCondLst>
                            <p:childTnLst>
                              <p:par>
                                <p:cTn id="45" presetID="16" presetClass="entr" presetSubtype="21" dur="50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arn(inVertical)">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448775" y="1768124"/>
            <a:ext cx="4312109" cy="1981200"/>
            <a:chOff x="1280950" y="1768124"/>
            <a:chExt cx="4312109" cy="1981200"/>
          </a:xfrm>
        </p:grpSpPr>
        <p:grpSp>
          <p:nvGrpSpPr>
            <p:cNvPr id="7" name="组合 6"/>
            <p:cNvGrpSpPr/>
            <p:nvPr/>
          </p:nvGrpSpPr>
          <p:grpSpPr>
            <a:xfrm>
              <a:off x="1280950" y="1768124"/>
              <a:ext cx="4312109" cy="1981200"/>
              <a:chOff x="1280950" y="2327837"/>
              <a:chExt cx="4312109" cy="1981200"/>
            </a:xfrm>
          </p:grpSpPr>
          <p:sp>
            <p:nvSpPr>
              <p:cNvPr id="6" name="矩形: 圆角 5"/>
              <p:cNvSpPr/>
              <p:nvPr/>
            </p:nvSpPr>
            <p:spPr>
              <a:xfrm>
                <a:off x="2173584" y="2447924"/>
                <a:ext cx="3419475" cy="1448293"/>
              </a:xfrm>
              <a:prstGeom prst="roundRect">
                <a:avLst/>
              </a:prstGeom>
              <a:solidFill>
                <a:schemeClr val="bg1"/>
              </a:solidFill>
              <a:ln>
                <a:noFill/>
              </a:ln>
              <a:effectLst>
                <a:outerShdw blurRad="12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4"/>
              <a:stretch>
                <a:fillRect/>
              </a:stretch>
            </p:blipFill>
            <p:spPr>
              <a:xfrm flipH="1">
                <a:off x="1280950" y="2327837"/>
                <a:ext cx="1981200" cy="1981200"/>
              </a:xfrm>
              <a:prstGeom prst="rect">
                <a:avLst/>
              </a:prstGeom>
            </p:spPr>
          </p:pic>
        </p:grpSp>
        <p:sp>
          <p:nvSpPr>
            <p:cNvPr id="35" name="矩形 34"/>
            <p:cNvSpPr/>
            <p:nvPr/>
          </p:nvSpPr>
          <p:spPr>
            <a:xfrm>
              <a:off x="3279501" y="2277199"/>
              <a:ext cx="1595309" cy="769441"/>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特殊目的性</a:t>
              </a:r>
              <a:endParaRPr kumimoji="0" lang="en-US" altLang="zh-CN" sz="22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夏令营</a:t>
              </a:r>
              <a:endParaRPr kumimoji="0" lang="en-US" altLang="zh-CN" sz="2200" b="1" i="0" u="none" strike="noStrike" kern="1200" cap="none" spc="0" normalizeH="0" baseline="0" noProof="0">
                <a:ln>
                  <a:noFill/>
                </a:ln>
                <a:solidFill>
                  <a:schemeClr val="tx1">
                    <a:lumMod val="95000"/>
                    <a:lumOff val="5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20" name="组合 19"/>
          <p:cNvGrpSpPr/>
          <p:nvPr/>
        </p:nvGrpSpPr>
        <p:grpSpPr>
          <a:xfrm>
            <a:off x="868601" y="542622"/>
            <a:ext cx="4892283" cy="824699"/>
            <a:chOff x="963851" y="504522"/>
            <a:chExt cx="4892283" cy="824699"/>
          </a:xfrm>
        </p:grpSpPr>
        <p:sp>
          <p:nvSpPr>
            <p:cNvPr id="21" name="MH_Entry_1">
              <a:hlinkClick r:id="rId5"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儿童夏令营介绍</a:t>
              </a:r>
            </a:p>
          </p:txBody>
        </p:sp>
        <p:pic>
          <p:nvPicPr>
            <p:cNvPr id="22" name="图片 21"/>
            <p:cNvPicPr>
              <a:picLocks noChangeAspect="1"/>
            </p:cNvPicPr>
            <p:nvPr/>
          </p:nvPicPr>
          <p:blipFill>
            <a:blip r:embed="rId6"/>
            <a:stretch>
              <a:fillRect/>
            </a:stretch>
          </p:blipFill>
          <p:spPr>
            <a:xfrm>
              <a:off x="963851" y="504522"/>
              <a:ext cx="824699" cy="824699"/>
            </a:xfrm>
            <a:prstGeom prst="rect">
              <a:avLst/>
            </a:prstGeom>
          </p:spPr>
        </p:pic>
      </p:grpSp>
      <p:grpSp>
        <p:nvGrpSpPr>
          <p:cNvPr id="27" name="组合 26"/>
          <p:cNvGrpSpPr/>
          <p:nvPr/>
        </p:nvGrpSpPr>
        <p:grpSpPr>
          <a:xfrm>
            <a:off x="6108477" y="1768124"/>
            <a:ext cx="4312109" cy="1981200"/>
            <a:chOff x="1280950" y="1768124"/>
            <a:chExt cx="4312109" cy="1981200"/>
          </a:xfrm>
        </p:grpSpPr>
        <p:grpSp>
          <p:nvGrpSpPr>
            <p:cNvPr id="28" name="组合 27"/>
            <p:cNvGrpSpPr/>
            <p:nvPr/>
          </p:nvGrpSpPr>
          <p:grpSpPr>
            <a:xfrm>
              <a:off x="1280950" y="1768124"/>
              <a:ext cx="4312109" cy="1981200"/>
              <a:chOff x="1280950" y="2327837"/>
              <a:chExt cx="4312109" cy="1981200"/>
            </a:xfrm>
          </p:grpSpPr>
          <p:sp>
            <p:nvSpPr>
              <p:cNvPr id="30" name="矩形: 圆角 29"/>
              <p:cNvSpPr/>
              <p:nvPr/>
            </p:nvSpPr>
            <p:spPr>
              <a:xfrm>
                <a:off x="2173584" y="2447924"/>
                <a:ext cx="3419475" cy="1448293"/>
              </a:xfrm>
              <a:prstGeom prst="roundRect">
                <a:avLst/>
              </a:prstGeom>
              <a:solidFill>
                <a:schemeClr val="bg1"/>
              </a:solidFill>
              <a:ln>
                <a:noFill/>
              </a:ln>
              <a:effectLst>
                <a:outerShdw blurRad="12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4"/>
              <a:stretch>
                <a:fillRect/>
              </a:stretch>
            </p:blipFill>
            <p:spPr>
              <a:xfrm flipH="1">
                <a:off x="1280950" y="2327837"/>
                <a:ext cx="1981200" cy="1981200"/>
              </a:xfrm>
              <a:prstGeom prst="rect">
                <a:avLst/>
              </a:prstGeom>
            </p:spPr>
          </p:pic>
        </p:grpSp>
        <p:sp>
          <p:nvSpPr>
            <p:cNvPr id="29" name="矩形 28"/>
            <p:cNvSpPr/>
            <p:nvPr/>
          </p:nvSpPr>
          <p:spPr>
            <a:xfrm>
              <a:off x="3192020" y="2406704"/>
              <a:ext cx="1925527" cy="430887"/>
            </a:xfrm>
            <a:prstGeom prst="rect">
              <a:avLst/>
            </a:prstGeom>
          </p:spPr>
          <p:txBody>
            <a:bodyPr wrap="none">
              <a:spAutoFit/>
            </a:bodyPr>
            <a:lstStyle/>
            <a:p>
              <a:pPr>
                <a:defRPr/>
              </a:pPr>
              <a:r>
                <a:rPr lang="zh-CN" altLang="en-US" sz="2200" b="1">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休闲性夏令营</a:t>
              </a:r>
              <a:endParaRPr lang="en-US" altLang="zh-CN" sz="2200" b="1">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2" name="组合 31"/>
          <p:cNvGrpSpPr/>
          <p:nvPr/>
        </p:nvGrpSpPr>
        <p:grpSpPr>
          <a:xfrm>
            <a:off x="1448775" y="3869411"/>
            <a:ext cx="4312109" cy="1981200"/>
            <a:chOff x="1280950" y="1768124"/>
            <a:chExt cx="4312109" cy="1981200"/>
          </a:xfrm>
        </p:grpSpPr>
        <p:grpSp>
          <p:nvGrpSpPr>
            <p:cNvPr id="33" name="组合 32"/>
            <p:cNvGrpSpPr/>
            <p:nvPr/>
          </p:nvGrpSpPr>
          <p:grpSpPr>
            <a:xfrm>
              <a:off x="1280950" y="1768124"/>
              <a:ext cx="4312109" cy="1981200"/>
              <a:chOff x="1280950" y="2327837"/>
              <a:chExt cx="4312109" cy="1981200"/>
            </a:xfrm>
          </p:grpSpPr>
          <p:sp>
            <p:nvSpPr>
              <p:cNvPr id="37" name="矩形: 圆角 36"/>
              <p:cNvSpPr/>
              <p:nvPr/>
            </p:nvSpPr>
            <p:spPr>
              <a:xfrm>
                <a:off x="2173584" y="2447924"/>
                <a:ext cx="3419475" cy="1448293"/>
              </a:xfrm>
              <a:prstGeom prst="roundRect">
                <a:avLst/>
              </a:prstGeom>
              <a:solidFill>
                <a:schemeClr val="bg1"/>
              </a:solidFill>
              <a:ln>
                <a:noFill/>
              </a:ln>
              <a:effectLst>
                <a:outerShdw blurRad="12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a:blip r:embed="rId4"/>
              <a:stretch>
                <a:fillRect/>
              </a:stretch>
            </p:blipFill>
            <p:spPr>
              <a:xfrm flipH="1">
                <a:off x="1280950" y="2327837"/>
                <a:ext cx="1981200" cy="1981200"/>
              </a:xfrm>
              <a:prstGeom prst="rect">
                <a:avLst/>
              </a:prstGeom>
            </p:spPr>
          </p:pic>
        </p:grpSp>
        <p:sp>
          <p:nvSpPr>
            <p:cNvPr id="36" name="矩形 35"/>
            <p:cNvSpPr/>
            <p:nvPr/>
          </p:nvSpPr>
          <p:spPr>
            <a:xfrm>
              <a:off x="3239426" y="2406704"/>
              <a:ext cx="1635384" cy="430887"/>
            </a:xfrm>
            <a:prstGeom prst="rect">
              <a:avLst/>
            </a:prstGeom>
          </p:spPr>
          <p:txBody>
            <a:bodyPr wrap="none">
              <a:spAutoFit/>
            </a:bodyPr>
            <a:lstStyle/>
            <a:p>
              <a:pPr>
                <a:defRPr/>
              </a:pPr>
              <a:r>
                <a:rPr lang="zh-CN" altLang="en-US" sz="2200" b="1">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情商夏令营</a:t>
              </a:r>
              <a:endParaRPr lang="en-US" altLang="zh-CN" sz="2200" b="1">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grpSp>
        <p:nvGrpSpPr>
          <p:cNvPr id="39" name="组合 38"/>
          <p:cNvGrpSpPr/>
          <p:nvPr/>
        </p:nvGrpSpPr>
        <p:grpSpPr>
          <a:xfrm>
            <a:off x="6108477" y="3869411"/>
            <a:ext cx="4312109" cy="1981200"/>
            <a:chOff x="1280950" y="1768124"/>
            <a:chExt cx="4312109" cy="1981200"/>
          </a:xfrm>
        </p:grpSpPr>
        <p:grpSp>
          <p:nvGrpSpPr>
            <p:cNvPr id="40" name="组合 39"/>
            <p:cNvGrpSpPr/>
            <p:nvPr/>
          </p:nvGrpSpPr>
          <p:grpSpPr>
            <a:xfrm>
              <a:off x="1280950" y="1768124"/>
              <a:ext cx="4312109" cy="1981200"/>
              <a:chOff x="1280950" y="2327837"/>
              <a:chExt cx="4312109" cy="1981200"/>
            </a:xfrm>
          </p:grpSpPr>
          <p:sp>
            <p:nvSpPr>
              <p:cNvPr id="53" name="矩形: 圆角 52"/>
              <p:cNvSpPr/>
              <p:nvPr/>
            </p:nvSpPr>
            <p:spPr>
              <a:xfrm>
                <a:off x="2173584" y="2447924"/>
                <a:ext cx="3419475" cy="1448293"/>
              </a:xfrm>
              <a:prstGeom prst="roundRect">
                <a:avLst/>
              </a:prstGeom>
              <a:solidFill>
                <a:schemeClr val="bg1"/>
              </a:solidFill>
              <a:ln>
                <a:noFill/>
              </a:ln>
              <a:effectLst>
                <a:outerShdw blurRad="12700" sx="102000" sy="102000" algn="ctr"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pic>
            <p:nvPicPr>
              <p:cNvPr id="55" name="图片 54"/>
              <p:cNvPicPr>
                <a:picLocks noChangeAspect="1"/>
              </p:cNvPicPr>
              <p:nvPr/>
            </p:nvPicPr>
            <p:blipFill>
              <a:blip r:embed="rId4"/>
              <a:stretch>
                <a:fillRect/>
              </a:stretch>
            </p:blipFill>
            <p:spPr>
              <a:xfrm flipH="1">
                <a:off x="1280950" y="2327837"/>
                <a:ext cx="1981200" cy="1981200"/>
              </a:xfrm>
              <a:prstGeom prst="rect">
                <a:avLst/>
              </a:prstGeom>
            </p:spPr>
          </p:pic>
        </p:grpSp>
        <p:sp>
          <p:nvSpPr>
            <p:cNvPr id="51" name="矩形 50"/>
            <p:cNvSpPr/>
            <p:nvPr/>
          </p:nvSpPr>
          <p:spPr>
            <a:xfrm>
              <a:off x="3258695" y="2406704"/>
              <a:ext cx="1635384" cy="430887"/>
            </a:xfrm>
            <a:prstGeom prst="rect">
              <a:avLst/>
            </a:prstGeom>
          </p:spPr>
          <p:txBody>
            <a:bodyPr wrap="none">
              <a:spAutoFit/>
            </a:bodyPr>
            <a:lstStyle/>
            <a:p>
              <a:pPr>
                <a:defRPr/>
              </a:pPr>
              <a:r>
                <a:rPr lang="zh-CN" altLang="en-US" sz="2200" b="1">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rPr>
                <a:t>科普夏令营</a:t>
              </a:r>
              <a:endParaRPr lang="en-US" altLang="zh-CN" sz="2200" b="1">
                <a:solidFill>
                  <a:schemeClr val="tx1">
                    <a:lumMod val="95000"/>
                    <a:lumOff val="5000"/>
                  </a:schemeClr>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grpSp>
      <p:sp>
        <p:nvSpPr>
          <p:cNvPr id="57" name="矩形 56"/>
          <p:cNvSpPr/>
          <p:nvPr/>
        </p:nvSpPr>
        <p:spPr>
          <a:xfrm>
            <a:off x="3428892" y="1926118"/>
            <a:ext cx="1576072" cy="144655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800" b="1" i="0" u="none" strike="noStrike" kern="1200" cap="none" spc="0" normalizeH="0" baseline="0" noProof="0">
                <a:ln>
                  <a:noFill/>
                </a:ln>
                <a:solidFill>
                  <a:schemeClr val="tx1">
                    <a:lumMod val="95000"/>
                    <a:lumOff val="5000"/>
                    <a:alpha val="10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01</a:t>
            </a:r>
          </a:p>
        </p:txBody>
      </p:sp>
      <p:sp>
        <p:nvSpPr>
          <p:cNvPr id="59" name="矩形 58"/>
          <p:cNvSpPr/>
          <p:nvPr/>
        </p:nvSpPr>
        <p:spPr>
          <a:xfrm>
            <a:off x="8140725" y="1938644"/>
            <a:ext cx="1576072" cy="144655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800" b="1" i="0" u="none" strike="noStrike" kern="1200" cap="none" spc="0" normalizeH="0" baseline="0" noProof="0">
                <a:ln>
                  <a:noFill/>
                </a:ln>
                <a:solidFill>
                  <a:schemeClr val="tx1">
                    <a:lumMod val="95000"/>
                    <a:lumOff val="5000"/>
                    <a:alpha val="10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02</a:t>
            </a:r>
          </a:p>
        </p:txBody>
      </p:sp>
      <p:sp>
        <p:nvSpPr>
          <p:cNvPr id="60" name="矩形 59"/>
          <p:cNvSpPr/>
          <p:nvPr/>
        </p:nvSpPr>
        <p:spPr>
          <a:xfrm>
            <a:off x="3447326" y="3991241"/>
            <a:ext cx="1576072" cy="144655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800" b="1" i="0" u="none" strike="noStrike" kern="1200" cap="none" spc="0" normalizeH="0" baseline="0" noProof="0">
                <a:ln>
                  <a:noFill/>
                </a:ln>
                <a:solidFill>
                  <a:schemeClr val="tx1">
                    <a:lumMod val="95000"/>
                    <a:lumOff val="5000"/>
                    <a:alpha val="10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03</a:t>
            </a:r>
          </a:p>
        </p:txBody>
      </p:sp>
      <p:sp>
        <p:nvSpPr>
          <p:cNvPr id="61" name="矩形 60"/>
          <p:cNvSpPr/>
          <p:nvPr/>
        </p:nvSpPr>
        <p:spPr>
          <a:xfrm>
            <a:off x="8159159" y="4003767"/>
            <a:ext cx="1576072" cy="1446550"/>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800" b="1" i="0" u="none" strike="noStrike" kern="1200" cap="none" spc="0" normalizeH="0" baseline="0" noProof="0">
                <a:ln>
                  <a:noFill/>
                </a:ln>
                <a:solidFill>
                  <a:schemeClr val="tx1">
                    <a:lumMod val="95000"/>
                    <a:lumOff val="5000"/>
                    <a:alpha val="10000"/>
                  </a:schemeClr>
                </a:solidFill>
                <a:effectLst/>
                <a:uLnTx/>
                <a:uFillTx/>
                <a:latin typeface="微软雅黑" panose="020B0503020204020204" pitchFamily="34" charset="-122"/>
                <a:ea typeface="微软雅黑" panose="020B0503020204020204" pitchFamily="34" charset="-122"/>
                <a:cs typeface="+mn-ea"/>
                <a:sym typeface="Arial" panose="020B0604020202020204" pitchFamily="34" charset="0"/>
              </a:rPr>
              <a:t>04</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dur="100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dur="100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par>
                                <p:cTn id="22" presetID="42" presetClass="entr" presetSubtype="0" dur="100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1000"/>
                                        <p:tgtEl>
                                          <p:spTgt spid="59"/>
                                        </p:tgtEl>
                                      </p:cBhvr>
                                    </p:animEffect>
                                    <p:anim calcmode="lin" valueType="num">
                                      <p:cBhvr>
                                        <p:cTn id="25" dur="1000" fill="hold"/>
                                        <p:tgtEl>
                                          <p:spTgt spid="59"/>
                                        </p:tgtEl>
                                        <p:attrNameLst>
                                          <p:attrName>ppt_x</p:attrName>
                                        </p:attrNameLst>
                                      </p:cBhvr>
                                      <p:tavLst>
                                        <p:tav tm="0">
                                          <p:val>
                                            <p:strVal val="#ppt_x"/>
                                          </p:val>
                                        </p:tav>
                                        <p:tav tm="100000">
                                          <p:val>
                                            <p:strVal val="#ppt_x"/>
                                          </p:val>
                                        </p:tav>
                                      </p:tavLst>
                                    </p:anim>
                                    <p:anim calcmode="lin" valueType="num">
                                      <p:cBhvr>
                                        <p:cTn id="2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2" presetClass="entr" presetSubtype="0" dur="1000" fill="hold" grpId="0" nodeType="click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par>
                                <p:cTn id="34" presetID="42" presetClass="entr" presetSubtype="0" dur="100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anim calcmode="lin" valueType="num">
                                      <p:cBhvr>
                                        <p:cTn id="37" dur="1000" fill="hold"/>
                                        <p:tgtEl>
                                          <p:spTgt spid="32"/>
                                        </p:tgtEl>
                                        <p:attrNameLst>
                                          <p:attrName>ppt_x</p:attrName>
                                        </p:attrNameLst>
                                      </p:cBhvr>
                                      <p:tavLst>
                                        <p:tav tm="0">
                                          <p:val>
                                            <p:strVal val="#ppt_x"/>
                                          </p:val>
                                        </p:tav>
                                        <p:tav tm="100000">
                                          <p:val>
                                            <p:strVal val="#ppt_x"/>
                                          </p:val>
                                        </p:tav>
                                      </p:tavLst>
                                    </p:anim>
                                    <p:anim calcmode="lin" valueType="num">
                                      <p:cBhvr>
                                        <p:cTn id="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p:stCondLst>
                              <p:cond delay="0"/>
                            </p:stCondLst>
                            <p:childTnLst>
                              <p:par>
                                <p:cTn id="41" presetID="42" presetClass="entr" presetSubtype="0" dur="100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fade">
                                      <p:cBhvr>
                                        <p:cTn id="43" dur="1000"/>
                                        <p:tgtEl>
                                          <p:spTgt spid="39"/>
                                        </p:tgtEl>
                                      </p:cBhvr>
                                    </p:animEffect>
                                    <p:anim calcmode="lin" valueType="num">
                                      <p:cBhvr>
                                        <p:cTn id="44" dur="1000" fill="hold"/>
                                        <p:tgtEl>
                                          <p:spTgt spid="39"/>
                                        </p:tgtEl>
                                        <p:attrNameLst>
                                          <p:attrName>ppt_x</p:attrName>
                                        </p:attrNameLst>
                                      </p:cBhvr>
                                      <p:tavLst>
                                        <p:tav tm="0">
                                          <p:val>
                                            <p:strVal val="#ppt_x"/>
                                          </p:val>
                                        </p:tav>
                                        <p:tav tm="100000">
                                          <p:val>
                                            <p:strVal val="#ppt_x"/>
                                          </p:val>
                                        </p:tav>
                                      </p:tavLst>
                                    </p:anim>
                                    <p:anim calcmode="lin" valueType="num">
                                      <p:cBhvr>
                                        <p:cTn id="45" dur="1000" fill="hold"/>
                                        <p:tgtEl>
                                          <p:spTgt spid="39"/>
                                        </p:tgtEl>
                                        <p:attrNameLst>
                                          <p:attrName>ppt_y</p:attrName>
                                        </p:attrNameLst>
                                      </p:cBhvr>
                                      <p:tavLst>
                                        <p:tav tm="0">
                                          <p:val>
                                            <p:strVal val="#ppt_y+.1"/>
                                          </p:val>
                                        </p:tav>
                                        <p:tav tm="100000">
                                          <p:val>
                                            <p:strVal val="#ppt_y"/>
                                          </p:val>
                                        </p:tav>
                                      </p:tavLst>
                                    </p:anim>
                                  </p:childTnLst>
                                </p:cTn>
                              </p:par>
                              <p:par>
                                <p:cTn id="46" presetID="42" presetClass="entr" presetSubtype="0" dur="1000" fill="hold" grpId="0" nodeType="with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1000"/>
                                        <p:tgtEl>
                                          <p:spTgt spid="61"/>
                                        </p:tgtEl>
                                      </p:cBhvr>
                                    </p:animEffect>
                                    <p:anim calcmode="lin" valueType="num">
                                      <p:cBhvr>
                                        <p:cTn id="49" dur="1000" fill="hold"/>
                                        <p:tgtEl>
                                          <p:spTgt spid="61"/>
                                        </p:tgtEl>
                                        <p:attrNameLst>
                                          <p:attrName>ppt_x</p:attrName>
                                        </p:attrNameLst>
                                      </p:cBhvr>
                                      <p:tavLst>
                                        <p:tav tm="0">
                                          <p:val>
                                            <p:strVal val="#ppt_x"/>
                                          </p:val>
                                        </p:tav>
                                        <p:tav tm="100000">
                                          <p:val>
                                            <p:strVal val="#ppt_x"/>
                                          </p:val>
                                        </p:tav>
                                      </p:tavLst>
                                    </p:anim>
                                    <p:anim calcmode="lin" valueType="num">
                                      <p:cBhvr>
                                        <p:cTn id="50"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064275" y="4517401"/>
            <a:ext cx="1635384" cy="43088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军训夏令营</a:t>
            </a:r>
            <a:endPar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矩形 10"/>
          <p:cNvSpPr/>
          <p:nvPr/>
        </p:nvSpPr>
        <p:spPr>
          <a:xfrm>
            <a:off x="8873702" y="4517401"/>
            <a:ext cx="1635384" cy="43088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减肥夏令营</a:t>
            </a:r>
            <a:endPar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矩形 12"/>
          <p:cNvSpPr/>
          <p:nvPr/>
        </p:nvSpPr>
        <p:spPr>
          <a:xfrm>
            <a:off x="5012061" y="4517401"/>
            <a:ext cx="2215671" cy="430887"/>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商业媒体夏令营</a:t>
            </a:r>
            <a:endParaRPr kumimoji="0" lang="zh-CN" altLang="en-US" sz="22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4" name="组合 13"/>
          <p:cNvGrpSpPr/>
          <p:nvPr/>
        </p:nvGrpSpPr>
        <p:grpSpPr>
          <a:xfrm>
            <a:off x="868601" y="542622"/>
            <a:ext cx="4892283" cy="824699"/>
            <a:chOff x="963851" y="504522"/>
            <a:chExt cx="4892283" cy="824699"/>
          </a:xfrm>
        </p:grpSpPr>
        <p:sp>
          <p:nvSpPr>
            <p:cNvPr id="16" name="MH_Entry_1">
              <a:hlinkClick r:id="rId4"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特殊目的性夏令营</a:t>
              </a:r>
            </a:p>
          </p:txBody>
        </p:sp>
        <p:pic>
          <p:nvPicPr>
            <p:cNvPr id="17" name="图片 16"/>
            <p:cNvPicPr>
              <a:picLocks noChangeAspect="1"/>
            </p:cNvPicPr>
            <p:nvPr/>
          </p:nvPicPr>
          <p:blipFill>
            <a:blip r:embed="rId5"/>
            <a:stretch>
              <a:fillRect/>
            </a:stretch>
          </p:blipFill>
          <p:spPr>
            <a:xfrm>
              <a:off x="963851" y="504522"/>
              <a:ext cx="824699" cy="824699"/>
            </a:xfrm>
            <a:prstGeom prst="rect">
              <a:avLst/>
            </a:prstGeom>
          </p:spPr>
        </p:pic>
      </p:grpSp>
      <p:pic>
        <p:nvPicPr>
          <p:cNvPr id="3" name="图片 2"/>
          <p:cNvPicPr>
            <a:picLocks noChangeAspect="1"/>
          </p:cNvPicPr>
          <p:nvPr/>
        </p:nvPicPr>
        <p:blipFill>
          <a:blip r:embed="rId6"/>
          <a:stretch>
            <a:fillRect/>
          </a:stretch>
        </p:blipFill>
        <p:spPr>
          <a:xfrm>
            <a:off x="1602345" y="2074603"/>
            <a:ext cx="2420257" cy="2184472"/>
          </a:xfrm>
          <a:prstGeom prst="rect">
            <a:avLst/>
          </a:prstGeom>
        </p:spPr>
      </p:pic>
      <p:pic>
        <p:nvPicPr>
          <p:cNvPr id="18" name="图片 17"/>
          <p:cNvPicPr>
            <a:picLocks noChangeAspect="1"/>
          </p:cNvPicPr>
          <p:nvPr/>
        </p:nvPicPr>
        <p:blipFill>
          <a:blip r:embed="rId7"/>
          <a:stretch>
            <a:fillRect/>
          </a:stretch>
        </p:blipFill>
        <p:spPr>
          <a:xfrm>
            <a:off x="4807475" y="2336764"/>
            <a:ext cx="2420257" cy="2032072"/>
          </a:xfrm>
          <a:prstGeom prst="rect">
            <a:avLst/>
          </a:prstGeom>
        </p:spPr>
      </p:pic>
      <p:pic>
        <p:nvPicPr>
          <p:cNvPr id="22" name="图片 21"/>
          <p:cNvPicPr>
            <a:picLocks noChangeAspect="1"/>
          </p:cNvPicPr>
          <p:nvPr/>
        </p:nvPicPr>
        <p:blipFill>
          <a:blip r:embed="rId8"/>
          <a:stretch>
            <a:fillRect/>
          </a:stretch>
        </p:blipFill>
        <p:spPr>
          <a:xfrm>
            <a:off x="8357070" y="2336764"/>
            <a:ext cx="2420257" cy="2184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dur="100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42" presetClass="entr" presetSubtype="0" dur="100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dur="100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42" presetClass="entr" presetSubtype="0" dur="100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dur="100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80975" y="4532441"/>
            <a:ext cx="6505182" cy="1156535"/>
          </a:xfrm>
          <a:prstGeom prst="rect">
            <a:avLst/>
          </a:prstGeom>
        </p:spPr>
        <p:txBody>
          <a:bodyPr wrap="square">
            <a:spAutoFit/>
          </a:bodyPr>
          <a:lstStyle/>
          <a:p>
            <a:pPr marL="285750" marR="0" lvl="0" indent="-28575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以原始自然环境为载体，陶冶孩子情操，释放压力。</a:t>
            </a:r>
          </a:p>
          <a:p>
            <a:pPr marL="285750" marR="0" lvl="0" indent="-28575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在活动过程中加入简单的团队活动，使孩子建立团队意识。</a:t>
            </a:r>
          </a:p>
          <a:p>
            <a:pPr marL="285750" marR="0" lvl="0" indent="-285750" algn="l" defTabSz="914400" rtl="0" eaLnBrk="1" fontAlgn="auto" latinLnBrk="0" hangingPunct="1">
              <a:lnSpc>
                <a:spcPct val="150000"/>
              </a:lnSpc>
              <a:spcBef>
                <a:spcPct val="0"/>
              </a:spcBef>
              <a:spcAft>
                <a:spcPct val="0"/>
              </a:spcAft>
              <a:buClrTx/>
              <a:buSzTx/>
              <a:buFont typeface="Wingdings" panose="05000000000000000000" pitchFamily="2" charset="2"/>
              <a:buChar char="ü"/>
              <a:defRPr/>
            </a:pPr>
            <a:r>
              <a:rPr kumimoji="0" lang="zh-CN" altLang="en-US" sz="1600" b="0"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ea"/>
                <a:sym typeface="Arial" panose="020B0604020202020204" pitchFamily="34" charset="0"/>
              </a:rPr>
              <a:t>消除孩子自私心理，拓宽思维提升个人做人魅力。</a:t>
            </a:r>
          </a:p>
        </p:txBody>
      </p:sp>
      <p:grpSp>
        <p:nvGrpSpPr>
          <p:cNvPr id="8" name="组合 7"/>
          <p:cNvGrpSpPr/>
          <p:nvPr/>
        </p:nvGrpSpPr>
        <p:grpSpPr>
          <a:xfrm>
            <a:off x="868601" y="542622"/>
            <a:ext cx="4892283" cy="824699"/>
            <a:chOff x="963851" y="504522"/>
            <a:chExt cx="4892283" cy="824699"/>
          </a:xfrm>
        </p:grpSpPr>
        <p:sp>
          <p:nvSpPr>
            <p:cNvPr id="11" name="MH_Entry_1">
              <a:hlinkClick r:id="rId4" action="ppaction://hlinksldjump"/>
            </p:cNvPr>
            <p:cNvSpPr txBox="1">
              <a:spLocks noChangeArrowheads="1"/>
            </p:cNvSpPr>
            <p:nvPr>
              <p:custDataLst>
                <p:tags r:id="rId1"/>
              </p:custDataLst>
            </p:nvPr>
          </p:nvSpPr>
          <p:spPr bwMode="auto">
            <a:xfrm>
              <a:off x="1895868" y="640254"/>
              <a:ext cx="3960266" cy="5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o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marR="0" lvl="0" fontAlgn="auto">
                <a:lnSpc>
                  <a:spcPct val="100000"/>
                </a:lnSpc>
                <a:spcBef>
                  <a:spcPct val="0"/>
                </a:spcBef>
                <a:spcAft>
                  <a:spcPct val="0"/>
                </a:spcAft>
                <a:buClrTx/>
                <a:buSzTx/>
                <a:defRPr/>
              </a:pPr>
              <a:r>
                <a:rPr lang="zh-CN" altLang="en-US" sz="3200" spc="300" dirty="0">
                  <a:latin typeface="印品灵秀体" panose="02000500000000000000" pitchFamily="2" charset="-122"/>
                  <a:ea typeface="印品灵秀体" panose="02000500000000000000" pitchFamily="2" charset="-122"/>
                  <a:cs typeface="+mn-ea"/>
                  <a:sym typeface="Arial" panose="020B0604020202020204" pitchFamily="34" charset="0"/>
                </a:rPr>
                <a:t>休闲性夏令营</a:t>
              </a:r>
            </a:p>
          </p:txBody>
        </p:sp>
        <p:pic>
          <p:nvPicPr>
            <p:cNvPr id="13" name="图片 12"/>
            <p:cNvPicPr>
              <a:picLocks noChangeAspect="1"/>
            </p:cNvPicPr>
            <p:nvPr/>
          </p:nvPicPr>
          <p:blipFill>
            <a:blip r:embed="rId5"/>
            <a:stretch>
              <a:fillRect/>
            </a:stretch>
          </p:blipFill>
          <p:spPr>
            <a:xfrm>
              <a:off x="963851" y="504522"/>
              <a:ext cx="824699" cy="824699"/>
            </a:xfrm>
            <a:prstGeom prst="rect">
              <a:avLst/>
            </a:prstGeom>
          </p:spPr>
        </p:pic>
      </p:grpSp>
      <p:grpSp>
        <p:nvGrpSpPr>
          <p:cNvPr id="14" name="组合 13"/>
          <p:cNvGrpSpPr/>
          <p:nvPr/>
        </p:nvGrpSpPr>
        <p:grpSpPr>
          <a:xfrm>
            <a:off x="1480975" y="3860216"/>
            <a:ext cx="2848256" cy="869097"/>
            <a:chOff x="1295119" y="2075715"/>
            <a:chExt cx="2498835" cy="869097"/>
          </a:xfrm>
        </p:grpSpPr>
        <p:sp>
          <p:nvSpPr>
            <p:cNvPr id="15" name="矩形: 圆角 14"/>
            <p:cNvSpPr/>
            <p:nvPr/>
          </p:nvSpPr>
          <p:spPr>
            <a:xfrm>
              <a:off x="1295119" y="2075715"/>
              <a:ext cx="2498835" cy="553236"/>
            </a:xfrm>
            <a:prstGeom prst="roundRect">
              <a:avLst>
                <a:gd name="adj" fmla="val 50000"/>
              </a:avLst>
            </a:prstGeom>
            <a:solidFill>
              <a:srgbClr val="E75D56"/>
            </a:solidFill>
            <a:ln>
              <a:noFill/>
            </a:ln>
            <a:effectLst>
              <a:outerShdw blurRad="25400" dist="381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6" name="文本框 15"/>
            <p:cNvSpPr txBox="1"/>
            <p:nvPr/>
          </p:nvSpPr>
          <p:spPr>
            <a:xfrm>
              <a:off x="1547924" y="2113815"/>
              <a:ext cx="2007906" cy="830997"/>
            </a:xfrm>
            <a:prstGeom prst="rect">
              <a:avLst/>
            </a:prstGeom>
            <a:noFill/>
          </p:spPr>
          <p:txBody>
            <a:bodyPr wrap="square">
              <a:spAutoFit/>
            </a:bodyPr>
            <a:lstStyle/>
            <a:p>
              <a:r>
                <a:rPr lang="zh-CN" altLang="en-US" sz="2400" b="1" spc="30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Arial" panose="020B0604020202020204" pitchFamily="34" charset="0"/>
                </a:rPr>
                <a:t>休闲性夏令营</a:t>
              </a:r>
              <a:endParaRPr lang="zh-CN" altLang="en-US"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17" name="图片 16"/>
          <p:cNvPicPr>
            <a:picLocks noChangeAspect="1"/>
          </p:cNvPicPr>
          <p:nvPr/>
        </p:nvPicPr>
        <p:blipFill>
          <a:blip r:embed="rId6"/>
          <a:stretch>
            <a:fillRect/>
          </a:stretch>
        </p:blipFill>
        <p:spPr>
          <a:xfrm>
            <a:off x="7036116" y="1841834"/>
            <a:ext cx="4472481" cy="4036765"/>
          </a:xfrm>
          <a:prstGeom prst="rect">
            <a:avLst/>
          </a:prstGeom>
        </p:spPr>
      </p:pic>
      <p:pic>
        <p:nvPicPr>
          <p:cNvPr id="18" name="图片 17"/>
          <p:cNvPicPr>
            <a:picLocks noChangeAspect="1"/>
          </p:cNvPicPr>
          <p:nvPr/>
        </p:nvPicPr>
        <p:blipFill>
          <a:blip r:embed="rId7"/>
          <a:stretch>
            <a:fillRect/>
          </a:stretch>
        </p:blipFill>
        <p:spPr>
          <a:xfrm>
            <a:off x="1480975" y="1849578"/>
            <a:ext cx="2276968" cy="1571498"/>
          </a:xfrm>
          <a:prstGeom prst="rect">
            <a:avLst/>
          </a:prstGeom>
        </p:spPr>
      </p:pic>
      <p:pic>
        <p:nvPicPr>
          <p:cNvPr id="20" name="图片 19"/>
          <p:cNvPicPr>
            <a:picLocks noChangeAspect="1"/>
          </p:cNvPicPr>
          <p:nvPr/>
        </p:nvPicPr>
        <p:blipFill>
          <a:blip r:embed="rId8"/>
          <a:srcRect r="-4964"/>
          <a:stretch>
            <a:fillRect/>
          </a:stretch>
        </p:blipFill>
        <p:spPr>
          <a:xfrm>
            <a:off x="4557235" y="1749784"/>
            <a:ext cx="2276968" cy="177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dur="1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dur="100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dur="100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p:stCondLst>
                              <p:cond delay="0"/>
                            </p:stCondLst>
                            <p:childTnLst>
                              <p:par>
                                <p:cTn id="22" presetID="42" presetClass="entr" presetSubtype="0" dur="1000"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dur="100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1.7601 Service Pack 1"/>
  <p:tag name="AS_RELEASE_DATE" val="2022.11.14"/>
  <p:tag name="AS_TITLE" val="Aspose.Slides for .NET 4.0 Client Profile"/>
  <p:tag name="AS_VERSION" val="22.11"/>
  <p:tag name="COMMONDATA" val="eyJoZGlkIjoiMmMxNzY4NzliODJmOGYzMWEyZDdkODA0MWI0NTdiODcifQ=="/>
</p:tagLst>
</file>

<file path=ppt/tags/tag10.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1.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2.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3.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4.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5.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6.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7.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8.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19.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2.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20.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21.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22.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23.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24.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10"/>
  <p:tag name="MH_TYPE" val="Other"/>
</p:tagLst>
</file>

<file path=ppt/tags/tag25.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11"/>
  <p:tag name="MH_TYPE" val="Other"/>
</p:tagLst>
</file>

<file path=ppt/tags/tag26.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12"/>
  <p:tag name="MH_TYPE" val="Other"/>
</p:tagLst>
</file>

<file path=ppt/tags/tag27.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7"/>
  <p:tag name="MH_TYPE" val="Other"/>
</p:tagLst>
</file>

<file path=ppt/tags/tag28.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8"/>
  <p:tag name="MH_TYPE" val="Other"/>
</p:tagLst>
</file>

<file path=ppt/tags/tag29.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9"/>
  <p:tag name="MH_TYPE" val="Other"/>
</p:tagLst>
</file>

<file path=ppt/tags/tag3.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30.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4"/>
  <p:tag name="MH_TYPE" val="Other"/>
</p:tagLst>
</file>

<file path=ppt/tags/tag31.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5"/>
  <p:tag name="MH_TYPE" val="Other"/>
</p:tagLst>
</file>

<file path=ppt/tags/tag32.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6"/>
  <p:tag name="MH_TYPE" val="Other"/>
</p:tagLst>
</file>

<file path=ppt/tags/tag33.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1"/>
  <p:tag name="MH_TYPE" val="Other"/>
</p:tagLst>
</file>

<file path=ppt/tags/tag34.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2"/>
  <p:tag name="MH_TYPE" val="Other"/>
</p:tagLst>
</file>

<file path=ppt/tags/tag35.xml><?xml version="1.0" encoding="utf-8"?>
<p:tagLst xmlns:a="http://schemas.openxmlformats.org/drawingml/2006/main" xmlns:r="http://schemas.openxmlformats.org/officeDocument/2006/relationships" xmlns:p="http://schemas.openxmlformats.org/presentationml/2006/main">
  <p:tag name="MH" val="20211120081552"/>
  <p:tag name="MH_LIBRARY" val="GRAPHIC"/>
  <p:tag name="MH_ORDER" val="3"/>
  <p:tag name="MH_TYPE" val="Other"/>
</p:tagLst>
</file>

<file path=ppt/tags/tag36.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37.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38.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4.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5.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6.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7.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8.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ags/tag9.xml><?xml version="1.0" encoding="utf-8"?>
<p:tagLst xmlns:a="http://schemas.openxmlformats.org/drawingml/2006/main" xmlns:r="http://schemas.openxmlformats.org/officeDocument/2006/relationships" xmlns:p="http://schemas.openxmlformats.org/presentationml/2006/main">
  <p:tag name="ID" val="626775"/>
  <p:tag name="MH" val="20180514093224"/>
  <p:tag name="MH_LIBRARY" val="CONTENTS"/>
  <p:tag name="MH_ORDER" val="1"/>
  <p:tag name="MH_TYPE" val="ENTRY"/>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8</TotalTime>
  <Words>2038</Words>
  <Application>Microsoft Office PowerPoint</Application>
  <PresentationFormat>宽屏</PresentationFormat>
  <Paragraphs>193</Paragraphs>
  <Slides>28</Slides>
  <Notes>20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28</vt:i4>
      </vt:variant>
    </vt:vector>
  </HeadingPairs>
  <TitlesOfParts>
    <vt:vector size="45" baseType="lpstr">
      <vt:lpstr>Meiryo</vt:lpstr>
      <vt:lpstr>等线</vt:lpstr>
      <vt:lpstr>等线 Light</vt:lpstr>
      <vt:lpstr>华文行楷</vt:lpstr>
      <vt:lpstr>思源黑体 CN Medium</vt:lpstr>
      <vt:lpstr>宋体</vt:lpstr>
      <vt:lpstr>微软雅黑</vt:lpstr>
      <vt:lpstr>印品黑体</vt:lpstr>
      <vt:lpstr>印品灵秀体</vt:lpstr>
      <vt:lpstr>Arial</vt:lpstr>
      <vt:lpstr>Calibri</vt:lpstr>
      <vt:lpstr>Calibri Light</vt:lpstr>
      <vt:lpstr>Times New Roman</vt:lpstr>
      <vt:lpstr>Wingdings</vt:lpstr>
      <vt:lpstr>第一PPT，www.1ppt.com</vt:lpstr>
      <vt:lpstr>第一PPT，www.1ppt.com </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19</cp:revision>
  <dcterms:created xsi:type="dcterms:W3CDTF">2022-06-15T19:25:00Z</dcterms:created>
  <dcterms:modified xsi:type="dcterms:W3CDTF">2024-09-22T10:01:25Z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BF0DC115C3684A5C823F5B0FBFAE0555</vt:lpwstr>
  </property>
  <property fmtid="{D5CDD505-2E9C-101B-9397-08002B2CF9AE}" pid="3" name="KSOProductBuildVer">
    <vt:lpwstr>2052-12.1.0.17827</vt:lpwstr>
  </property>
</Properties>
</file>