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1.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2.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notesSlides/notesSlide3.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2" r:id="rId2"/>
    <p:sldMasterId id="2147483654" r:id="rId3"/>
  </p:sldMasterIdLst>
  <p:notesMasterIdLst>
    <p:notesMasterId r:id="rId32"/>
  </p:notesMasterIdLst>
  <p:handoutMasterIdLst>
    <p:handoutMasterId r:id="rId33"/>
  </p:handoutMasterIdLst>
  <p:sldIdLst>
    <p:sldId id="256" r:id="rId4"/>
    <p:sldId id="257" r:id="rId5"/>
    <p:sldId id="258" r:id="rId6"/>
    <p:sldId id="259" r:id="rId7"/>
    <p:sldId id="260" r:id="rId8"/>
    <p:sldId id="291" r:id="rId9"/>
    <p:sldId id="261" r:id="rId10"/>
    <p:sldId id="263" r:id="rId11"/>
    <p:sldId id="264" r:id="rId12"/>
    <p:sldId id="265" r:id="rId13"/>
    <p:sldId id="266" r:id="rId14"/>
    <p:sldId id="267" r:id="rId15"/>
    <p:sldId id="292" r:id="rId16"/>
    <p:sldId id="286" r:id="rId17"/>
    <p:sldId id="277" r:id="rId18"/>
    <p:sldId id="278" r:id="rId19"/>
    <p:sldId id="279" r:id="rId20"/>
    <p:sldId id="280" r:id="rId21"/>
    <p:sldId id="282" r:id="rId22"/>
    <p:sldId id="281" r:id="rId23"/>
    <p:sldId id="293" r:id="rId24"/>
    <p:sldId id="270" r:id="rId25"/>
    <p:sldId id="290" r:id="rId26"/>
    <p:sldId id="271" r:id="rId27"/>
    <p:sldId id="272" r:id="rId28"/>
    <p:sldId id="275" r:id="rId29"/>
    <p:sldId id="295" r:id="rId30"/>
    <p:sldId id="296" r:id="rId31"/>
  </p:sldIdLst>
  <p:sldSz cx="12192000" cy="6858000"/>
  <p:notesSz cx="6858000" cy="9144000"/>
  <p:custDataLst>
    <p:tags r:id="rId3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06" autoAdjust="0"/>
    <p:restoredTop sz="96314" autoAdjust="0"/>
  </p:normalViewPr>
  <p:slideViewPr>
    <p:cSldViewPr snapToGrid="0" showGuides="1">
      <p:cViewPr varScale="1">
        <p:scale>
          <a:sx n="108" d="100"/>
          <a:sy n="108" d="100"/>
        </p:scale>
        <p:origin x="660" y="114"/>
      </p:cViewPr>
      <p:guideLst>
        <p:guide orient="horz" pos="2160"/>
        <p:guide pos="3840"/>
      </p:guideLst>
    </p:cSldViewPr>
  </p:slideViewPr>
  <p:notesTextViewPr>
    <p:cViewPr>
      <p:scale>
        <a:sx n="3" d="2"/>
        <a:sy n="3" d="2"/>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tags" Target="tags/tag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微软雅黑" panose="020B0503020204020204" pitchFamily="34" charset="-122"/>
              <a:ea typeface="微软雅黑" panose="020B0503020204020204" pitchFamily="3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微软雅黑" panose="020B0503020204020204" pitchFamily="34" charset="-122"/>
                <a:ea typeface="微软雅黑" panose="020B0503020204020204" pitchFamily="34" charset="-122"/>
              </a:rPr>
              <a:t>2024/9/21</a:t>
            </a:fld>
            <a:endParaRPr lang="zh-CN" altLang="en-US">
              <a:latin typeface="微软雅黑" panose="020B0503020204020204" pitchFamily="34" charset="-122"/>
              <a:ea typeface="微软雅黑" panose="020B0503020204020204" pitchFamily="3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微软雅黑" panose="020B0503020204020204" pitchFamily="34" charset="-122"/>
              <a:ea typeface="微软雅黑" panose="020B0503020204020204" pitchFamily="3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微软雅黑" panose="020B0503020204020204" pitchFamily="34" charset="-122"/>
                <a:ea typeface="微软雅黑" panose="020B0503020204020204" pitchFamily="34" charset="-122"/>
              </a:rPr>
              <a:t>‹#›</a:t>
            </a:fld>
            <a:endParaRPr lang="zh-CN" altLang="en-US">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6549148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微软雅黑" panose="020B0503020204020204" pitchFamily="34" charset="-122"/>
                <a:ea typeface="微软雅黑" panose="020B0503020204020204" pitchFamily="3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微软雅黑" panose="020B0503020204020204" pitchFamily="34" charset="-122"/>
                <a:ea typeface="微软雅黑" panose="020B0503020204020204" pitchFamily="34" charset="-122"/>
              </a:defRPr>
            </a:lvl1pPr>
          </a:lstStyle>
          <a:p>
            <a:fld id="{1AC49D05-6128-4D0D-A32A-06A5E73B386C}" type="datetimeFigureOut">
              <a:rPr lang="zh-CN" altLang="en-US" smtClean="0"/>
              <a:t>2024/9/21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微软雅黑" panose="020B0503020204020204" pitchFamily="34" charset="-122"/>
                <a:ea typeface="微软雅黑" panose="020B0503020204020204" pitchFamily="3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微软雅黑" panose="020B0503020204020204" pitchFamily="34" charset="-122"/>
                <a:ea typeface="微软雅黑" panose="020B0503020204020204" pitchFamily="34" charset="-122"/>
              </a:defRPr>
            </a:lvl1pPr>
          </a:lstStyle>
          <a:p>
            <a:fld id="{5849F42C-2DAE-424C-A4B8-3140182C3E9F}" type="slidenum">
              <a:rPr lang="zh-CN" altLang="en-US" smtClean="0"/>
              <a:t>‹#›</a:t>
            </a:fld>
            <a:endParaRPr lang="zh-CN" altLang="en-US"/>
          </a:p>
        </p:txBody>
      </p:sp>
    </p:spTree>
    <p:extLst>
      <p:ext uri="{BB962C8B-B14F-4D97-AF65-F5344CB8AC3E}">
        <p14:creationId xmlns:p14="http://schemas.microsoft.com/office/powerpoint/2010/main" val="2703361116"/>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600" kern="1200">
        <a:solidFill>
          <a:schemeClr val="tx1"/>
        </a:solidFill>
        <a:latin typeface="微软雅黑" panose="020B0503020204020204" pitchFamily="34" charset="-122"/>
        <a:ea typeface="微软雅黑" panose="020B0503020204020204" pitchFamily="34" charset="-122"/>
        <a:cs typeface="+mn-cs"/>
      </a:defRPr>
    </a:lvl1pPr>
    <a:lvl2pPr marL="4572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2pPr>
    <a:lvl3pPr marL="9144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3pPr>
    <a:lvl4pPr marL="13716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4pPr>
    <a:lvl5pPr marL="18288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9717396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Tree>
    <p:extLst>
      <p:ext uri="{BB962C8B-B14F-4D97-AF65-F5344CB8AC3E}">
        <p14:creationId xmlns:p14="http://schemas.microsoft.com/office/powerpoint/2010/main" val="14410944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34165530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5953867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优品</a:t>
            </a:r>
            <a:r>
              <a:rPr lang="en-US" altLang="zh-CN" dirty="0" smtClean="0"/>
              <a:t>PPT</a:t>
            </a:r>
            <a:r>
              <a:rPr lang="zh-CN" altLang="en-US" dirty="0" smtClean="0"/>
              <a:t> </a:t>
            </a:r>
            <a:r>
              <a:rPr lang="en-US" altLang="zh-CN" smtClean="0"/>
              <a:t>https://www.ypppt.com/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28</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42101904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slideMaster" Target="../slideMasters/slideMaster1.xml"/><Relationship Id="rId5" Type="http://schemas.openxmlformats.org/officeDocument/2006/relationships/tags" Target="../tags/tag12.xml"/><Relationship Id="rId4" Type="http://schemas.openxmlformats.org/officeDocument/2006/relationships/tags" Target="../tags/tag1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slideMaster" Target="../slideMasters/slideMaster1.xml"/><Relationship Id="rId5" Type="http://schemas.openxmlformats.org/officeDocument/2006/relationships/tags" Target="../tags/tag17.xml"/><Relationship Id="rId4" Type="http://schemas.openxmlformats.org/officeDocument/2006/relationships/tags" Target="../tags/tag1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669882" y="2588281"/>
            <a:ext cx="10852237" cy="899167"/>
          </a:xfrm>
        </p:spPr>
        <p:txBody>
          <a:bodyPr lIns="101600" tIns="38100" rIns="25400" bIns="38100" anchor="t" anchorCtr="0">
            <a:noAutofit/>
          </a:bodyPr>
          <a:lstStyle>
            <a:lvl1pPr algn="ctr">
              <a:defRPr sz="5400" b="0" spc="600">
                <a:effectLst>
                  <a:outerShdw blurRad="38100" dist="38100" dir="2700000" algn="tl">
                    <a:srgbClr val="000000">
                      <a:alpha val="43137"/>
                    </a:srgbClr>
                  </a:outerShdw>
                </a:effectLst>
              </a:defRPr>
            </a:lvl1pPr>
          </a:lstStyle>
          <a:p>
            <a:r>
              <a:rPr lang="zh-CN" altLang="en-US"/>
              <a:t>单击此处编辑标题</a:t>
            </a:r>
          </a:p>
        </p:txBody>
      </p:sp>
      <p:sp>
        <p:nvSpPr>
          <p:cNvPr id="3" name="副标题 2"/>
          <p:cNvSpPr>
            <a:spLocks noGrp="1"/>
          </p:cNvSpPr>
          <p:nvPr>
            <p:ph type="subTitle" idx="1" hasCustomPrompt="1"/>
            <p:custDataLst>
              <p:tags r:id="rId2"/>
            </p:custDataLst>
          </p:nvPr>
        </p:nvSpPr>
        <p:spPr>
          <a:xfrm>
            <a:off x="669882" y="3566160"/>
            <a:ext cx="10852237" cy="950984"/>
          </a:xfrm>
        </p:spPr>
        <p:txBody>
          <a:bodyPr lIns="101600" tIns="38100" rIns="76200" bIns="38100">
            <a:noAutofit/>
          </a:bodyPr>
          <a:lstStyle>
            <a:lvl1pPr marL="0" indent="0" algn="ctr" eaLnBrk="1" fontAlgn="auto" latinLnBrk="0" hangingPunct="1">
              <a:lnSpc>
                <a:spcPct val="100000"/>
              </a:lnSpc>
              <a:buNone/>
              <a:defRPr sz="2400" u="none" strike="noStrike" kern="1200" cap="none" spc="200" normalizeH="0" baseline="0">
                <a:solidFill>
                  <a:schemeClr val="tx1"/>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单击此处编辑副标题</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2024/9/21</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transition/>
  <p:hf sldNum="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2024/9/21</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00193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2024/9/21</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455618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2024/9/21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25385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2024/9/21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2936781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2024/9/21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619604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2024/9/21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132357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p:nvPr>
        </p:nvSpPr>
        <p:spPr/>
        <p:txBody>
          <a:bodyPr/>
          <a:lstStyle/>
          <a:p>
            <a:fld id="{2842A0D5-5904-4AAC-BB81-7709C7FE034B}" type="datetimeFigureOut">
              <a:rPr lang="zh-CN" altLang="en-US" smtClean="0"/>
              <a:t>2024/9/21</a:t>
            </a:fld>
            <a:endParaRPr lang="zh-CN" altLang="en-US"/>
          </a:p>
        </p:txBody>
      </p:sp>
      <p:sp>
        <p:nvSpPr>
          <p:cNvPr id="3" name="Footer Placeholder 2"/>
          <p:cNvSpPr>
            <a:spLocks noGrp="1"/>
          </p:cNvSpPr>
          <p:nvPr>
            <p:ph type="ftr" sz="quarter" idx="1"/>
          </p:nvPr>
        </p:nvSpPr>
        <p:spPr/>
        <p:txBody>
          <a:bodyPr/>
          <a:lstStyle/>
          <a:p>
            <a:endParaRPr lang="zh-CN" altLang="en-US"/>
          </a:p>
        </p:txBody>
      </p:sp>
      <p:sp>
        <p:nvSpPr>
          <p:cNvPr id="4" name="Slide Number Placeholder 3"/>
          <p:cNvSpPr>
            <a:spLocks noGrp="1"/>
          </p:cNvSpPr>
          <p:nvPr>
            <p:ph type="sldNum" sz="quarter" idx="2"/>
          </p:nvPr>
        </p:nvSpPr>
        <p:spPr/>
        <p:txBody>
          <a:bodyPr/>
          <a:lstStyle/>
          <a:p>
            <a:fld id="{93AE1883-0942-4AA3-9DB2-9C7C3A0314B1}" type="slidenum">
              <a:rPr lang="zh-CN" altLang="en-US" smtClean="0"/>
              <a:t>‹#›</a:t>
            </a:fld>
            <a:endParaRPr lang="en-US"/>
          </a:p>
        </p:txBody>
      </p:sp>
      <p:sp>
        <p:nvSpPr>
          <p:cNvPr id="5" name="TextBox 4"/>
          <p:cNvSpPr txBox="1"/>
          <p:nvPr/>
        </p:nvSpPr>
        <p:spPr>
          <a:xfrm>
            <a:off x="2965031" y="3367444"/>
            <a:ext cx="453650" cy="137203"/>
          </a:xfrm>
          <a:prstGeom prst="rect">
            <a:avLst/>
          </a:prstGeom>
          <a:noFill/>
        </p:spPr>
        <p:txBody>
          <a:bodyPr wrap="square" rtlCol="0">
            <a:spAutoFit/>
          </a:bodyPr>
          <a:lstStyle/>
          <a:p>
            <a:pPr>
              <a:lnSpc>
                <a:spcPct val="200000"/>
              </a:lnSpc>
            </a:pPr>
            <a:r>
              <a:rPr lang="zh-CN" altLang="en-US" sz="100">
                <a:solidFill>
                  <a:schemeClr val="tx1">
                    <a:alpha val="0"/>
                  </a:schemeClr>
                </a:solidFill>
                <a:latin typeface="微软雅黑" panose="020B0503020204020204" pitchFamily="34" charset="-122"/>
                <a:ea typeface="微软雅黑" panose="020B0503020204020204" pitchFamily="34" charset="-122"/>
              </a:rPr>
              <a:t>行业</a:t>
            </a:r>
            <a:r>
              <a:rPr lang="en-US" altLang="zh-CN" sz="100">
                <a:solidFill>
                  <a:schemeClr val="tx1">
                    <a:alpha val="0"/>
                  </a:schemeClr>
                </a:solidFill>
                <a:latin typeface="微软雅黑" panose="020B0503020204020204" pitchFamily="34" charset="-122"/>
                <a:ea typeface="微软雅黑" panose="020B0503020204020204" pitchFamily="34" charset="-122"/>
              </a:rPr>
              <a:t>PPT</a:t>
            </a:r>
            <a:r>
              <a:rPr lang="zh-CN" altLang="en-US" sz="100">
                <a:solidFill>
                  <a:schemeClr val="tx1">
                    <a:alpha val="0"/>
                  </a:schemeClr>
                </a:solidFill>
                <a:latin typeface="微软雅黑" panose="020B0503020204020204" pitchFamily="34" charset="-122"/>
                <a:ea typeface="微软雅黑" panose="020B0503020204020204" pitchFamily="34" charset="-122"/>
              </a:rPr>
              <a:t>模板</a:t>
            </a:r>
            <a:r>
              <a:rPr lang="en-US" altLang="zh-CN" sz="100">
                <a:solidFill>
                  <a:schemeClr val="tx1">
                    <a:alpha val="0"/>
                  </a:schemeClr>
                </a:solidFill>
                <a:latin typeface="微软雅黑" panose="020B0503020204020204" pitchFamily="34" charset="-122"/>
                <a:ea typeface="微软雅黑" panose="020B0503020204020204" pitchFamily="34" charset="-122"/>
              </a:rPr>
              <a:t>http://www.1ppt.com/hangye/</a:t>
            </a:r>
          </a:p>
        </p:txBody>
      </p:sp>
      <p:sp>
        <p:nvSpPr>
          <p:cNvPr id="6" name="TextBox 8"/>
          <p:cNvSpPr txBox="1"/>
          <p:nvPr/>
        </p:nvSpPr>
        <p:spPr>
          <a:xfrm>
            <a:off x="7509627" y="2215277"/>
            <a:ext cx="540060" cy="137203"/>
          </a:xfrm>
          <a:prstGeom prst="rect">
            <a:avLst/>
          </a:prstGeom>
          <a:noFill/>
        </p:spPr>
        <p:txBody>
          <a:bodyPr wrap="square" rtlCol="0">
            <a:spAutoFit/>
          </a:bodyPr>
          <a:lstStyle/>
          <a:p>
            <a:pPr>
              <a:lnSpc>
                <a:spcPct val="200000"/>
              </a:lnSpc>
            </a:pPr>
            <a:r>
              <a:rPr lang="zh-CN" altLang="en-US" sz="100">
                <a:solidFill>
                  <a:schemeClr val="tx1">
                    <a:alpha val="0"/>
                  </a:schemeClr>
                </a:solidFill>
                <a:latin typeface="微软雅黑" panose="020B0503020204020204" pitchFamily="34" charset="-122"/>
                <a:ea typeface="微软雅黑" panose="020B0503020204020204" pitchFamily="34" charset="-122"/>
                <a:hlinkClick r:id="rId2"/>
              </a:rPr>
              <a:t>行业</a:t>
            </a:r>
            <a:r>
              <a:rPr lang="en-US" altLang="zh-CN" sz="100">
                <a:solidFill>
                  <a:schemeClr val="tx1">
                    <a:alpha val="0"/>
                  </a:schemeClr>
                </a:solidFill>
                <a:latin typeface="微软雅黑" panose="020B0503020204020204" pitchFamily="34" charset="-122"/>
                <a:ea typeface="微软雅黑" panose="020B0503020204020204" pitchFamily="34" charset="-122"/>
                <a:hlinkClick r:id="rId2"/>
              </a:rPr>
              <a:t>PPT</a:t>
            </a:r>
            <a:r>
              <a:rPr lang="zh-CN" altLang="en-US" sz="100">
                <a:solidFill>
                  <a:schemeClr val="tx1">
                    <a:alpha val="0"/>
                  </a:schemeClr>
                </a:solidFill>
                <a:latin typeface="微软雅黑" panose="020B0503020204020204" pitchFamily="34" charset="-122"/>
                <a:ea typeface="微软雅黑" panose="020B0503020204020204" pitchFamily="34" charset="-122"/>
                <a:hlinkClick r:id="rId2"/>
              </a:rPr>
              <a:t>模板</a:t>
            </a:r>
            <a:r>
              <a:rPr lang="en-US" altLang="zh-CN" sz="100">
                <a:solidFill>
                  <a:schemeClr val="tx1">
                    <a:alpha val="0"/>
                  </a:schemeClr>
                </a:solidFill>
                <a:latin typeface="微软雅黑" panose="020B0503020204020204" pitchFamily="34" charset="-122"/>
                <a:ea typeface="微软雅黑" panose="020B0503020204020204" pitchFamily="34" charset="-122"/>
              </a:rPr>
              <a:t>http://www.1ppt.com/hangye/</a:t>
            </a:r>
          </a:p>
        </p:txBody>
      </p:sp>
      <p:sp>
        <p:nvSpPr>
          <p:cNvPr id="7" name="标题 1"/>
          <p:cNvSpPr txBox="1"/>
          <p:nvPr/>
        </p:nvSpPr>
        <p:spPr>
          <a:xfrm>
            <a:off x="839788" y="365125"/>
            <a:ext cx="10515600" cy="1325563"/>
          </a:xfrm>
          <a:prstGeom prst="rect">
            <a:avLst/>
          </a:prstGeom>
          <a:noFill/>
          <a:ln w="9525" cap="flat" cmpd="sng" algn="ctr">
            <a:noFill/>
            <a:prstDash val="solid"/>
            <a:round/>
            <a:headEnd type="none" w="med" len="med"/>
            <a:tailEnd type="none" w="med" len="med"/>
          </a:ln>
          <a:effectLst/>
        </p:spPr>
        <p:txBody>
          <a:bodyPr vert="horz" lIns="91440" tIns="45720" rIns="91440" bIns="45720" anchor="ctr"/>
          <a:lstStyle>
            <a:lvl1pPr marL="0" marR="0" indent="0" algn="l" defTabSz="914400" rtl="0" eaLnBrk="1" fontAlgn="auto" latinLnBrk="0" hangingPunct="1">
              <a:lnSpc>
                <a:spcPct val="90000"/>
              </a:lnSpc>
              <a:spcBef>
                <a:spcPct val="0"/>
              </a:spcBef>
              <a:spcAft>
                <a:spcPct val="0"/>
              </a:spcAft>
              <a:buClrTx/>
              <a:buSzTx/>
              <a:buFontTx/>
              <a:buNone/>
              <a:defRPr kumimoji="0" sz="4400" b="0" i="0" u="none" strike="noStrike" kern="1200" cap="none" spc="0" normalizeH="0" baseline="0" noProof="0">
                <a:solidFill>
                  <a:schemeClr val="tx1"/>
                </a:solidFill>
                <a:uLnTx/>
                <a:uFillTx/>
                <a:latin typeface="+mj-lt"/>
                <a:ea typeface="+mj-ea"/>
                <a:cs typeface="+mj-cs"/>
                <a:sym typeface="Wingdings" panose="05000000000000000000"/>
              </a:defRPr>
            </a:lvl1pPr>
            <a:lvl2pPr marL="0" marR="0" indent="0" algn="l" defTabSz="914400" rtl="0" eaLnBrk="0"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phClr"/>
                </a:solidFill>
                <a:uLnTx/>
                <a:uFillTx/>
                <a:latin typeface="Arial" panose="020B0604020202020204"/>
                <a:ea typeface="Arial" panose="020B0604020202020204"/>
                <a:cs typeface="Arial" panose="020B0604020202020204"/>
                <a:sym typeface="Wingdings" panose="05000000000000000000"/>
              </a:defRPr>
            </a:lvl2pPr>
            <a:lvl3pPr marL="0" marR="0" indent="0" algn="l" defTabSz="914400" rtl="0" eaLnBrk="0"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phClr"/>
                </a:solidFill>
                <a:uLnTx/>
                <a:uFillTx/>
                <a:latin typeface="Arial" panose="020B0604020202020204"/>
                <a:ea typeface="Arial" panose="020B0604020202020204"/>
                <a:cs typeface="Arial" panose="020B0604020202020204"/>
                <a:sym typeface="Wingdings" panose="05000000000000000000"/>
              </a:defRPr>
            </a:lvl3pPr>
            <a:lvl4pPr marL="0" marR="0" indent="0" algn="l" defTabSz="914400" rtl="0" eaLnBrk="0"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phClr"/>
                </a:solidFill>
                <a:uLnTx/>
                <a:uFillTx/>
                <a:latin typeface="Arial" panose="020B0604020202020204"/>
                <a:ea typeface="Arial" panose="020B0604020202020204"/>
                <a:cs typeface="Arial" panose="020B0604020202020204"/>
                <a:sym typeface="Wingdings" panose="05000000000000000000"/>
              </a:defRPr>
            </a:lvl4pPr>
            <a:lvl5pPr marL="0" marR="0" indent="0" algn="l" defTabSz="914400" rtl="0" eaLnBrk="0"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phClr"/>
                </a:solidFill>
                <a:uLnTx/>
                <a:uFillTx/>
                <a:latin typeface="Arial" panose="020B0604020202020204"/>
                <a:ea typeface="Arial" panose="020B0604020202020204"/>
                <a:cs typeface="Arial" panose="020B0604020202020204"/>
                <a:sym typeface="Wingdings" panose="05000000000000000000"/>
              </a:defRPr>
            </a:lvl5pPr>
            <a:lvl6pPr marL="0" marR="0" indent="0" algn="l" defTabSz="914400" rtl="0" eaLnBrk="0"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phClr"/>
                </a:solidFill>
                <a:uLnTx/>
                <a:uFillTx/>
                <a:latin typeface="Arial" panose="020B0604020202020204"/>
                <a:ea typeface="Arial" panose="020B0604020202020204"/>
                <a:cs typeface="Arial" panose="020B0604020202020204"/>
                <a:sym typeface="Wingdings" panose="05000000000000000000"/>
              </a:defRPr>
            </a:lvl6pPr>
            <a:lvl7pPr marL="0" marR="0" indent="0" algn="l" defTabSz="914400" rtl="0" eaLnBrk="0"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phClr"/>
                </a:solidFill>
                <a:uLnTx/>
                <a:uFillTx/>
                <a:latin typeface="Arial" panose="020B0604020202020204"/>
                <a:ea typeface="Arial" panose="020B0604020202020204"/>
                <a:cs typeface="Arial" panose="020B0604020202020204"/>
                <a:sym typeface="Wingdings" panose="05000000000000000000"/>
              </a:defRPr>
            </a:lvl7pPr>
            <a:lvl8pPr marL="0" marR="0" indent="0" algn="l" defTabSz="914400" rtl="0" eaLnBrk="0"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phClr"/>
                </a:solidFill>
                <a:uLnTx/>
                <a:uFillTx/>
                <a:latin typeface="Arial" panose="020B0604020202020204"/>
                <a:ea typeface="Arial" panose="020B0604020202020204"/>
                <a:cs typeface="Arial" panose="020B0604020202020204"/>
                <a:sym typeface="Wingdings" panose="05000000000000000000"/>
              </a:defRPr>
            </a:lvl8pPr>
            <a:lvl9pPr marL="0" marR="0" indent="0" algn="l" defTabSz="914400" rtl="0" eaLnBrk="0"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phClr"/>
                </a:solidFill>
                <a:uLnTx/>
                <a:uFillTx/>
                <a:latin typeface="Arial" panose="020B0604020202020204"/>
                <a:ea typeface="Arial" panose="020B0604020202020204"/>
                <a:cs typeface="Arial" panose="020B0604020202020204"/>
                <a:sym typeface="Wingdings" panose="05000000000000000000"/>
              </a:defRPr>
            </a:lvl9pPr>
          </a:lstStyle>
          <a:p>
            <a:r>
              <a:rPr lang="zh-CN" altLang="en-US"/>
              <a:t>单击此处编辑母版标题样式</a:t>
            </a:r>
          </a:p>
        </p:txBody>
      </p:sp>
      <p:sp>
        <p:nvSpPr>
          <p:cNvPr id="8" name="文本占位符 2"/>
          <p:cNvSpPr txBox="1"/>
          <p:nvPr/>
        </p:nvSpPr>
        <p:spPr>
          <a:xfrm>
            <a:off x="839788" y="1681163"/>
            <a:ext cx="5157787" cy="823912"/>
          </a:xfrm>
          <a:prstGeom prst="rect">
            <a:avLst/>
          </a:prstGeom>
          <a:noFill/>
          <a:ln w="9525" cap="flat" cmpd="sng" algn="ctr">
            <a:noFill/>
            <a:prstDash val="solid"/>
            <a:round/>
            <a:headEnd type="none" w="med" len="med"/>
            <a:tailEnd type="none" w="med" len="med"/>
          </a:ln>
          <a:effectLst/>
        </p:spPr>
        <p:txBody>
          <a:bodyPr vert="horz" lIns="91440" tIns="45720" rIns="91440" bIns="45720" anchor="b"/>
          <a:lstStyle>
            <a:lvl1pPr marL="0" marR="0" indent="0" algn="l" defTabSz="914400" rtl="0" eaLnBrk="1" fontAlgn="auto" latinLnBrk="0" hangingPunct="1">
              <a:lnSpc>
                <a:spcPct val="90000"/>
              </a:lnSpc>
              <a:spcBef>
                <a:spcPts val="1000"/>
              </a:spcBef>
              <a:spcAft>
                <a:spcPct val="0"/>
              </a:spcAft>
              <a:buClrTx/>
              <a:buSzTx/>
              <a:buFont typeface="Arial" panose="020B0604020202020204" pitchFamily="34" charset="0"/>
              <a:buNone/>
              <a:defRPr kumimoji="0" sz="2400" b="1" i="0" u="none" strike="noStrike" kern="1200" cap="none" spc="0" normalizeH="0" baseline="0" noProof="0">
                <a:solidFill>
                  <a:schemeClr val="tx1"/>
                </a:solidFill>
                <a:uLnTx/>
                <a:uFillTx/>
                <a:latin typeface="+mn-lt"/>
                <a:ea typeface="+mn-ea"/>
                <a:cs typeface="+mn-cs"/>
                <a:sym typeface="Wingdings" panose="05000000000000000000"/>
              </a:defRPr>
            </a:lvl1pPr>
            <a:lvl2pPr marL="457200" marR="0" indent="0" algn="l" defTabSz="914400" rtl="0" eaLnBrk="1" fontAlgn="auto" latinLnBrk="0" hangingPunct="1">
              <a:lnSpc>
                <a:spcPct val="90000"/>
              </a:lnSpc>
              <a:spcBef>
                <a:spcPts val="500"/>
              </a:spcBef>
              <a:spcAft>
                <a:spcPct val="0"/>
              </a:spcAft>
              <a:buClrTx/>
              <a:buSzTx/>
              <a:buFont typeface="Arial" panose="020B0604020202020204" pitchFamily="34" charset="0"/>
              <a:buNone/>
              <a:defRPr kumimoji="0" sz="2000" b="1" i="0" u="none" strike="noStrike" kern="1200" cap="none" spc="0" normalizeH="0" baseline="0" noProof="0">
                <a:solidFill>
                  <a:schemeClr val="tx1"/>
                </a:solidFill>
                <a:uLnTx/>
                <a:uFillTx/>
                <a:latin typeface="+mn-lt"/>
                <a:ea typeface="+mn-ea"/>
                <a:cs typeface="+mn-cs"/>
                <a:sym typeface="Wingdings" panose="05000000000000000000"/>
              </a:defRPr>
            </a:lvl2pPr>
            <a:lvl3pPr marL="914400" marR="0" indent="0" algn="l" defTabSz="914400" rtl="0" eaLnBrk="1" fontAlgn="auto" latinLnBrk="0" hangingPunct="1">
              <a:lnSpc>
                <a:spcPct val="90000"/>
              </a:lnSpc>
              <a:spcBef>
                <a:spcPts val="500"/>
              </a:spcBef>
              <a:spcAft>
                <a:spcPct val="0"/>
              </a:spcAft>
              <a:buClrTx/>
              <a:buSzTx/>
              <a:buFont typeface="Arial" panose="020B0604020202020204" pitchFamily="34" charset="0"/>
              <a:buNone/>
              <a:defRPr kumimoji="0" sz="1800" b="1" i="0" u="none" strike="noStrike" kern="1200" cap="none" spc="0" normalizeH="0" baseline="0" noProof="0">
                <a:solidFill>
                  <a:schemeClr val="tx1"/>
                </a:solidFill>
                <a:uLnTx/>
                <a:uFillTx/>
                <a:latin typeface="+mn-lt"/>
                <a:ea typeface="+mn-ea"/>
                <a:cs typeface="+mn-cs"/>
                <a:sym typeface="Wingdings" panose="05000000000000000000"/>
              </a:defRPr>
            </a:lvl3pPr>
            <a:lvl4pPr marL="1371600" marR="0" indent="0" algn="l" defTabSz="914400" rtl="0" eaLnBrk="1" fontAlgn="auto" latinLnBrk="0" hangingPunct="1">
              <a:lnSpc>
                <a:spcPct val="90000"/>
              </a:lnSpc>
              <a:spcBef>
                <a:spcPts val="500"/>
              </a:spcBef>
              <a:spcAft>
                <a:spcPct val="0"/>
              </a:spcAft>
              <a:buClrTx/>
              <a:buSzTx/>
              <a:buFont typeface="Arial" panose="020B0604020202020204" pitchFamily="34" charset="0"/>
              <a:buNone/>
              <a:defRPr kumimoji="0" sz="1600" b="1" i="0" u="none" strike="noStrike" kern="1200" cap="none" spc="0" normalizeH="0" baseline="0" noProof="0">
                <a:solidFill>
                  <a:schemeClr val="tx1"/>
                </a:solidFill>
                <a:uLnTx/>
                <a:uFillTx/>
                <a:latin typeface="+mn-lt"/>
                <a:ea typeface="+mn-ea"/>
                <a:cs typeface="+mn-cs"/>
                <a:sym typeface="Wingdings" panose="05000000000000000000"/>
              </a:defRPr>
            </a:lvl4pPr>
            <a:lvl5pPr marL="1828800" marR="0" indent="0" algn="l" defTabSz="914400" rtl="0" eaLnBrk="1" fontAlgn="auto" latinLnBrk="0" hangingPunct="1">
              <a:lnSpc>
                <a:spcPct val="90000"/>
              </a:lnSpc>
              <a:spcBef>
                <a:spcPts val="500"/>
              </a:spcBef>
              <a:spcAft>
                <a:spcPct val="0"/>
              </a:spcAft>
              <a:buClrTx/>
              <a:buSzTx/>
              <a:buFont typeface="Arial" panose="020B0604020202020204" pitchFamily="34" charset="0"/>
              <a:buNone/>
              <a:defRPr kumimoji="0" sz="1600" b="1" i="0" u="none" strike="noStrike" kern="1200" cap="none" spc="0" normalizeH="0" baseline="0" noProof="0">
                <a:solidFill>
                  <a:schemeClr val="tx1"/>
                </a:solidFill>
                <a:uLnTx/>
                <a:uFillTx/>
                <a:latin typeface="+mn-lt"/>
                <a:ea typeface="+mn-ea"/>
                <a:cs typeface="+mn-cs"/>
                <a:sym typeface="Wingdings" panose="05000000000000000000"/>
              </a:defRPr>
            </a:lvl5pPr>
            <a:lvl6pPr marL="2286000" marR="0" indent="0" algn="l" defTabSz="914400" rtl="0" eaLnBrk="1" fontAlgn="auto" latinLnBrk="0" hangingPunct="1">
              <a:lnSpc>
                <a:spcPct val="90000"/>
              </a:lnSpc>
              <a:spcBef>
                <a:spcPts val="500"/>
              </a:spcBef>
              <a:spcAft>
                <a:spcPct val="0"/>
              </a:spcAft>
              <a:buClrTx/>
              <a:buSzTx/>
              <a:buFont typeface="Arial" panose="020B0604020202020204" pitchFamily="34" charset="0"/>
              <a:buNone/>
              <a:defRPr kumimoji="0" sz="1600" b="1" i="0" u="none" strike="noStrike" kern="1200" cap="none" spc="0" normalizeH="0" baseline="0" noProof="0">
                <a:solidFill>
                  <a:schemeClr val="tx1"/>
                </a:solidFill>
                <a:uLnTx/>
                <a:uFillTx/>
                <a:latin typeface="+mn-lt"/>
                <a:ea typeface="+mn-ea"/>
                <a:cs typeface="+mn-cs"/>
                <a:sym typeface="Wingdings" panose="05000000000000000000"/>
              </a:defRPr>
            </a:lvl6pPr>
            <a:lvl7pPr marL="2743200" marR="0" indent="0" algn="l" defTabSz="914400" rtl="0" eaLnBrk="1" fontAlgn="auto" latinLnBrk="0" hangingPunct="1">
              <a:lnSpc>
                <a:spcPct val="90000"/>
              </a:lnSpc>
              <a:spcBef>
                <a:spcPts val="500"/>
              </a:spcBef>
              <a:spcAft>
                <a:spcPct val="0"/>
              </a:spcAft>
              <a:buClrTx/>
              <a:buSzTx/>
              <a:buFont typeface="Arial" panose="020B0604020202020204" pitchFamily="34" charset="0"/>
              <a:buNone/>
              <a:defRPr kumimoji="0" sz="1600" b="1" i="0" u="none" strike="noStrike" kern="1200" cap="none" spc="0" normalizeH="0" baseline="0" noProof="0">
                <a:solidFill>
                  <a:schemeClr val="tx1"/>
                </a:solidFill>
                <a:uLnTx/>
                <a:uFillTx/>
                <a:latin typeface="+mn-lt"/>
                <a:ea typeface="+mn-ea"/>
                <a:cs typeface="+mn-cs"/>
                <a:sym typeface="Wingdings" panose="05000000000000000000"/>
              </a:defRPr>
            </a:lvl7pPr>
            <a:lvl8pPr marL="3200400" marR="0" indent="0" algn="l" defTabSz="914400" rtl="0" eaLnBrk="1" fontAlgn="auto" latinLnBrk="0" hangingPunct="1">
              <a:lnSpc>
                <a:spcPct val="90000"/>
              </a:lnSpc>
              <a:spcBef>
                <a:spcPts val="500"/>
              </a:spcBef>
              <a:spcAft>
                <a:spcPct val="0"/>
              </a:spcAft>
              <a:buClrTx/>
              <a:buSzTx/>
              <a:buFont typeface="Arial" panose="020B0604020202020204" pitchFamily="34" charset="0"/>
              <a:buNone/>
              <a:defRPr kumimoji="0" sz="1600" b="1" i="0" u="none" strike="noStrike" kern="1200" cap="none" spc="0" normalizeH="0" baseline="0" noProof="0">
                <a:solidFill>
                  <a:schemeClr val="tx1"/>
                </a:solidFill>
                <a:uLnTx/>
                <a:uFillTx/>
                <a:latin typeface="+mn-lt"/>
                <a:ea typeface="+mn-ea"/>
                <a:cs typeface="+mn-cs"/>
                <a:sym typeface="Wingdings" panose="05000000000000000000"/>
              </a:defRPr>
            </a:lvl8pPr>
            <a:lvl9pPr marL="3657600" marR="0" indent="0" algn="l" defTabSz="914400" rtl="0" eaLnBrk="1" fontAlgn="auto" latinLnBrk="0" hangingPunct="1">
              <a:lnSpc>
                <a:spcPct val="90000"/>
              </a:lnSpc>
              <a:spcBef>
                <a:spcPts val="500"/>
              </a:spcBef>
              <a:spcAft>
                <a:spcPct val="0"/>
              </a:spcAft>
              <a:buClrTx/>
              <a:buSzTx/>
              <a:buFont typeface="Arial" panose="020B0604020202020204" pitchFamily="34" charset="0"/>
              <a:buNone/>
              <a:defRPr kumimoji="0" sz="1600" b="1" i="0" u="none" strike="noStrike" kern="1200" cap="none" spc="0" normalizeH="0" baseline="0" noProof="0">
                <a:solidFill>
                  <a:schemeClr val="tx1"/>
                </a:solidFill>
                <a:uLnTx/>
                <a:uFillTx/>
                <a:latin typeface="+mn-lt"/>
                <a:ea typeface="+mn-ea"/>
                <a:cs typeface="+mn-cs"/>
                <a:sym typeface="Wingdings" panose="05000000000000000000"/>
              </a:defRPr>
            </a:lvl9pPr>
          </a:lstStyle>
          <a:p>
            <a:pPr lvl="0"/>
            <a:r>
              <a:rPr lang="zh-CN" altLang="en-US"/>
              <a:t>单击此处编辑母版文本样式</a:t>
            </a:r>
          </a:p>
        </p:txBody>
      </p:sp>
      <p:sp>
        <p:nvSpPr>
          <p:cNvPr id="9" name="内容占位符 3"/>
          <p:cNvSpPr txBox="1"/>
          <p:nvPr/>
        </p:nvSpPr>
        <p:spPr>
          <a:xfrm>
            <a:off x="839788" y="2505075"/>
            <a:ext cx="5157787" cy="3684588"/>
          </a:xfrm>
          <a:prstGeom prst="rect">
            <a:avLst/>
          </a:prstGeom>
          <a:noFill/>
          <a:ln w="9525" cap="flat" cmpd="sng" algn="ctr">
            <a:noFill/>
            <a:prstDash val="solid"/>
            <a:round/>
            <a:headEnd type="none" w="med" len="med"/>
            <a:tailEnd type="none" w="med" len="med"/>
          </a:ln>
          <a:effectLst/>
        </p:spPr>
        <p:txBody>
          <a:bodyPr vert="horz" lIns="91440" tIns="45720" rIns="91440" bIns="45720"/>
          <a:lstStyle>
            <a:lvl1pPr marL="228600" marR="0" indent="-228600" algn="l" defTabSz="914400" rtl="0" eaLnBrk="1" fontAlgn="auto" latinLnBrk="0" hangingPunct="1">
              <a:lnSpc>
                <a:spcPct val="90000"/>
              </a:lnSpc>
              <a:spcBef>
                <a:spcPts val="1000"/>
              </a:spcBef>
              <a:spcAft>
                <a:spcPct val="0"/>
              </a:spcAft>
              <a:buClrTx/>
              <a:buSzTx/>
              <a:buFont typeface="Arial" panose="020B0604020202020204" pitchFamily="34" charset="0"/>
              <a:buChar char="•"/>
              <a:defRPr kumimoji="0" sz="2800" b="0" i="0" u="none" strike="noStrike" kern="1200" cap="none" spc="0" normalizeH="0" baseline="0" noProof="0">
                <a:solidFill>
                  <a:schemeClr val="tx1"/>
                </a:solidFill>
                <a:uLnTx/>
                <a:uFillTx/>
                <a:latin typeface="+mn-lt"/>
                <a:ea typeface="+mn-ea"/>
                <a:cs typeface="+mn-cs"/>
                <a:sym typeface="Wingdings" panose="05000000000000000000"/>
              </a:defRPr>
            </a:lvl1pPr>
            <a:lvl2pPr marL="685800" marR="0" indent="-228600" algn="l" defTabSz="914400" rtl="0" eaLnBrk="1" fontAlgn="auto" latinLnBrk="0" hangingPunct="1">
              <a:lnSpc>
                <a:spcPct val="90000"/>
              </a:lnSpc>
              <a:spcBef>
                <a:spcPts val="500"/>
              </a:spcBef>
              <a:spcAft>
                <a:spcPct val="0"/>
              </a:spcAft>
              <a:buClrTx/>
              <a:buSzTx/>
              <a:buFont typeface="Arial" panose="020B0604020202020204" pitchFamily="34" charset="0"/>
              <a:buChar char="•"/>
              <a:defRPr kumimoji="0" sz="2400" b="0" i="0" u="none" strike="noStrike" kern="1200" cap="none" spc="0" normalizeH="0" baseline="0" noProof="0">
                <a:solidFill>
                  <a:schemeClr val="tx1"/>
                </a:solidFill>
                <a:uLnTx/>
                <a:uFillTx/>
                <a:latin typeface="+mn-lt"/>
                <a:ea typeface="+mn-ea"/>
                <a:cs typeface="+mn-cs"/>
                <a:sym typeface="Wingdings" panose="05000000000000000000"/>
              </a:defRPr>
            </a:lvl2pPr>
            <a:lvl3pPr marL="1143000" marR="0" indent="-228600" algn="l" defTabSz="914400" rtl="0" eaLnBrk="1" fontAlgn="auto" latinLnBrk="0" hangingPunct="1">
              <a:lnSpc>
                <a:spcPct val="90000"/>
              </a:lnSpc>
              <a:spcBef>
                <a:spcPts val="500"/>
              </a:spcBef>
              <a:spcAft>
                <a:spcPct val="0"/>
              </a:spcAft>
              <a:buClrTx/>
              <a:buSzTx/>
              <a:buFont typeface="Arial" panose="020B0604020202020204" pitchFamily="34" charset="0"/>
              <a:buChar char="•"/>
              <a:defRPr kumimoji="0" sz="2000" b="0" i="0" u="none" strike="noStrike" kern="1200" cap="none" spc="0" normalizeH="0" baseline="0" noProof="0">
                <a:solidFill>
                  <a:schemeClr val="tx1"/>
                </a:solidFill>
                <a:uLnTx/>
                <a:uFillTx/>
                <a:latin typeface="+mn-lt"/>
                <a:ea typeface="+mn-ea"/>
                <a:cs typeface="+mn-cs"/>
                <a:sym typeface="Wingdings" panose="05000000000000000000"/>
              </a:defRPr>
            </a:lvl3pPr>
            <a:lvl4pPr marL="1600200" marR="0" indent="-228600" algn="l" defTabSz="914400" rtl="0" eaLnBrk="1" fontAlgn="auto" latinLnBrk="0" hangingPunct="1">
              <a:lnSpc>
                <a:spcPct val="90000"/>
              </a:lnSpc>
              <a:spcBef>
                <a:spcPts val="500"/>
              </a:spcBef>
              <a:spcAft>
                <a:spcPct val="0"/>
              </a:spcAft>
              <a:buClrTx/>
              <a:buSzTx/>
              <a:buFont typeface="Arial" panose="020B0604020202020204" pitchFamily="34" charset="0"/>
              <a:buChar char="•"/>
              <a:defRPr kumimoji="0" sz="1800" b="0" i="0" u="none" strike="noStrike" kern="1200" cap="none" spc="0" normalizeH="0" baseline="0" noProof="0">
                <a:solidFill>
                  <a:schemeClr val="tx1"/>
                </a:solidFill>
                <a:uLnTx/>
                <a:uFillTx/>
                <a:latin typeface="+mn-lt"/>
                <a:ea typeface="+mn-ea"/>
                <a:cs typeface="+mn-cs"/>
                <a:sym typeface="Wingdings" panose="05000000000000000000"/>
              </a:defRPr>
            </a:lvl4pPr>
            <a:lvl5pPr marL="2057400" marR="0" indent="-228600" algn="l" defTabSz="914400" rtl="0" eaLnBrk="1" fontAlgn="auto" latinLnBrk="0" hangingPunct="1">
              <a:lnSpc>
                <a:spcPct val="90000"/>
              </a:lnSpc>
              <a:spcBef>
                <a:spcPts val="500"/>
              </a:spcBef>
              <a:spcAft>
                <a:spcPct val="0"/>
              </a:spcAft>
              <a:buClrTx/>
              <a:buSzTx/>
              <a:buFont typeface="Arial" panose="020B0604020202020204" pitchFamily="34" charset="0"/>
              <a:buChar char="•"/>
              <a:defRPr kumimoji="0" sz="1800" b="0" i="0" u="none" strike="noStrike" kern="1200" cap="none" spc="0" normalizeH="0" baseline="0" noProof="0">
                <a:solidFill>
                  <a:schemeClr val="tx1"/>
                </a:solidFill>
                <a:uLnTx/>
                <a:uFillTx/>
                <a:latin typeface="+mn-lt"/>
                <a:ea typeface="+mn-ea"/>
                <a:cs typeface="+mn-cs"/>
                <a:sym typeface="Wingdings" panose="05000000000000000000"/>
              </a:defRPr>
            </a:lvl5pPr>
            <a:lvl6pPr marL="2514600" marR="0" indent="-228600" algn="l" defTabSz="914400" rtl="0" eaLnBrk="1" fontAlgn="auto" latinLnBrk="0" hangingPunct="1">
              <a:lnSpc>
                <a:spcPct val="90000"/>
              </a:lnSpc>
              <a:spcBef>
                <a:spcPts val="500"/>
              </a:spcBef>
              <a:spcAft>
                <a:spcPct val="0"/>
              </a:spcAft>
              <a:buClrTx/>
              <a:buSzTx/>
              <a:buFont typeface="Arial" panose="020B0604020202020204" pitchFamily="34" charset="0"/>
              <a:buChar char="•"/>
              <a:defRPr kumimoji="0" sz="1800" b="0" i="0" u="none" strike="noStrike" kern="1200" cap="none" spc="0" normalizeH="0" baseline="0" noProof="0">
                <a:solidFill>
                  <a:schemeClr val="tx1"/>
                </a:solidFill>
                <a:uLnTx/>
                <a:uFillTx/>
                <a:latin typeface="+mn-lt"/>
                <a:ea typeface="+mn-ea"/>
                <a:cs typeface="+mn-cs"/>
                <a:sym typeface="Wingdings" panose="05000000000000000000"/>
              </a:defRPr>
            </a:lvl6pPr>
            <a:lvl7pPr marL="2971800" marR="0" indent="-228600" algn="l" defTabSz="914400" rtl="0" eaLnBrk="1" fontAlgn="auto" latinLnBrk="0" hangingPunct="1">
              <a:lnSpc>
                <a:spcPct val="90000"/>
              </a:lnSpc>
              <a:spcBef>
                <a:spcPts val="500"/>
              </a:spcBef>
              <a:spcAft>
                <a:spcPct val="0"/>
              </a:spcAft>
              <a:buClrTx/>
              <a:buSzTx/>
              <a:buFont typeface="Arial" panose="020B0604020202020204" pitchFamily="34" charset="0"/>
              <a:buChar char="•"/>
              <a:defRPr kumimoji="0" sz="1800" b="0" i="0" u="none" strike="noStrike" kern="1200" cap="none" spc="0" normalizeH="0" baseline="0" noProof="0">
                <a:solidFill>
                  <a:schemeClr val="tx1"/>
                </a:solidFill>
                <a:uLnTx/>
                <a:uFillTx/>
                <a:latin typeface="+mn-lt"/>
                <a:ea typeface="+mn-ea"/>
                <a:cs typeface="+mn-cs"/>
                <a:sym typeface="Wingdings" panose="05000000000000000000"/>
              </a:defRPr>
            </a:lvl7pPr>
            <a:lvl8pPr marL="3429000" marR="0" indent="-228600" algn="l" defTabSz="914400" rtl="0" eaLnBrk="1" fontAlgn="auto" latinLnBrk="0" hangingPunct="1">
              <a:lnSpc>
                <a:spcPct val="90000"/>
              </a:lnSpc>
              <a:spcBef>
                <a:spcPts val="500"/>
              </a:spcBef>
              <a:spcAft>
                <a:spcPct val="0"/>
              </a:spcAft>
              <a:buClrTx/>
              <a:buSzTx/>
              <a:buFont typeface="Arial" panose="020B0604020202020204" pitchFamily="34" charset="0"/>
              <a:buChar char="•"/>
              <a:defRPr kumimoji="0" sz="1800" b="0" i="0" u="none" strike="noStrike" kern="1200" cap="none" spc="0" normalizeH="0" baseline="0" noProof="0">
                <a:solidFill>
                  <a:schemeClr val="tx1"/>
                </a:solidFill>
                <a:uLnTx/>
                <a:uFillTx/>
                <a:latin typeface="+mn-lt"/>
                <a:ea typeface="+mn-ea"/>
                <a:cs typeface="+mn-cs"/>
                <a:sym typeface="Wingdings" panose="05000000000000000000"/>
              </a:defRPr>
            </a:lvl8pPr>
            <a:lvl9pPr marL="3886200" marR="0" indent="-228600" algn="l" defTabSz="914400" rtl="0" eaLnBrk="1" fontAlgn="auto" latinLnBrk="0" hangingPunct="1">
              <a:lnSpc>
                <a:spcPct val="90000"/>
              </a:lnSpc>
              <a:spcBef>
                <a:spcPts val="500"/>
              </a:spcBef>
              <a:spcAft>
                <a:spcPct val="0"/>
              </a:spcAft>
              <a:buClrTx/>
              <a:buSzTx/>
              <a:buFont typeface="Arial" panose="020B0604020202020204" pitchFamily="34" charset="0"/>
              <a:buChar char="•"/>
              <a:defRPr kumimoji="0" sz="1800" b="0" i="0" u="none" strike="noStrike" kern="1200" cap="none" spc="0" normalizeH="0" baseline="0" noProof="0">
                <a:solidFill>
                  <a:schemeClr val="tx1"/>
                </a:solidFill>
                <a:uLnTx/>
                <a:uFillTx/>
                <a:latin typeface="+mn-lt"/>
                <a:ea typeface="+mn-ea"/>
                <a:cs typeface="+mn-cs"/>
                <a:sym typeface="Wingdings" panose="05000000000000000000"/>
              </a:defRPr>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10"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11"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12" name="页脚占位符 7"/>
          <p:cNvSpPr>
            <a:spLocks noGrp="1"/>
          </p:cNvSpPr>
          <p:nvPr>
            <p:ph type="ftr" sz="quarter" idx="11"/>
          </p:nvPr>
        </p:nvSpPr>
        <p:spPr>
          <a:xfrm>
            <a:off x="4038600" y="6356350"/>
            <a:ext cx="4114800" cy="365125"/>
          </a:xfrm>
        </p:spPr>
        <p:txBody>
          <a:bodyPr/>
          <a:lstStyle/>
          <a:p>
            <a:endParaRPr lang="zh-CN" altLang="en-US"/>
          </a:p>
        </p:txBody>
      </p:sp>
      <p:sp>
        <p:nvSpPr>
          <p:cNvPr id="13" name="灯片编号占位符 8"/>
          <p:cNvSpPr>
            <a:spLocks noGrp="1"/>
          </p:cNvSpPr>
          <p:nvPr>
            <p:ph type="sldNum" sz="quarter" idx="12"/>
          </p:nvPr>
        </p:nvSpPr>
        <p:spPr>
          <a:xfrm>
            <a:off x="8610600" y="6356350"/>
            <a:ext cx="2743200" cy="365125"/>
          </a:xfrm>
        </p:spPr>
        <p:txBody>
          <a:bodyPr/>
          <a:lstStyle/>
          <a:p>
            <a:fld id="{E9B957CC-A438-4D82-B305-22914934740F}" type="slidenum">
              <a:rPr lang="zh-CN" altLang="en-US" smtClean="0"/>
              <a:t>‹#›</a:t>
            </a:fld>
            <a:endParaRPr lang="zh-CN" altLang="en-US"/>
          </a:p>
        </p:txBody>
      </p:sp>
    </p:spTree>
  </p:cSld>
  <p:clrMapOvr>
    <a:masterClrMapping/>
  </p:clrMapOvr>
  <p:transition/>
  <p:hf sldNum="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32000"/>
            <a:ext cx="10852237" cy="648000"/>
          </a:xfrm>
        </p:spPr>
        <p:txBody>
          <a:bodyPr vert="horz" lIns="101600" tIns="38100" rIns="76200" bIns="38100" rtlCol="0" anchor="ctr" anchorCtr="0">
            <a:noAutofit/>
          </a:bodyPr>
          <a:lstStyle>
            <a:lvl1pPr marL="0" marR="0" algn="l" defTabSz="914400" rtl="0" eaLnBrk="1" fontAlgn="auto" latinLnBrk="0" hangingPunct="1">
              <a:lnSpc>
                <a:spcPct val="100000"/>
              </a:lnSpc>
              <a:buNone/>
              <a:defRPr kumimoji="0" lang="zh-CN" altLang="en-US" sz="2800" b="1" i="0" u="none" strike="noStrike" kern="1200" cap="none" spc="200" normalizeH="0" baseline="0" noProof="1">
                <a:solidFill>
                  <a:schemeClr val="tx1"/>
                </a:solidFill>
                <a:uFillTx/>
                <a:latin typeface="+mj-lt"/>
                <a:ea typeface="+mj-ea"/>
                <a:cs typeface="+mj-cs"/>
                <a:sym typeface="+mn-ea"/>
              </a:defRPr>
            </a:lvl1pPr>
          </a:lstStyle>
          <a:p>
            <a:pPr lvl="0"/>
            <a:r>
              <a:rPr>
                <a:sym typeface="+mn-ea"/>
              </a:rPr>
              <a:t>单击此处编辑母版标题样式</a:t>
            </a:r>
          </a:p>
        </p:txBody>
      </p:sp>
      <p:sp>
        <p:nvSpPr>
          <p:cNvPr id="3" name="内容占位符 2"/>
          <p:cNvSpPr>
            <a:spLocks noGrp="1"/>
          </p:cNvSpPr>
          <p:nvPr>
            <p:ph idx="1"/>
            <p:custDataLst>
              <p:tags r:id="rId2"/>
            </p:custDataLst>
          </p:nvPr>
        </p:nvSpPr>
        <p:spPr>
          <a:xfrm>
            <a:off x="669882" y="1296000"/>
            <a:ext cx="10852237" cy="5041355"/>
          </a:xfrm>
        </p:spPr>
        <p:txBody>
          <a:bodyPr vert="horz" lIns="101600" tIns="0" rIns="82550" bIns="0" rtlCol="0">
            <a:noAutofit/>
          </a:bodyPr>
          <a:lstStyle>
            <a:lvl1pPr marL="228600" marR="0" lvl="0"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5pPr>
          </a:lstStyle>
          <a:p>
            <a:pPr lvl="0"/>
            <a:r>
              <a:rPr>
                <a:sym typeface="+mn-ea"/>
              </a:rPr>
              <a:t>单击此处编辑母版文本样式</a:t>
            </a:r>
          </a:p>
          <a:p>
            <a:pPr lvl="1"/>
            <a:r>
              <a:rPr>
                <a:sym typeface="+mn-ea"/>
              </a:rPr>
              <a:t>第二级</a:t>
            </a:r>
          </a:p>
          <a:p>
            <a:pPr lvl="2"/>
            <a:r>
              <a:rPr>
                <a:sym typeface="+mn-ea"/>
              </a:rPr>
              <a:t>第三级</a:t>
            </a:r>
          </a:p>
          <a:p>
            <a:pPr lvl="3"/>
            <a:r>
              <a:rPr>
                <a:sym typeface="+mn-ea"/>
              </a:rPr>
              <a:t>第四级</a:t>
            </a:r>
          </a:p>
          <a:p>
            <a:pPr lvl="4"/>
            <a:r>
              <a:rPr>
                <a:sym typeface="+mn-ea"/>
              </a:rPr>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2024/9/21</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transition/>
  <p:hf sldNum="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2024/9/21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025951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2024/9/21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86066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2024/9/21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54600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2024/9/21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404733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2024/9/21</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3659878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5.xml"/><Relationship Id="rId3" Type="http://schemas.openxmlformats.org/officeDocument/2006/relationships/slideLayout" Target="../slideLayouts/slideLayout3.xml"/><Relationship Id="rId7" Type="http://schemas.openxmlformats.org/officeDocument/2006/relationships/tags" Target="../tags/tag4.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3.xml"/><Relationship Id="rId5" Type="http://schemas.openxmlformats.org/officeDocument/2006/relationships/tags" Target="../tags/tag2.xml"/><Relationship Id="rId10" Type="http://schemas.openxmlformats.org/officeDocument/2006/relationships/tags" Target="../tags/tag7.xml"/><Relationship Id="rId4" Type="http://schemas.openxmlformats.org/officeDocument/2006/relationships/theme" Target="../theme/theme1.xml"/><Relationship Id="rId9" Type="http://schemas.openxmlformats.org/officeDocument/2006/relationships/tags" Target="../tags/tag6.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DCDCDC"/>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5"/>
            </p:custDataLst>
          </p:nvPr>
        </p:nvSpPr>
        <p:spPr>
          <a:xfrm>
            <a:off x="669882" y="432000"/>
            <a:ext cx="10852237" cy="648000"/>
          </a:xfrm>
          <a:prstGeom prst="rect">
            <a:avLst/>
          </a:prstGeom>
        </p:spPr>
        <p:txBody>
          <a:bodyPr vert="horz" lIns="101600" tIns="38100" rIns="76200" bIns="38100" rtlCol="0" anchor="ctr" anchorCtr="0">
            <a:noAutofit/>
          </a:bodyPr>
          <a:lstStyle/>
          <a:p>
            <a:r>
              <a:rPr lang="zh-CN" altLang="en-US"/>
              <a:t>单击此处编辑母版标题样式</a:t>
            </a:r>
          </a:p>
        </p:txBody>
      </p:sp>
      <p:sp>
        <p:nvSpPr>
          <p:cNvPr id="3" name="文本占位符 2"/>
          <p:cNvSpPr>
            <a:spLocks noGrp="1"/>
          </p:cNvSpPr>
          <p:nvPr>
            <p:ph type="body" idx="1"/>
            <p:custDataLst>
              <p:tags r:id="rId6"/>
            </p:custDataLst>
          </p:nvPr>
        </p:nvSpPr>
        <p:spPr>
          <a:xfrm>
            <a:off x="669882" y="1296000"/>
            <a:ext cx="10852237" cy="5040000"/>
          </a:xfrm>
          <a:prstGeom prst="rect">
            <a:avLst/>
          </a:prstGeom>
        </p:spPr>
        <p:txBody>
          <a:bodyPr vert="horz" lIns="101600" tIns="0" rIns="82550" bIns="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custDataLst>
              <p:tags r:id="rId7"/>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t>2024/9/21</a:t>
            </a:fld>
            <a:endParaRPr lang="zh-CN" altLang="en-US"/>
          </a:p>
        </p:txBody>
      </p:sp>
      <p:sp>
        <p:nvSpPr>
          <p:cNvPr id="5" name="页脚占位符 4"/>
          <p:cNvSpPr>
            <a:spLocks noGrp="1"/>
          </p:cNvSpPr>
          <p:nvPr>
            <p:ph type="ftr" sz="quarter" idx="3"/>
            <p:custDataLst>
              <p:tags r:id="rId8"/>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custDataLst>
              <p:tags r:id="rId9"/>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t>‹#›</a:t>
            </a:fld>
            <a:endParaRPr lang="zh-CN" altLang="en-US"/>
          </a:p>
        </p:txBody>
      </p:sp>
      <p:sp>
        <p:nvSpPr>
          <p:cNvPr id="7" name="KSO_TEMPLATE" hidden="1"/>
          <p:cNvSpPr/>
          <p:nvPr>
            <p:custDataLst>
              <p:tags r:id="rId10"/>
            </p:custDataLst>
          </p:nvPr>
        </p:nvSpPr>
        <p:spPr>
          <a:xfrm flipH="1">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ransition/>
  <p:hf sldNum="0" ftr="0" dt="0"/>
  <p:txStyles>
    <p:titleStyle>
      <a:lvl1pPr algn="l" defTabSz="914400" rtl="0" eaLnBrk="1" fontAlgn="auto" latinLnBrk="0" hangingPunct="1">
        <a:lnSpc>
          <a:spcPct val="100000"/>
        </a:lnSpc>
        <a:spcBef>
          <a:spcPct val="0"/>
        </a:spcBef>
        <a:buNone/>
        <a:defRPr sz="2800" b="1" u="none" strike="noStrike" kern="1200" cap="none" spc="200" normalizeH="0">
          <a:solidFill>
            <a:schemeClr val="tx1"/>
          </a:solidFill>
          <a:uFillTx/>
          <a:latin typeface="+mj-lt"/>
          <a:ea typeface="+mj-ea"/>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1pPr>
      <a:lvl2pPr marL="685800"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mn-lt"/>
          <a:ea typeface="+mn-ea"/>
          <a:cs typeface="+mn-cs"/>
        </a:defRPr>
      </a:lvl2pPr>
      <a:lvl3pPr marL="1143000" indent="-228600" algn="l" defTabSz="914400" rtl="0" eaLnBrk="1" fontAlgn="auto" latinLnBrk="0" hangingPunct="1">
        <a:lnSpc>
          <a:spcPct val="130000"/>
        </a:lnSpc>
        <a:spcBef>
          <a:spcPct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3pPr>
      <a:lvl4pPr marL="1600200" indent="-228600" algn="l" defTabSz="914400" rtl="0" eaLnBrk="1" fontAlgn="auto" latinLnBrk="0" hangingPunct="1">
        <a:lnSpc>
          <a:spcPct val="130000"/>
        </a:lnSpc>
        <a:spcBef>
          <a:spcPct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4pPr>
      <a:lvl5pPr marL="2057400" indent="-228600" algn="l" defTabSz="914400" rtl="0" eaLnBrk="1" fontAlgn="auto" latinLnBrk="0" hangingPunct="1">
        <a:lnSpc>
          <a:spcPct val="130000"/>
        </a:lnSpc>
        <a:spcBef>
          <a:spcPct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3" r:id="rId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pPr/>
              <a:t>2024/9/21</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91207383"/>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8.png"/><Relationship Id="rId3" Type="http://schemas.openxmlformats.org/officeDocument/2006/relationships/tags" Target="../tags/tag20.xml"/><Relationship Id="rId7" Type="http://schemas.openxmlformats.org/officeDocument/2006/relationships/image" Target="../media/image2.png"/><Relationship Id="rId12" Type="http://schemas.openxmlformats.org/officeDocument/2006/relationships/image" Target="../media/image7.png"/><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image" Target="../media/image1.jpeg"/><Relationship Id="rId11" Type="http://schemas.openxmlformats.org/officeDocument/2006/relationships/image" Target="../media/image6.png"/><Relationship Id="rId5" Type="http://schemas.openxmlformats.org/officeDocument/2006/relationships/notesSlide" Target="../notesSlides/notesSlide1.xml"/><Relationship Id="rId10" Type="http://schemas.openxmlformats.org/officeDocument/2006/relationships/image" Target="../media/image5.png"/><Relationship Id="rId4" Type="http://schemas.openxmlformats.org/officeDocument/2006/relationships/slideLayout" Target="../slideLayouts/slideLayout1.xml"/><Relationship Id="rId9" Type="http://schemas.openxmlformats.org/officeDocument/2006/relationships/image" Target="../media/image4.png"/><Relationship Id="rId14" Type="http://schemas.openxmlformats.org/officeDocument/2006/relationships/image" Target="../media/image9.png"/></Relationships>
</file>

<file path=ppt/slides/_rels/slide10.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14.png"/><Relationship Id="rId7" Type="http://schemas.openxmlformats.org/officeDocument/2006/relationships/image" Target="../media/image33.png"/><Relationship Id="rId2" Type="http://schemas.openxmlformats.org/officeDocument/2006/relationships/slideLayout" Target="../slideLayouts/slideLayout3.xml"/><Relationship Id="rId1" Type="http://schemas.openxmlformats.org/officeDocument/2006/relationships/tags" Target="../tags/tag44.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slide" Target="slide6.xml"/></Relationships>
</file>

<file path=ppt/slides/_rels/slide1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slideLayout" Target="../slideLayouts/slideLayout3.xml"/><Relationship Id="rId1" Type="http://schemas.openxmlformats.org/officeDocument/2006/relationships/tags" Target="../tags/tag45.xml"/><Relationship Id="rId5" Type="http://schemas.openxmlformats.org/officeDocument/2006/relationships/image" Target="../media/image36.png"/><Relationship Id="rId4" Type="http://schemas.openxmlformats.org/officeDocument/2006/relationships/slide" Target="slide6.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3.xml"/><Relationship Id="rId1" Type="http://schemas.openxmlformats.org/officeDocument/2006/relationships/tags" Target="../tags/tag46.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slide" Target="slide6.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13.png"/><Relationship Id="rId2" Type="http://schemas.openxmlformats.org/officeDocument/2006/relationships/slideLayout" Target="../slideLayouts/slideLayout3.xml"/><Relationship Id="rId1" Type="http://schemas.openxmlformats.org/officeDocument/2006/relationships/tags" Target="../tags/tag4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3.xml"/><Relationship Id="rId1" Type="http://schemas.openxmlformats.org/officeDocument/2006/relationships/tags" Target="../tags/tag48.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slide" Target="slide6.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43.png"/><Relationship Id="rId2" Type="http://schemas.openxmlformats.org/officeDocument/2006/relationships/slideLayout" Target="../slideLayouts/slideLayout3.xml"/><Relationship Id="rId1" Type="http://schemas.openxmlformats.org/officeDocument/2006/relationships/tags" Target="../tags/tag49.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slide" Target="slide6.xml"/></Relationships>
</file>

<file path=ppt/slides/_rels/slide16.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slideLayout" Target="../slideLayouts/slideLayout3.xml"/><Relationship Id="rId7" Type="http://schemas.openxmlformats.org/officeDocument/2006/relationships/image" Target="../media/image45.png"/><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image" Target="../media/image44.png"/><Relationship Id="rId5" Type="http://schemas.openxmlformats.org/officeDocument/2006/relationships/slide" Target="slide6.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slideLayout" Target="../slideLayouts/slideLayout3.xml"/><Relationship Id="rId7" Type="http://schemas.openxmlformats.org/officeDocument/2006/relationships/image" Target="../media/image48.png"/><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image" Target="../media/image47.png"/><Relationship Id="rId5" Type="http://schemas.openxmlformats.org/officeDocument/2006/relationships/slide" Target="slide6.xml"/><Relationship Id="rId10" Type="http://schemas.openxmlformats.org/officeDocument/2006/relationships/image" Target="../media/image34.png"/><Relationship Id="rId4" Type="http://schemas.openxmlformats.org/officeDocument/2006/relationships/image" Target="../media/image14.png"/><Relationship Id="rId9" Type="http://schemas.openxmlformats.org/officeDocument/2006/relationships/image" Target="../media/image50.png"/></Relationships>
</file>

<file path=ppt/slides/_rels/slide18.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slideLayout" Target="../slideLayouts/slideLayout3.xml"/><Relationship Id="rId7" Type="http://schemas.openxmlformats.org/officeDocument/2006/relationships/image" Target="../media/image34.png"/><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image" Target="../media/image47.png"/><Relationship Id="rId11" Type="http://schemas.openxmlformats.org/officeDocument/2006/relationships/image" Target="../media/image54.png"/><Relationship Id="rId5" Type="http://schemas.openxmlformats.org/officeDocument/2006/relationships/slide" Target="slide6.xml"/><Relationship Id="rId10" Type="http://schemas.openxmlformats.org/officeDocument/2006/relationships/image" Target="../media/image53.png"/><Relationship Id="rId4" Type="http://schemas.openxmlformats.org/officeDocument/2006/relationships/image" Target="../media/image14.png"/><Relationship Id="rId9" Type="http://schemas.openxmlformats.org/officeDocument/2006/relationships/image" Target="../media/image52.png"/></Relationships>
</file>

<file path=ppt/slides/_rels/slide19.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slideLayout" Target="../slideLayouts/slideLayout3.xml"/><Relationship Id="rId7" Type="http://schemas.openxmlformats.org/officeDocument/2006/relationships/image" Target="../media/image55.png"/><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image" Target="../media/image47.png"/><Relationship Id="rId5" Type="http://schemas.openxmlformats.org/officeDocument/2006/relationships/slide" Target="slide6.xml"/><Relationship Id="rId4" Type="http://schemas.openxmlformats.org/officeDocument/2006/relationships/image" Target="../media/image14.png"/><Relationship Id="rId9" Type="http://schemas.openxmlformats.org/officeDocument/2006/relationships/image" Target="../media/image34.png"/></Relationships>
</file>

<file path=ppt/slides/_rels/slide2.xml.rels><?xml version="1.0" encoding="UTF-8" standalone="yes"?>
<Relationships xmlns="http://schemas.openxmlformats.org/package/2006/relationships"><Relationship Id="rId8" Type="http://schemas.openxmlformats.org/officeDocument/2006/relationships/tags" Target="../tags/tag28.xml"/><Relationship Id="rId13" Type="http://schemas.openxmlformats.org/officeDocument/2006/relationships/tags" Target="../tags/tag33.xml"/><Relationship Id="rId18" Type="http://schemas.openxmlformats.org/officeDocument/2006/relationships/image" Target="../media/image10.jpeg"/><Relationship Id="rId3" Type="http://schemas.openxmlformats.org/officeDocument/2006/relationships/tags" Target="../tags/tag23.xml"/><Relationship Id="rId7" Type="http://schemas.openxmlformats.org/officeDocument/2006/relationships/tags" Target="../tags/tag27.xml"/><Relationship Id="rId12" Type="http://schemas.openxmlformats.org/officeDocument/2006/relationships/tags" Target="../tags/tag32.xml"/><Relationship Id="rId17" Type="http://schemas.openxmlformats.org/officeDocument/2006/relationships/slideLayout" Target="../slideLayouts/slideLayout3.xml"/><Relationship Id="rId2" Type="http://schemas.openxmlformats.org/officeDocument/2006/relationships/tags" Target="../tags/tag22.xml"/><Relationship Id="rId16" Type="http://schemas.openxmlformats.org/officeDocument/2006/relationships/tags" Target="../tags/tag36.xml"/><Relationship Id="rId20" Type="http://schemas.openxmlformats.org/officeDocument/2006/relationships/image" Target="../media/image7.png"/><Relationship Id="rId1" Type="http://schemas.openxmlformats.org/officeDocument/2006/relationships/tags" Target="../tags/tag21.xml"/><Relationship Id="rId6" Type="http://schemas.openxmlformats.org/officeDocument/2006/relationships/tags" Target="../tags/tag26.xml"/><Relationship Id="rId11" Type="http://schemas.openxmlformats.org/officeDocument/2006/relationships/tags" Target="../tags/tag31.xml"/><Relationship Id="rId5" Type="http://schemas.openxmlformats.org/officeDocument/2006/relationships/tags" Target="../tags/tag25.xml"/><Relationship Id="rId15" Type="http://schemas.openxmlformats.org/officeDocument/2006/relationships/tags" Target="../tags/tag35.xml"/><Relationship Id="rId10" Type="http://schemas.openxmlformats.org/officeDocument/2006/relationships/tags" Target="../tags/tag30.xml"/><Relationship Id="rId19" Type="http://schemas.openxmlformats.org/officeDocument/2006/relationships/image" Target="../media/image6.png"/><Relationship Id="rId4" Type="http://schemas.openxmlformats.org/officeDocument/2006/relationships/tags" Target="../tags/tag24.xml"/><Relationship Id="rId9" Type="http://schemas.openxmlformats.org/officeDocument/2006/relationships/tags" Target="../tags/tag29.xml"/><Relationship Id="rId14" Type="http://schemas.openxmlformats.org/officeDocument/2006/relationships/tags" Target="../tags/tag34.xml"/></Relationships>
</file>

<file path=ppt/slides/_rels/slide20.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slideLayout" Target="../slideLayouts/slideLayout3.xml"/><Relationship Id="rId7" Type="http://schemas.openxmlformats.org/officeDocument/2006/relationships/image" Target="../media/image57.png"/><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image" Target="../media/image47.png"/><Relationship Id="rId5" Type="http://schemas.openxmlformats.org/officeDocument/2006/relationships/slide" Target="slide6.xml"/><Relationship Id="rId4" Type="http://schemas.openxmlformats.org/officeDocument/2006/relationships/image" Target="../media/image14.png"/><Relationship Id="rId9"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3.xml"/><Relationship Id="rId1" Type="http://schemas.openxmlformats.org/officeDocument/2006/relationships/tags" Target="../tags/tag60.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3.xml"/><Relationship Id="rId1" Type="http://schemas.openxmlformats.org/officeDocument/2006/relationships/tags" Target="../tags/tag61.xml"/><Relationship Id="rId5" Type="http://schemas.openxmlformats.org/officeDocument/2006/relationships/slide" Target="slide6.xml"/><Relationship Id="rId4" Type="http://schemas.openxmlformats.org/officeDocument/2006/relationships/image" Target="../media/image59.png"/></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3.xml"/><Relationship Id="rId1" Type="http://schemas.openxmlformats.org/officeDocument/2006/relationships/tags" Target="../tags/tag62.xml"/><Relationship Id="rId5" Type="http://schemas.openxmlformats.org/officeDocument/2006/relationships/image" Target="../media/image60.png"/><Relationship Id="rId4" Type="http://schemas.openxmlformats.org/officeDocument/2006/relationships/slide" Target="slide6.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3.xml"/><Relationship Id="rId1" Type="http://schemas.openxmlformats.org/officeDocument/2006/relationships/tags" Target="../tags/tag63.xml"/><Relationship Id="rId6" Type="http://schemas.openxmlformats.org/officeDocument/2006/relationships/slide" Target="slide6.xml"/><Relationship Id="rId5" Type="http://schemas.openxmlformats.org/officeDocument/2006/relationships/image" Target="../media/image62.png"/><Relationship Id="rId4" Type="http://schemas.openxmlformats.org/officeDocument/2006/relationships/image" Target="../media/image61.png"/></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65.png"/><Relationship Id="rId2" Type="http://schemas.openxmlformats.org/officeDocument/2006/relationships/slideLayout" Target="../slideLayouts/slideLayout3.xml"/><Relationship Id="rId1" Type="http://schemas.openxmlformats.org/officeDocument/2006/relationships/tags" Target="../tags/tag64.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slide" Target="slide6.xml"/></Relationships>
</file>

<file path=ppt/slides/_rels/slide26.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notesSlide" Target="../notesSlides/notesSlide3.xml"/><Relationship Id="rId7" Type="http://schemas.openxmlformats.org/officeDocument/2006/relationships/image" Target="../media/image64.png"/><Relationship Id="rId2" Type="http://schemas.openxmlformats.org/officeDocument/2006/relationships/slideLayout" Target="../slideLayouts/slideLayout3.xml"/><Relationship Id="rId1" Type="http://schemas.openxmlformats.org/officeDocument/2006/relationships/tags" Target="../tags/tag65.xml"/><Relationship Id="rId6" Type="http://schemas.openxmlformats.org/officeDocument/2006/relationships/image" Target="../media/image63.png"/><Relationship Id="rId5" Type="http://schemas.openxmlformats.org/officeDocument/2006/relationships/slide" Target="slide6.xml"/><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8.png"/><Relationship Id="rId3" Type="http://schemas.openxmlformats.org/officeDocument/2006/relationships/tags" Target="../tags/tag68.xml"/><Relationship Id="rId7" Type="http://schemas.openxmlformats.org/officeDocument/2006/relationships/image" Target="../media/image2.png"/><Relationship Id="rId12" Type="http://schemas.openxmlformats.org/officeDocument/2006/relationships/image" Target="../media/image7.png"/><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image" Target="../media/image1.jpeg"/><Relationship Id="rId11" Type="http://schemas.openxmlformats.org/officeDocument/2006/relationships/image" Target="../media/image6.png"/><Relationship Id="rId5" Type="http://schemas.openxmlformats.org/officeDocument/2006/relationships/notesSlide" Target="../notesSlides/notesSlide4.xml"/><Relationship Id="rId10" Type="http://schemas.openxmlformats.org/officeDocument/2006/relationships/image" Target="../media/image5.png"/><Relationship Id="rId4" Type="http://schemas.openxmlformats.org/officeDocument/2006/relationships/slideLayout" Target="../slideLayouts/slideLayout1.xml"/><Relationship Id="rId9" Type="http://schemas.openxmlformats.org/officeDocument/2006/relationships/image" Target="../media/image4.png"/><Relationship Id="rId14" Type="http://schemas.openxmlformats.org/officeDocument/2006/relationships/image" Target="../media/image9.png"/></Relationships>
</file>

<file path=ppt/slides/_rels/slide28.xml.rels><?xml version="1.0" encoding="UTF-8" standalone="yes"?>
<Relationships xmlns="http://schemas.openxmlformats.org/package/2006/relationships"><Relationship Id="rId8" Type="http://schemas.openxmlformats.org/officeDocument/2006/relationships/hyperlink" Target="https://www.ypppt.com/jiaocheng/" TargetMode="External"/><Relationship Id="rId3" Type="http://schemas.openxmlformats.org/officeDocument/2006/relationships/hyperlink" Target="https://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hyperlink" Target="https://www.ypppt.com/tubiao/" TargetMode="External"/><Relationship Id="rId11" Type="http://schemas.openxmlformats.org/officeDocument/2006/relationships/hyperlink" Target="https://www.ypppt.com/kejian/" TargetMode="External"/><Relationship Id="rId5" Type="http://schemas.openxmlformats.org/officeDocument/2006/relationships/hyperlink" Target="https://www.ypppt.com/beijing/" TargetMode="External"/><Relationship Id="rId10" Type="http://schemas.openxmlformats.org/officeDocument/2006/relationships/hyperlink" Target="http://www.ypppt.com/gushi/" TargetMode="External"/><Relationship Id="rId4" Type="http://schemas.openxmlformats.org/officeDocument/2006/relationships/hyperlink" Target="https://www.ypppt.com/jieri/" TargetMode="External"/><Relationship Id="rId9" Type="http://schemas.openxmlformats.org/officeDocument/2006/relationships/hyperlink" Target="http://www.ypppt.com/ziti/"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3.xml"/><Relationship Id="rId1" Type="http://schemas.openxmlformats.org/officeDocument/2006/relationships/tags" Target="../tags/tag3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3.xml"/><Relationship Id="rId1" Type="http://schemas.openxmlformats.org/officeDocument/2006/relationships/tags" Target="../tags/tag38.xml"/><Relationship Id="rId5" Type="http://schemas.openxmlformats.org/officeDocument/2006/relationships/slide" Target="slide6.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slideLayout" Target="../slideLayouts/slideLayout3.xml"/><Relationship Id="rId1" Type="http://schemas.openxmlformats.org/officeDocument/2006/relationships/tags" Target="../tags/tag39.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slide" Target="slide6.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3.xml"/><Relationship Id="rId1" Type="http://schemas.openxmlformats.org/officeDocument/2006/relationships/tags" Target="../tags/tag40.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4.png"/><Relationship Id="rId7" Type="http://schemas.openxmlformats.org/officeDocument/2006/relationships/image" Target="../media/image21.png"/><Relationship Id="rId2" Type="http://schemas.openxmlformats.org/officeDocument/2006/relationships/slideLayout" Target="../slideLayouts/slideLayout3.xml"/><Relationship Id="rId1" Type="http://schemas.openxmlformats.org/officeDocument/2006/relationships/tags" Target="../tags/tag4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slide" Target="slide6.xml"/><Relationship Id="rId9"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slide" Target="slide6.xml"/><Relationship Id="rId2" Type="http://schemas.openxmlformats.org/officeDocument/2006/relationships/slideLayout" Target="../slideLayouts/slideLayout3.xml"/><Relationship Id="rId1" Type="http://schemas.openxmlformats.org/officeDocument/2006/relationships/tags" Target="../tags/tag4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14.png"/><Relationship Id="rId7" Type="http://schemas.openxmlformats.org/officeDocument/2006/relationships/image" Target="../media/image29.png"/><Relationship Id="rId2" Type="http://schemas.openxmlformats.org/officeDocument/2006/relationships/slideLayout" Target="../slideLayouts/slideLayout3.xml"/><Relationship Id="rId1" Type="http://schemas.openxmlformats.org/officeDocument/2006/relationships/tags" Target="../tags/tag4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slide" Target="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779695" y="2424130"/>
            <a:ext cx="10852237" cy="899167"/>
          </a:xfrm>
        </p:spPr>
        <p:txBody>
          <a:bodyPr/>
          <a:lstStyle/>
          <a:p>
            <a:r>
              <a:rPr lang="zh-CN" altLang="en-US"/>
              <a:t>空白演示</a:t>
            </a:r>
          </a:p>
        </p:txBody>
      </p:sp>
      <p:sp>
        <p:nvSpPr>
          <p:cNvPr id="3" name="副标题 2"/>
          <p:cNvSpPr>
            <a:spLocks noGrp="1"/>
          </p:cNvSpPr>
          <p:nvPr>
            <p:ph type="subTitle" idx="1"/>
            <p:custDataLst>
              <p:tags r:id="rId3"/>
            </p:custDataLst>
          </p:nvPr>
        </p:nvSpPr>
        <p:spPr>
          <a:xfrm>
            <a:off x="779695" y="3402009"/>
            <a:ext cx="10852237" cy="950984"/>
          </a:xfrm>
        </p:spPr>
        <p:txBody>
          <a:bodyPr/>
          <a:lstStyle/>
          <a:p>
            <a:r>
              <a:rPr lang="zh-CN" altLang="en-US"/>
              <a:t>在此输入您的封面副标题</a:t>
            </a:r>
          </a:p>
        </p:txBody>
      </p:sp>
      <p:pic>
        <p:nvPicPr>
          <p:cNvPr id="4" name="图片 3" descr="5d0486f6e0d38156057778278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890" y="-24765"/>
            <a:ext cx="12209780" cy="6880225"/>
          </a:xfrm>
          <a:prstGeom prst="rect">
            <a:avLst/>
          </a:prstGeom>
        </p:spPr>
      </p:pic>
      <p:pic>
        <p:nvPicPr>
          <p:cNvPr id="5" name="图片 4" descr="5d08b67c6d1411560852092148"/>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862640" y="1142371"/>
            <a:ext cx="11053771" cy="2859925"/>
          </a:xfrm>
          <a:prstGeom prst="rect">
            <a:avLst/>
          </a:prstGeom>
        </p:spPr>
      </p:pic>
      <p:pic>
        <p:nvPicPr>
          <p:cNvPr id="7" name="图片 6"/>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29077" y="4041652"/>
            <a:ext cx="1723359" cy="1723359"/>
          </a:xfrm>
          <a:prstGeom prst="rect">
            <a:avLst/>
          </a:prstGeom>
        </p:spPr>
      </p:pic>
      <p:pic>
        <p:nvPicPr>
          <p:cNvPr id="8" name="图片 7"/>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a:xfrm>
            <a:off x="8516077" y="3787953"/>
            <a:ext cx="3476403" cy="2802493"/>
          </a:xfrm>
          <a:prstGeom prst="rect">
            <a:avLst/>
          </a:prstGeom>
        </p:spPr>
      </p:pic>
      <p:pic>
        <p:nvPicPr>
          <p:cNvPr id="9" name="图片 8"/>
          <p:cNvPicPr>
            <a:picLocks noChangeAspect="1"/>
          </p:cNvPicPr>
          <p:nvPr/>
        </p:nvPicPr>
        <p:blipFill>
          <a:blip r:embed="rId10" cstate="screen">
            <a:extLst>
              <a:ext uri="{28A0092B-C50C-407E-A947-70E740481C1C}">
                <a14:useLocalDpi xmlns:a14="http://schemas.microsoft.com/office/drawing/2010/main"/>
              </a:ext>
            </a:extLst>
          </a:blip>
          <a:srcRect/>
          <a:stretch>
            <a:fillRect/>
          </a:stretch>
        </p:blipFill>
        <p:spPr>
          <a:xfrm>
            <a:off x="3794496" y="503057"/>
            <a:ext cx="4603008" cy="1307364"/>
          </a:xfrm>
          <a:prstGeom prst="rect">
            <a:avLst/>
          </a:prstGeom>
        </p:spPr>
      </p:pic>
      <p:pic>
        <p:nvPicPr>
          <p:cNvPr id="10" name="图片 9"/>
          <p:cNvPicPr>
            <a:picLocks noChangeAspect="1"/>
          </p:cNvPicPr>
          <p:nvPr/>
        </p:nvPicPr>
        <p:blipFill>
          <a:blip r:embed="rId11" cstate="screen">
            <a:extLst>
              <a:ext uri="{28A0092B-C50C-407E-A947-70E740481C1C}">
                <a14:useLocalDpi xmlns:a14="http://schemas.microsoft.com/office/drawing/2010/main"/>
              </a:ext>
            </a:extLst>
          </a:blip>
          <a:srcRect r="68438" b="69076"/>
          <a:stretch>
            <a:fillRect/>
          </a:stretch>
        </p:blipFill>
        <p:spPr>
          <a:xfrm>
            <a:off x="-28576" y="-27305"/>
            <a:ext cx="4309027" cy="2374491"/>
          </a:xfrm>
          <a:prstGeom prst="rect">
            <a:avLst/>
          </a:prstGeom>
        </p:spPr>
      </p:pic>
      <p:pic>
        <p:nvPicPr>
          <p:cNvPr id="11" name="图片 10"/>
          <p:cNvPicPr>
            <a:picLocks noChangeAspect="1"/>
          </p:cNvPicPr>
          <p:nvPr/>
        </p:nvPicPr>
        <p:blipFill>
          <a:blip r:embed="rId12" cstate="screen">
            <a:extLst>
              <a:ext uri="{28A0092B-C50C-407E-A947-70E740481C1C}">
                <a14:useLocalDpi xmlns:a14="http://schemas.microsoft.com/office/drawing/2010/main"/>
              </a:ext>
            </a:extLst>
          </a:blip>
          <a:srcRect/>
          <a:stretch>
            <a:fillRect/>
          </a:stretch>
        </p:blipFill>
        <p:spPr>
          <a:xfrm>
            <a:off x="10477500" y="-27305"/>
            <a:ext cx="1714500" cy="2374497"/>
          </a:xfrm>
          <a:prstGeom prst="rect">
            <a:avLst/>
          </a:prstGeom>
        </p:spPr>
      </p:pic>
      <p:pic>
        <p:nvPicPr>
          <p:cNvPr id="6" name="图片 5"/>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8112682" y="3975444"/>
            <a:ext cx="1376438" cy="486500"/>
          </a:xfrm>
          <a:prstGeom prst="rect">
            <a:avLst/>
          </a:prstGeom>
        </p:spPr>
      </p:pic>
      <p:pic>
        <p:nvPicPr>
          <p:cNvPr id="12" name="图片 11"/>
          <p:cNvPicPr>
            <a:picLocks noChangeAspect="1"/>
          </p:cNvPicPr>
          <p:nvPr/>
        </p:nvPicPr>
        <p:blipFill>
          <a:blip r:embed="rId14" cstate="screen">
            <a:extLst>
              <a:ext uri="{28A0092B-C50C-407E-A947-70E740481C1C}">
                <a14:useLocalDpi xmlns:a14="http://schemas.microsoft.com/office/drawing/2010/main"/>
              </a:ext>
            </a:extLst>
          </a:blip>
          <a:srcRect/>
          <a:stretch>
            <a:fillRect/>
          </a:stretch>
        </p:blipFill>
        <p:spPr>
          <a:xfrm>
            <a:off x="1017919" y="2115828"/>
            <a:ext cx="9621783" cy="2305488"/>
          </a:xfrm>
          <a:prstGeom prst="rect">
            <a:avLst/>
          </a:prstGeom>
        </p:spPr>
      </p:pic>
      <p:sp>
        <p:nvSpPr>
          <p:cNvPr id="49" name="文本框 48"/>
          <p:cNvSpPr txBox="1"/>
          <p:nvPr/>
        </p:nvSpPr>
        <p:spPr>
          <a:xfrm>
            <a:off x="3908674" y="3907904"/>
            <a:ext cx="3840480" cy="583565"/>
          </a:xfrm>
          <a:prstGeom prst="rect">
            <a:avLst/>
          </a:prstGeom>
          <a:noFill/>
        </p:spPr>
        <p:txBody>
          <a:bodyPr wrap="none" rtlCol="0">
            <a:spAutoFit/>
          </a:bodyPr>
          <a:lstStyle/>
          <a:p>
            <a:pPr algn="ctr"/>
            <a:r>
              <a:rPr lang="zh-CN" altLang="en-US" sz="3200" dirty="0">
                <a:solidFill>
                  <a:srgbClr val="36B4AD"/>
                </a:solidFill>
                <a:latin typeface="印品灵秀体（非商用）" panose="02000000000000000000" charset="-122"/>
                <a:ea typeface="印品灵秀体（非商用）" panose="02000000000000000000" charset="-122"/>
                <a:cs typeface="+mn-ea"/>
                <a:sym typeface="Arial" panose="020B0604020202020204" pitchFamily="34" charset="0"/>
              </a:rPr>
              <a:t>夏令营活动策划方案</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4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49"/>
                                        </p:tgtEl>
                                        <p:attrNameLst>
                                          <p:attrName>style.visibility</p:attrName>
                                        </p:attrNameLst>
                                      </p:cBhvr>
                                      <p:to>
                                        <p:strVal val="visible"/>
                                      </p:to>
                                    </p:set>
                                    <p:anim calcmode="lin" valueType="num">
                                      <p:cBhvr>
                                        <p:cTn id="29" dur="500" fill="hold"/>
                                        <p:tgtEl>
                                          <p:spTgt spid="49"/>
                                        </p:tgtEl>
                                        <p:attrNameLst>
                                          <p:attrName>ppt_w</p:attrName>
                                        </p:attrNameLst>
                                      </p:cBhvr>
                                      <p:tavLst>
                                        <p:tav tm="0">
                                          <p:val>
                                            <p:fltVal val="0"/>
                                          </p:val>
                                        </p:tav>
                                        <p:tav tm="100000">
                                          <p:val>
                                            <p:strVal val="#ppt_w"/>
                                          </p:val>
                                        </p:tav>
                                      </p:tavLst>
                                    </p:anim>
                                    <p:anim calcmode="lin" valueType="num">
                                      <p:cBhvr>
                                        <p:cTn id="30" dur="500" fill="hold"/>
                                        <p:tgtEl>
                                          <p:spTgt spid="49"/>
                                        </p:tgtEl>
                                        <p:attrNameLst>
                                          <p:attrName>ppt_h</p:attrName>
                                        </p:attrNameLst>
                                      </p:cBhvr>
                                      <p:tavLst>
                                        <p:tav tm="0">
                                          <p:val>
                                            <p:fltVal val="0"/>
                                          </p:val>
                                        </p:tav>
                                        <p:tav tm="100000">
                                          <p:val>
                                            <p:strVal val="#ppt_h"/>
                                          </p:val>
                                        </p:tav>
                                      </p:tavLst>
                                    </p:anim>
                                    <p:animEffect transition="in" filter="fade">
                                      <p:cBhvr>
                                        <p:cTn id="31" dur="500"/>
                                        <p:tgtEl>
                                          <p:spTgt spid="49"/>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4" fill="hold" nodeType="after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additive="base">
                                        <p:cTn id="41" dur="500" fill="hold"/>
                                        <p:tgtEl>
                                          <p:spTgt spid="6"/>
                                        </p:tgtEl>
                                        <p:attrNameLst>
                                          <p:attrName>ppt_x</p:attrName>
                                        </p:attrNameLst>
                                      </p:cBhvr>
                                      <p:tavLst>
                                        <p:tav tm="0">
                                          <p:val>
                                            <p:strVal val="#ppt_x"/>
                                          </p:val>
                                        </p:tav>
                                        <p:tav tm="100000">
                                          <p:val>
                                            <p:strVal val="#ppt_x"/>
                                          </p:val>
                                        </p:tav>
                                      </p:tavLst>
                                    </p:anim>
                                    <p:anim calcmode="lin" valueType="num">
                                      <p:cBhvr additive="base">
                                        <p:cTn id="4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184" y="0"/>
            <a:ext cx="12238183" cy="6858000"/>
          </a:xfrm>
          <a:prstGeom prst="rect">
            <a:avLst/>
          </a:prstGeom>
        </p:spPr>
      </p:pic>
      <p:sp>
        <p:nvSpPr>
          <p:cNvPr id="2" name="圆角矩形 1"/>
          <p:cNvSpPr/>
          <p:nvPr/>
        </p:nvSpPr>
        <p:spPr>
          <a:xfrm>
            <a:off x="244763" y="436417"/>
            <a:ext cx="11610109" cy="5985164"/>
          </a:xfrm>
          <a:prstGeom prst="roundRect">
            <a:avLst/>
          </a:prstGeom>
          <a:solidFill>
            <a:schemeClr val="bg1"/>
          </a:solidFill>
          <a:ln w="38100">
            <a:solidFill>
              <a:srgbClr val="36B4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US" altLang="zh-CN" sz="2200" b="1">
              <a:solidFill>
                <a:prstClr val="black">
                  <a:lumMod val="75000"/>
                  <a:lumOff val="25000"/>
                </a:prst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MH_Entry_1">
            <a:hlinkClick r:id="rId4" action="ppaction://hlinksldjump"/>
          </p:cNvPr>
          <p:cNvSpPr txBox="1">
            <a:spLocks noChangeArrowheads="1"/>
          </p:cNvSpPr>
          <p:nvPr>
            <p:custDataLst>
              <p:tags r:id="rId1"/>
            </p:custDataLst>
          </p:nvPr>
        </p:nvSpPr>
        <p:spPr bwMode="auto">
          <a:xfrm>
            <a:off x="1007635" y="737592"/>
            <a:ext cx="3960266" cy="553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oAutofit/>
          </a:bodyPr>
          <a:lstStyle>
            <a:defPPr>
              <a:defRPr lang="zh-CN"/>
            </a:defPPr>
            <a:lvl1pPr>
              <a:defRPr>
                <a:latin typeface="华文细黑" panose="02010600040101010101" pitchFamily="2" charset="-122"/>
                <a:ea typeface="华文细黑" panose="02010600040101010101" pitchFamily="2" charset="-122"/>
              </a:defRPr>
            </a:lvl1pPr>
            <a:lvl2pPr marL="742950" indent="-285750">
              <a:defRPr>
                <a:latin typeface="Arial Narrow" panose="020B0606020202030204" pitchFamily="34" charset="0"/>
                <a:ea typeface="宋体" panose="02010600030101010101" pitchFamily="2" charset="-122"/>
              </a:defRPr>
            </a:lvl2pPr>
            <a:lvl3pPr marL="1143000" indent="-228600">
              <a:defRPr>
                <a:latin typeface="Arial Narrow" panose="020B0606020202030204" pitchFamily="34" charset="0"/>
                <a:ea typeface="宋体" panose="02010600030101010101" pitchFamily="2" charset="-122"/>
              </a:defRPr>
            </a:lvl3pPr>
            <a:lvl4pPr marL="1600200" indent="-228600">
              <a:defRPr>
                <a:latin typeface="Arial Narrow" panose="020B0606020202030204" pitchFamily="34" charset="0"/>
                <a:ea typeface="宋体" panose="02010600030101010101" pitchFamily="2" charset="-122"/>
              </a:defRPr>
            </a:lvl4pPr>
            <a:lvl5pPr marL="2057400" indent="-228600">
              <a:defRPr>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latin typeface="Arial Narrow" panose="020B0606020202030204" pitchFamily="34" charset="0"/>
                <a:ea typeface="宋体" panose="02010600030101010101" pitchFamily="2" charset="-122"/>
              </a:defRPr>
            </a:lvl9pPr>
          </a:lstStyle>
          <a:p>
            <a:pPr marL="457200" lvl="0" indent="-457200">
              <a:buFont typeface="Wingdings" panose="05000000000000000000" pitchFamily="2" charset="2"/>
              <a:buChar char="ü"/>
            </a:pPr>
            <a:r>
              <a:rPr lang="zh-CN" altLang="en-US" sz="2800">
                <a:solidFill>
                  <a:prstClr val="black"/>
                </a:solidFill>
                <a:latin typeface="印品灵秀体（非商用）" panose="02000000000000000000" charset="-122"/>
                <a:ea typeface="印品灵秀体（非商用）" panose="02000000000000000000" charset="-122"/>
                <a:cs typeface="+mn-ea"/>
                <a:sym typeface="Arial" panose="020B0604020202020204" pitchFamily="34" charset="0"/>
              </a:rPr>
              <a:t>休闲夏令营</a:t>
            </a:r>
          </a:p>
        </p:txBody>
      </p:sp>
      <p:grpSp>
        <p:nvGrpSpPr>
          <p:cNvPr id="3" name="组合 2"/>
          <p:cNvGrpSpPr/>
          <p:nvPr/>
        </p:nvGrpSpPr>
        <p:grpSpPr>
          <a:xfrm>
            <a:off x="942197" y="1592003"/>
            <a:ext cx="4285497" cy="3730760"/>
            <a:chOff x="942197" y="1592003"/>
            <a:chExt cx="4285497" cy="3730760"/>
          </a:xfrm>
        </p:grpSpPr>
        <p:pic>
          <p:nvPicPr>
            <p:cNvPr id="4" name="图片 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42197" y="1592003"/>
              <a:ext cx="4285497" cy="3730760"/>
            </a:xfrm>
            <a:prstGeom prst="rect">
              <a:avLst/>
            </a:prstGeom>
          </p:spPr>
        </p:pic>
        <p:sp>
          <p:nvSpPr>
            <p:cNvPr id="40" name="矩形 39"/>
            <p:cNvSpPr/>
            <p:nvPr/>
          </p:nvSpPr>
          <p:spPr>
            <a:xfrm>
              <a:off x="1612261" y="2320821"/>
              <a:ext cx="3151347" cy="2260491"/>
            </a:xfrm>
            <a:prstGeom prst="rect">
              <a:avLst/>
            </a:prstGeom>
          </p:spPr>
          <p:txBody>
            <a:bodyPr wrap="square">
              <a:spAutoFit/>
            </a:bodyPr>
            <a:lstStyle/>
            <a:p>
              <a:pPr marL="285750" indent="-285750">
                <a:lnSpc>
                  <a:spcPct val="150000"/>
                </a:lnSpc>
                <a:buFont typeface="Wingdings" panose="05000000000000000000" pitchFamily="2" charset="2"/>
                <a:buChar char="u"/>
              </a:pPr>
              <a:r>
                <a:rPr lang="zh-CN" altLang="en-US" sz="16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以原始自然环境为载体，陶冶孩子情操，释放压力。</a:t>
              </a:r>
            </a:p>
            <a:p>
              <a:pPr marL="285750" indent="-285750">
                <a:lnSpc>
                  <a:spcPct val="150000"/>
                </a:lnSpc>
                <a:buFont typeface="Wingdings" panose="05000000000000000000" pitchFamily="2" charset="2"/>
                <a:buChar char="u"/>
              </a:pPr>
              <a:r>
                <a:rPr lang="zh-CN" altLang="en-US" sz="16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在活动过程中加入简单的团队活动，使孩子建立团队意识。</a:t>
              </a:r>
            </a:p>
            <a:p>
              <a:pPr marL="285750" indent="-285750">
                <a:lnSpc>
                  <a:spcPct val="150000"/>
                </a:lnSpc>
                <a:buFont typeface="Wingdings" panose="05000000000000000000" pitchFamily="2" charset="2"/>
                <a:buChar char="u"/>
              </a:pPr>
              <a:r>
                <a:rPr lang="zh-CN" altLang="en-US" sz="16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消除孩子自私心理，拓宽思维提升个人做人魅力。</a:t>
              </a:r>
            </a:p>
          </p:txBody>
        </p:sp>
      </p:grpSp>
      <p:pic>
        <p:nvPicPr>
          <p:cNvPr id="13" name="图片 1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008371" y="3625476"/>
            <a:ext cx="3805533" cy="2717799"/>
          </a:xfrm>
          <a:prstGeom prst="rect">
            <a:avLst/>
          </a:prstGeom>
        </p:spPr>
      </p:pic>
      <p:pic>
        <p:nvPicPr>
          <p:cNvPr id="14" name="图片 13"/>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541268" y="370710"/>
            <a:ext cx="3505199" cy="3505199"/>
          </a:xfrm>
          <a:prstGeom prst="rect">
            <a:avLst/>
          </a:prstGeom>
        </p:spPr>
      </p:pic>
      <p:grpSp>
        <p:nvGrpSpPr>
          <p:cNvPr id="23" name="组合 22"/>
          <p:cNvGrpSpPr/>
          <p:nvPr/>
        </p:nvGrpSpPr>
        <p:grpSpPr>
          <a:xfrm>
            <a:off x="6462553" y="1935701"/>
            <a:ext cx="1010889" cy="857689"/>
            <a:chOff x="6462553" y="1935701"/>
            <a:chExt cx="1010889" cy="857689"/>
          </a:xfrm>
        </p:grpSpPr>
        <p:sp>
          <p:nvSpPr>
            <p:cNvPr id="41" name="任意多边形 10"/>
            <p:cNvSpPr/>
            <p:nvPr/>
          </p:nvSpPr>
          <p:spPr>
            <a:xfrm>
              <a:off x="6462553" y="1935701"/>
              <a:ext cx="874421" cy="857689"/>
            </a:xfrm>
            <a:prstGeom prst="ellipse">
              <a:avLst/>
            </a:prstGeom>
            <a:solidFill>
              <a:srgbClr val="36B4A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sym typeface="Arial" panose="020B0604020202020204" pitchFamily="34" charset="0"/>
              </a:endParaRPr>
            </a:p>
          </p:txBody>
        </p:sp>
        <p:sp>
          <p:nvSpPr>
            <p:cNvPr id="15" name="文本框 14"/>
            <p:cNvSpPr txBox="1"/>
            <p:nvPr/>
          </p:nvSpPr>
          <p:spPr>
            <a:xfrm>
              <a:off x="6545428" y="2164490"/>
              <a:ext cx="928014" cy="400110"/>
            </a:xfrm>
            <a:prstGeom prst="rect">
              <a:avLst/>
            </a:prstGeom>
            <a:noFill/>
          </p:spPr>
          <p:txBody>
            <a:bodyPr wrap="square" rtlCol="0">
              <a:spAutoFit/>
            </a:bodyPr>
            <a:lstStyle/>
            <a:p>
              <a:r>
                <a:rPr lang="zh-CN" altLang="en-US" sz="2000" b="1">
                  <a:solidFill>
                    <a:schemeClr val="bg1"/>
                  </a:solidFill>
                  <a:latin typeface="华文楷体" panose="02010600040101010101" pitchFamily="2" charset="-122"/>
                  <a:ea typeface="华文楷体" panose="02010600040101010101" pitchFamily="2" charset="-122"/>
                  <a:cs typeface="+mn-ea"/>
                </a:rPr>
                <a:t>愉快</a:t>
              </a:r>
            </a:p>
          </p:txBody>
        </p:sp>
      </p:grpSp>
      <p:grpSp>
        <p:nvGrpSpPr>
          <p:cNvPr id="42" name="组合 41"/>
          <p:cNvGrpSpPr/>
          <p:nvPr/>
        </p:nvGrpSpPr>
        <p:grpSpPr>
          <a:xfrm>
            <a:off x="9690662" y="4555530"/>
            <a:ext cx="1010889" cy="857689"/>
            <a:chOff x="6462553" y="1935701"/>
            <a:chExt cx="1010889" cy="857689"/>
          </a:xfrm>
        </p:grpSpPr>
        <p:sp>
          <p:nvSpPr>
            <p:cNvPr id="43" name="任意多边形 10"/>
            <p:cNvSpPr/>
            <p:nvPr/>
          </p:nvSpPr>
          <p:spPr>
            <a:xfrm>
              <a:off x="6462553" y="1935701"/>
              <a:ext cx="874421" cy="857689"/>
            </a:xfrm>
            <a:prstGeom prst="ellipse">
              <a:avLst/>
            </a:prstGeom>
            <a:solidFill>
              <a:srgbClr val="36B4A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sym typeface="Arial" panose="020B0604020202020204" pitchFamily="34" charset="0"/>
              </a:endParaRPr>
            </a:p>
          </p:txBody>
        </p:sp>
        <p:sp>
          <p:nvSpPr>
            <p:cNvPr id="44" name="文本框 43"/>
            <p:cNvSpPr txBox="1"/>
            <p:nvPr/>
          </p:nvSpPr>
          <p:spPr>
            <a:xfrm>
              <a:off x="6545428" y="2164490"/>
              <a:ext cx="928014" cy="400110"/>
            </a:xfrm>
            <a:prstGeom prst="rect">
              <a:avLst/>
            </a:prstGeom>
            <a:noFill/>
          </p:spPr>
          <p:txBody>
            <a:bodyPr wrap="square" rtlCol="0">
              <a:spAutoFit/>
            </a:bodyPr>
            <a:lstStyle/>
            <a:p>
              <a:r>
                <a:rPr lang="zh-CN" altLang="en-US" sz="2000" b="1">
                  <a:solidFill>
                    <a:schemeClr val="bg1"/>
                  </a:solidFill>
                  <a:latin typeface="华文楷体" panose="02010600040101010101" pitchFamily="2" charset="-122"/>
                  <a:ea typeface="华文楷体" panose="02010600040101010101" pitchFamily="2" charset="-122"/>
                  <a:cs typeface="+mn-ea"/>
                </a:rPr>
                <a:t>交流</a:t>
              </a:r>
            </a:p>
          </p:txBody>
        </p:sp>
      </p:grpSp>
      <p:pic>
        <p:nvPicPr>
          <p:cNvPr id="28" name="图片 27"/>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rot="1248024">
            <a:off x="6774900" y="2052347"/>
            <a:ext cx="3080551" cy="308055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advClick="0" advTm="0">
        <p:pull/>
      </p:transition>
    </mc:Choice>
    <mc:Fallback xmlns="">
      <p:transition spd="slow" advClick="0" advTm="0">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1" presetClass="entr" presetSubtype="1"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heel(1)">
                                      <p:cBhvr>
                                        <p:cTn id="13" dur="2000"/>
                                        <p:tgtEl>
                                          <p:spTgt spid="3"/>
                                        </p:tgtEl>
                                      </p:cBhvr>
                                    </p:animEffect>
                                  </p:childTnLst>
                                </p:cTn>
                              </p:par>
                            </p:childTnLst>
                          </p:cTn>
                        </p:par>
                        <p:par>
                          <p:cTn id="14" fill="hold">
                            <p:stCondLst>
                              <p:cond delay="3000"/>
                            </p:stCondLst>
                            <p:childTnLst>
                              <p:par>
                                <p:cTn id="15" presetID="42"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1000"/>
                                        <p:tgtEl>
                                          <p:spTgt spid="23"/>
                                        </p:tgtEl>
                                      </p:cBhvr>
                                    </p:animEffect>
                                    <p:anim calcmode="lin" valueType="num">
                                      <p:cBhvr>
                                        <p:cTn id="18" dur="1000" fill="hold"/>
                                        <p:tgtEl>
                                          <p:spTgt spid="23"/>
                                        </p:tgtEl>
                                        <p:attrNameLst>
                                          <p:attrName>ppt_x</p:attrName>
                                        </p:attrNameLst>
                                      </p:cBhvr>
                                      <p:tavLst>
                                        <p:tav tm="0">
                                          <p:val>
                                            <p:strVal val="#ppt_x"/>
                                          </p:val>
                                        </p:tav>
                                        <p:tav tm="100000">
                                          <p:val>
                                            <p:strVal val="#ppt_x"/>
                                          </p:val>
                                        </p:tav>
                                      </p:tavLst>
                                    </p:anim>
                                    <p:anim calcmode="lin" valueType="num">
                                      <p:cBhvr>
                                        <p:cTn id="19" dur="1000" fill="hold"/>
                                        <p:tgtEl>
                                          <p:spTgt spid="23"/>
                                        </p:tgtEl>
                                        <p:attrNameLst>
                                          <p:attrName>ppt_y</p:attrName>
                                        </p:attrNameLst>
                                      </p:cBhvr>
                                      <p:tavLst>
                                        <p:tav tm="0">
                                          <p:val>
                                            <p:strVal val="#ppt_y+.1"/>
                                          </p:val>
                                        </p:tav>
                                        <p:tav tm="100000">
                                          <p:val>
                                            <p:strVal val="#ppt_y"/>
                                          </p:val>
                                        </p:tav>
                                      </p:tavLst>
                                    </p:anim>
                                  </p:childTnLst>
                                </p:cTn>
                              </p:par>
                            </p:childTnLst>
                          </p:cTn>
                        </p:par>
                        <p:par>
                          <p:cTn id="20" fill="hold">
                            <p:stCondLst>
                              <p:cond delay="4000"/>
                            </p:stCondLst>
                            <p:childTnLst>
                              <p:par>
                                <p:cTn id="21" presetID="42" presetClass="entr" presetSubtype="0"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1000"/>
                                        <p:tgtEl>
                                          <p:spTgt spid="14"/>
                                        </p:tgtEl>
                                      </p:cBhvr>
                                    </p:animEffect>
                                    <p:anim calcmode="lin" valueType="num">
                                      <p:cBhvr>
                                        <p:cTn id="24" dur="1000" fill="hold"/>
                                        <p:tgtEl>
                                          <p:spTgt spid="14"/>
                                        </p:tgtEl>
                                        <p:attrNameLst>
                                          <p:attrName>ppt_x</p:attrName>
                                        </p:attrNameLst>
                                      </p:cBhvr>
                                      <p:tavLst>
                                        <p:tav tm="0">
                                          <p:val>
                                            <p:strVal val="#ppt_x"/>
                                          </p:val>
                                        </p:tav>
                                        <p:tav tm="100000">
                                          <p:val>
                                            <p:strVal val="#ppt_x"/>
                                          </p:val>
                                        </p:tav>
                                      </p:tavLst>
                                    </p:anim>
                                    <p:anim calcmode="lin" valueType="num">
                                      <p:cBhvr>
                                        <p:cTn id="25" dur="1000" fill="hold"/>
                                        <p:tgtEl>
                                          <p:spTgt spid="14"/>
                                        </p:tgtEl>
                                        <p:attrNameLst>
                                          <p:attrName>ppt_y</p:attrName>
                                        </p:attrNameLst>
                                      </p:cBhvr>
                                      <p:tavLst>
                                        <p:tav tm="0">
                                          <p:val>
                                            <p:strVal val="#ppt_y+.1"/>
                                          </p:val>
                                        </p:tav>
                                        <p:tav tm="100000">
                                          <p:val>
                                            <p:strVal val="#ppt_y"/>
                                          </p:val>
                                        </p:tav>
                                      </p:tavLst>
                                    </p:anim>
                                  </p:childTnLst>
                                </p:cTn>
                              </p:par>
                            </p:childTnLst>
                          </p:cTn>
                        </p:par>
                        <p:par>
                          <p:cTn id="26" fill="hold">
                            <p:stCondLst>
                              <p:cond delay="5000"/>
                            </p:stCondLst>
                            <p:childTnLst>
                              <p:par>
                                <p:cTn id="27" presetID="42" presetClass="entr" presetSubtype="0" fill="hold"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1000"/>
                                        <p:tgtEl>
                                          <p:spTgt spid="28"/>
                                        </p:tgtEl>
                                      </p:cBhvr>
                                    </p:animEffect>
                                    <p:anim calcmode="lin" valueType="num">
                                      <p:cBhvr>
                                        <p:cTn id="30" dur="1000" fill="hold"/>
                                        <p:tgtEl>
                                          <p:spTgt spid="28"/>
                                        </p:tgtEl>
                                        <p:attrNameLst>
                                          <p:attrName>ppt_x</p:attrName>
                                        </p:attrNameLst>
                                      </p:cBhvr>
                                      <p:tavLst>
                                        <p:tav tm="0">
                                          <p:val>
                                            <p:strVal val="#ppt_x"/>
                                          </p:val>
                                        </p:tav>
                                        <p:tav tm="100000">
                                          <p:val>
                                            <p:strVal val="#ppt_x"/>
                                          </p:val>
                                        </p:tav>
                                      </p:tavLst>
                                    </p:anim>
                                    <p:anim calcmode="lin" valueType="num">
                                      <p:cBhvr>
                                        <p:cTn id="31" dur="1000" fill="hold"/>
                                        <p:tgtEl>
                                          <p:spTgt spid="28"/>
                                        </p:tgtEl>
                                        <p:attrNameLst>
                                          <p:attrName>ppt_y</p:attrName>
                                        </p:attrNameLst>
                                      </p:cBhvr>
                                      <p:tavLst>
                                        <p:tav tm="0">
                                          <p:val>
                                            <p:strVal val="#ppt_y+.1"/>
                                          </p:val>
                                        </p:tav>
                                        <p:tav tm="100000">
                                          <p:val>
                                            <p:strVal val="#ppt_y"/>
                                          </p:val>
                                        </p:tav>
                                      </p:tavLst>
                                    </p:anim>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fade">
                                      <p:cBhvr>
                                        <p:cTn id="35" dur="1000"/>
                                        <p:tgtEl>
                                          <p:spTgt spid="42"/>
                                        </p:tgtEl>
                                      </p:cBhvr>
                                    </p:animEffect>
                                    <p:anim calcmode="lin" valueType="num">
                                      <p:cBhvr>
                                        <p:cTn id="36" dur="1000" fill="hold"/>
                                        <p:tgtEl>
                                          <p:spTgt spid="42"/>
                                        </p:tgtEl>
                                        <p:attrNameLst>
                                          <p:attrName>ppt_x</p:attrName>
                                        </p:attrNameLst>
                                      </p:cBhvr>
                                      <p:tavLst>
                                        <p:tav tm="0">
                                          <p:val>
                                            <p:strVal val="#ppt_x"/>
                                          </p:val>
                                        </p:tav>
                                        <p:tav tm="100000">
                                          <p:val>
                                            <p:strVal val="#ppt_x"/>
                                          </p:val>
                                        </p:tav>
                                      </p:tavLst>
                                    </p:anim>
                                    <p:anim calcmode="lin" valueType="num">
                                      <p:cBhvr>
                                        <p:cTn id="37" dur="1000" fill="hold"/>
                                        <p:tgtEl>
                                          <p:spTgt spid="42"/>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42" presetClass="entr" presetSubtype="0"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
            <a:ext cx="12247418" cy="6858001"/>
          </a:xfrm>
          <a:prstGeom prst="rect">
            <a:avLst/>
          </a:prstGeom>
        </p:spPr>
      </p:pic>
      <p:sp>
        <p:nvSpPr>
          <p:cNvPr id="2" name="圆角矩形 1"/>
          <p:cNvSpPr/>
          <p:nvPr/>
        </p:nvSpPr>
        <p:spPr>
          <a:xfrm>
            <a:off x="244763" y="436417"/>
            <a:ext cx="11610109" cy="5985164"/>
          </a:xfrm>
          <a:prstGeom prst="roundRect">
            <a:avLst/>
          </a:prstGeom>
          <a:solidFill>
            <a:schemeClr val="bg1"/>
          </a:solidFill>
          <a:ln w="38100">
            <a:solidFill>
              <a:srgbClr val="36B4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US" altLang="zh-CN" sz="2200" b="1">
              <a:solidFill>
                <a:prstClr val="black">
                  <a:lumMod val="75000"/>
                  <a:lumOff val="25000"/>
                </a:prst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MH_Entry_1">
            <a:hlinkClick r:id="rId4" action="ppaction://hlinksldjump"/>
          </p:cNvPr>
          <p:cNvSpPr txBox="1">
            <a:spLocks noChangeArrowheads="1"/>
          </p:cNvSpPr>
          <p:nvPr>
            <p:custDataLst>
              <p:tags r:id="rId1"/>
            </p:custDataLst>
          </p:nvPr>
        </p:nvSpPr>
        <p:spPr bwMode="auto">
          <a:xfrm>
            <a:off x="1007635" y="737592"/>
            <a:ext cx="3960266" cy="553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oAutofit/>
          </a:bodyPr>
          <a:lstStyle>
            <a:defPPr>
              <a:defRPr lang="zh-CN"/>
            </a:defPPr>
            <a:lvl1pPr>
              <a:defRPr>
                <a:latin typeface="华文细黑" panose="02010600040101010101" pitchFamily="2" charset="-122"/>
                <a:ea typeface="华文细黑" panose="02010600040101010101" pitchFamily="2" charset="-122"/>
              </a:defRPr>
            </a:lvl1pPr>
            <a:lvl2pPr marL="742950" indent="-285750">
              <a:defRPr>
                <a:latin typeface="Arial Narrow" panose="020B0606020202030204" pitchFamily="34" charset="0"/>
                <a:ea typeface="宋体" panose="02010600030101010101" pitchFamily="2" charset="-122"/>
              </a:defRPr>
            </a:lvl2pPr>
            <a:lvl3pPr marL="1143000" indent="-228600">
              <a:defRPr>
                <a:latin typeface="Arial Narrow" panose="020B0606020202030204" pitchFamily="34" charset="0"/>
                <a:ea typeface="宋体" panose="02010600030101010101" pitchFamily="2" charset="-122"/>
              </a:defRPr>
            </a:lvl3pPr>
            <a:lvl4pPr marL="1600200" indent="-228600">
              <a:defRPr>
                <a:latin typeface="Arial Narrow" panose="020B0606020202030204" pitchFamily="34" charset="0"/>
                <a:ea typeface="宋体" panose="02010600030101010101" pitchFamily="2" charset="-122"/>
              </a:defRPr>
            </a:lvl4pPr>
            <a:lvl5pPr marL="2057400" indent="-228600">
              <a:defRPr>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latin typeface="Arial Narrow" panose="020B0606020202030204" pitchFamily="34" charset="0"/>
                <a:ea typeface="宋体" panose="02010600030101010101" pitchFamily="2" charset="-122"/>
              </a:defRPr>
            </a:lvl9pPr>
          </a:lstStyle>
          <a:p>
            <a:pPr marL="457200" indent="-457200">
              <a:buFont typeface="Wingdings" panose="05000000000000000000" pitchFamily="2" charset="2"/>
              <a:buChar char="ü"/>
            </a:pPr>
            <a:r>
              <a:rPr lang="zh-CN" altLang="en-US" sz="2800">
                <a:solidFill>
                  <a:prstClr val="black"/>
                </a:solidFill>
                <a:latin typeface="印品灵秀体（非商用）" panose="02000000000000000000" charset="-122"/>
                <a:ea typeface="印品灵秀体（非商用）" panose="02000000000000000000" charset="-122"/>
                <a:cs typeface="+mn-ea"/>
                <a:sym typeface="Arial" panose="020B0604020202020204" pitchFamily="34" charset="0"/>
              </a:rPr>
              <a:t>特殊目的性夏令营</a:t>
            </a:r>
          </a:p>
        </p:txBody>
      </p:sp>
      <p:grpSp>
        <p:nvGrpSpPr>
          <p:cNvPr id="4" name="组合 3"/>
          <p:cNvGrpSpPr/>
          <p:nvPr/>
        </p:nvGrpSpPr>
        <p:grpSpPr>
          <a:xfrm>
            <a:off x="492807" y="1727246"/>
            <a:ext cx="3812235" cy="3708400"/>
            <a:chOff x="492807" y="1727246"/>
            <a:chExt cx="3812235" cy="3708400"/>
          </a:xfrm>
        </p:grpSpPr>
        <p:pic>
          <p:nvPicPr>
            <p:cNvPr id="3" name="图片 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92807" y="1727246"/>
              <a:ext cx="3812235" cy="3708400"/>
            </a:xfrm>
            <a:prstGeom prst="rect">
              <a:avLst/>
            </a:prstGeom>
          </p:spPr>
        </p:pic>
        <p:sp>
          <p:nvSpPr>
            <p:cNvPr id="20" name="矩形 19"/>
            <p:cNvSpPr/>
            <p:nvPr/>
          </p:nvSpPr>
          <p:spPr>
            <a:xfrm>
              <a:off x="1648061" y="2811102"/>
              <a:ext cx="1723549" cy="461665"/>
            </a:xfrm>
            <a:prstGeom prst="rect">
              <a:avLst/>
            </a:prstGeom>
          </p:spPr>
          <p:txBody>
            <a:bodyPr wrap="none">
              <a:spAutoFit/>
            </a:bodyPr>
            <a:lstStyle/>
            <a:p>
              <a:r>
                <a:rPr lang="zh-CN" altLang="en-US" sz="2400" b="1">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军训夏令营</a:t>
              </a:r>
            </a:p>
          </p:txBody>
        </p:sp>
      </p:grpSp>
      <p:grpSp>
        <p:nvGrpSpPr>
          <p:cNvPr id="5" name="组合 4"/>
          <p:cNvGrpSpPr/>
          <p:nvPr/>
        </p:nvGrpSpPr>
        <p:grpSpPr>
          <a:xfrm>
            <a:off x="4010667" y="1727246"/>
            <a:ext cx="3812235" cy="3708400"/>
            <a:chOff x="4010667" y="1727246"/>
            <a:chExt cx="3812235" cy="3708400"/>
          </a:xfrm>
        </p:grpSpPr>
        <p:pic>
          <p:nvPicPr>
            <p:cNvPr id="18" name="图片 1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010667" y="1727246"/>
              <a:ext cx="3812235" cy="3708400"/>
            </a:xfrm>
            <a:prstGeom prst="rect">
              <a:avLst/>
            </a:prstGeom>
          </p:spPr>
        </p:pic>
        <p:sp>
          <p:nvSpPr>
            <p:cNvPr id="21" name="矩形 20"/>
            <p:cNvSpPr/>
            <p:nvPr/>
          </p:nvSpPr>
          <p:spPr>
            <a:xfrm>
              <a:off x="5248716" y="2811101"/>
              <a:ext cx="1723549" cy="461665"/>
            </a:xfrm>
            <a:prstGeom prst="rect">
              <a:avLst/>
            </a:prstGeom>
          </p:spPr>
          <p:txBody>
            <a:bodyPr wrap="none">
              <a:spAutoFit/>
            </a:bodyPr>
            <a:lstStyle/>
            <a:p>
              <a:r>
                <a:rPr lang="zh-CN" altLang="en-US" sz="2400" b="1">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减肥夏令营</a:t>
              </a:r>
            </a:p>
          </p:txBody>
        </p:sp>
      </p:grpSp>
      <p:grpSp>
        <p:nvGrpSpPr>
          <p:cNvPr id="6" name="组合 5"/>
          <p:cNvGrpSpPr/>
          <p:nvPr/>
        </p:nvGrpSpPr>
        <p:grpSpPr>
          <a:xfrm>
            <a:off x="7528526" y="1727246"/>
            <a:ext cx="3812235" cy="3708400"/>
            <a:chOff x="7528526" y="1727246"/>
            <a:chExt cx="3812235" cy="3708400"/>
          </a:xfrm>
        </p:grpSpPr>
        <p:pic>
          <p:nvPicPr>
            <p:cNvPr id="19" name="图片 1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28526" y="1727246"/>
              <a:ext cx="3812235" cy="3708400"/>
            </a:xfrm>
            <a:prstGeom prst="rect">
              <a:avLst/>
            </a:prstGeom>
          </p:spPr>
        </p:pic>
        <p:sp>
          <p:nvSpPr>
            <p:cNvPr id="22" name="矩形 21"/>
            <p:cNvSpPr/>
            <p:nvPr/>
          </p:nvSpPr>
          <p:spPr>
            <a:xfrm>
              <a:off x="8379163" y="2814347"/>
              <a:ext cx="2339102" cy="461665"/>
            </a:xfrm>
            <a:prstGeom prst="rect">
              <a:avLst/>
            </a:prstGeom>
          </p:spPr>
          <p:txBody>
            <a:bodyPr wrap="none">
              <a:spAutoFit/>
            </a:bodyPr>
            <a:lstStyle/>
            <a:p>
              <a:r>
                <a:rPr lang="zh-CN" altLang="en-US" sz="2400" b="1">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商业媒体夏令营</a:t>
              </a:r>
            </a:p>
          </p:txBody>
        </p:sp>
      </p:grpSp>
    </p:spTree>
  </p:cSld>
  <p:clrMapOvr>
    <a:masterClrMapping/>
  </p:clrMapOvr>
  <mc:AlternateContent xmlns:mc="http://schemas.openxmlformats.org/markup-compatibility/2006" xmlns:p14="http://schemas.microsoft.com/office/powerpoint/2010/main">
    <mc:Choice Requires="p14">
      <p:transition spd="slow" p14:dur="1400" advClick="0" advTm="0">
        <p:cover/>
      </p:transition>
    </mc:Choice>
    <mc:Fallback xmlns="">
      <p:transition spd="slow" advClick="0" advTm="0">
        <p:cov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184" y="0"/>
            <a:ext cx="12238183" cy="6858000"/>
          </a:xfrm>
          <a:prstGeom prst="rect">
            <a:avLst/>
          </a:prstGeom>
        </p:spPr>
      </p:pic>
      <p:sp>
        <p:nvSpPr>
          <p:cNvPr id="2" name="圆角矩形 1"/>
          <p:cNvSpPr/>
          <p:nvPr/>
        </p:nvSpPr>
        <p:spPr>
          <a:xfrm>
            <a:off x="244763" y="436417"/>
            <a:ext cx="11610109" cy="5985164"/>
          </a:xfrm>
          <a:prstGeom prst="roundRect">
            <a:avLst/>
          </a:prstGeom>
          <a:solidFill>
            <a:schemeClr val="bg1"/>
          </a:solidFill>
          <a:ln w="38100">
            <a:solidFill>
              <a:srgbClr val="36B4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US" altLang="zh-CN" sz="2200" b="1">
              <a:solidFill>
                <a:prstClr val="black">
                  <a:lumMod val="75000"/>
                  <a:lumOff val="25000"/>
                </a:prst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MH_Entry_1">
            <a:hlinkClick r:id="rId4" action="ppaction://hlinksldjump"/>
          </p:cNvPr>
          <p:cNvSpPr txBox="1">
            <a:spLocks noChangeArrowheads="1"/>
          </p:cNvSpPr>
          <p:nvPr>
            <p:custDataLst>
              <p:tags r:id="rId1"/>
            </p:custDataLst>
          </p:nvPr>
        </p:nvSpPr>
        <p:spPr bwMode="auto">
          <a:xfrm>
            <a:off x="1007634" y="737592"/>
            <a:ext cx="4737383" cy="553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oAutofit/>
          </a:bodyPr>
          <a:lstStyle>
            <a:defPPr>
              <a:defRPr lang="zh-CN"/>
            </a:defPPr>
            <a:lvl1pPr>
              <a:defRPr>
                <a:latin typeface="华文细黑" panose="02010600040101010101" pitchFamily="2" charset="-122"/>
                <a:ea typeface="华文细黑" panose="02010600040101010101" pitchFamily="2" charset="-122"/>
              </a:defRPr>
            </a:lvl1pPr>
            <a:lvl2pPr marL="742950" indent="-285750">
              <a:defRPr>
                <a:latin typeface="Arial Narrow" panose="020B0606020202030204" pitchFamily="34" charset="0"/>
                <a:ea typeface="宋体" panose="02010600030101010101" pitchFamily="2" charset="-122"/>
              </a:defRPr>
            </a:lvl2pPr>
            <a:lvl3pPr marL="1143000" indent="-228600">
              <a:defRPr>
                <a:latin typeface="Arial Narrow" panose="020B0606020202030204" pitchFamily="34" charset="0"/>
                <a:ea typeface="宋体" panose="02010600030101010101" pitchFamily="2" charset="-122"/>
              </a:defRPr>
            </a:lvl3pPr>
            <a:lvl4pPr marL="1600200" indent="-228600">
              <a:defRPr>
                <a:latin typeface="Arial Narrow" panose="020B0606020202030204" pitchFamily="34" charset="0"/>
                <a:ea typeface="宋体" panose="02010600030101010101" pitchFamily="2" charset="-122"/>
              </a:defRPr>
            </a:lvl4pPr>
            <a:lvl5pPr marL="2057400" indent="-228600">
              <a:defRPr>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latin typeface="Arial Narrow" panose="020B0606020202030204" pitchFamily="34" charset="0"/>
                <a:ea typeface="宋体" panose="02010600030101010101" pitchFamily="2" charset="-122"/>
              </a:defRPr>
            </a:lvl9pPr>
          </a:lstStyle>
          <a:p>
            <a:pPr marL="457200" indent="-457200">
              <a:buFont typeface="Wingdings" panose="05000000000000000000" pitchFamily="2" charset="2"/>
              <a:buChar char="ü"/>
            </a:pPr>
            <a:r>
              <a:rPr lang="zh-CN" altLang="en-US" sz="2800">
                <a:solidFill>
                  <a:prstClr val="black"/>
                </a:solidFill>
                <a:latin typeface="印品灵秀体（非商用）" panose="02000000000000000000" charset="-122"/>
                <a:ea typeface="印品灵秀体（非商用）" panose="02000000000000000000" charset="-122"/>
                <a:cs typeface="+mn-ea"/>
                <a:sym typeface="Arial" panose="020B0604020202020204" pitchFamily="34" charset="0"/>
              </a:rPr>
              <a:t>儿童拓展夏令营收费标准</a:t>
            </a:r>
          </a:p>
        </p:txBody>
      </p:sp>
      <p:pic>
        <p:nvPicPr>
          <p:cNvPr id="4" name="图片 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44940" y="1849576"/>
            <a:ext cx="6096012" cy="6096012"/>
          </a:xfrm>
          <a:prstGeom prst="rect">
            <a:avLst/>
          </a:prstGeom>
        </p:spPr>
      </p:pic>
      <p:grpSp>
        <p:nvGrpSpPr>
          <p:cNvPr id="7" name="组合 6"/>
          <p:cNvGrpSpPr/>
          <p:nvPr/>
        </p:nvGrpSpPr>
        <p:grpSpPr>
          <a:xfrm>
            <a:off x="544940" y="2153688"/>
            <a:ext cx="3408218" cy="1423909"/>
            <a:chOff x="1220071" y="2144452"/>
            <a:chExt cx="3408218" cy="1423909"/>
          </a:xfrm>
        </p:grpSpPr>
        <p:pic>
          <p:nvPicPr>
            <p:cNvPr id="5" name="图片 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220071" y="2144452"/>
              <a:ext cx="3408218" cy="1423909"/>
            </a:xfrm>
            <a:prstGeom prst="rect">
              <a:avLst/>
            </a:prstGeom>
          </p:spPr>
        </p:pic>
        <p:sp>
          <p:nvSpPr>
            <p:cNvPr id="6" name="矩形 5"/>
            <p:cNvSpPr/>
            <p:nvPr/>
          </p:nvSpPr>
          <p:spPr>
            <a:xfrm>
              <a:off x="1754025" y="2782516"/>
              <a:ext cx="2787943" cy="369332"/>
            </a:xfrm>
            <a:prstGeom prst="rect">
              <a:avLst/>
            </a:prstGeom>
          </p:spPr>
          <p:txBody>
            <a:bodyPr wrap="none">
              <a:spAutoFit/>
            </a:bodyPr>
            <a:lstStyle/>
            <a:p>
              <a:pPr marL="0" marR="0" lvl="0" indent="0" defTabSz="914400" eaLnBrk="1" fontAlgn="auto" latinLnBrk="0" hangingPunct="1">
                <a:lnSpc>
                  <a:spcPct val="100000"/>
                </a:lnSpc>
                <a:spcBef>
                  <a:spcPct val="0"/>
                </a:spcBef>
                <a:spcAft>
                  <a:spcPct val="0"/>
                </a:spcAft>
                <a:buClrTx/>
                <a:buSzTx/>
                <a:buFontTx/>
                <a:buNone/>
                <a:defRPr/>
              </a:pPr>
              <a:r>
                <a:rPr lang="en-US" altLang="zh-CN">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A</a:t>
              </a:r>
              <a:r>
                <a:rPr lang="zh-CN" altLang="en-US">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套</a:t>
              </a:r>
              <a:r>
                <a:rPr lang="en-US" altLang="zh-CN">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1600</a:t>
              </a:r>
              <a:r>
                <a:rPr lang="zh-CN" altLang="en-US">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元</a:t>
              </a:r>
              <a:r>
                <a:rPr lang="en-US" altLang="zh-CN">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a:t>
              </a:r>
              <a:r>
                <a:rPr lang="zh-CN" altLang="en-US">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人（</a:t>
              </a:r>
              <a:r>
                <a:rPr lang="en-US" altLang="zh-CN">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5</a:t>
              </a:r>
              <a:r>
                <a:rPr lang="zh-CN" altLang="en-US">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天</a:t>
              </a:r>
              <a:r>
                <a:rPr lang="en-US" altLang="zh-CN">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5</a:t>
              </a:r>
              <a:r>
                <a:rPr lang="zh-CN" altLang="en-US">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夜</a:t>
              </a:r>
              <a:r>
                <a:rPr lang="zh-CN" altLang="en-US" b="1">
                  <a:solidFill>
                    <a:prstClr val="black"/>
                  </a:solidFill>
                  <a:latin typeface="华文楷体" panose="02010600040101010101" pitchFamily="2" charset="-122"/>
                  <a:ea typeface="华文楷体" panose="02010600040101010101" pitchFamily="2" charset="-122"/>
                  <a:cs typeface="+mn-ea"/>
                  <a:sym typeface="Arial" panose="020B0604020202020204" pitchFamily="34" charset="0"/>
                </a:rPr>
                <a:t>）</a:t>
              </a:r>
              <a:endParaRPr lang="zh-CN" altLang="en-US" b="1">
                <a:solidFill>
                  <a:prstClr val="black"/>
                </a:solidFill>
                <a:latin typeface="华文楷体" panose="02010600040101010101" pitchFamily="2" charset="-122"/>
                <a:ea typeface="华文楷体" panose="02010600040101010101" pitchFamily="2" charset="-122"/>
                <a:cs typeface="+mn-ea"/>
              </a:endParaRPr>
            </a:p>
          </p:txBody>
        </p:sp>
      </p:grpSp>
      <p:grpSp>
        <p:nvGrpSpPr>
          <p:cNvPr id="15" name="组合 14"/>
          <p:cNvGrpSpPr/>
          <p:nvPr/>
        </p:nvGrpSpPr>
        <p:grpSpPr>
          <a:xfrm>
            <a:off x="4261712" y="2153688"/>
            <a:ext cx="3408218" cy="1423909"/>
            <a:chOff x="1220071" y="2144452"/>
            <a:chExt cx="3408218" cy="1423909"/>
          </a:xfrm>
        </p:grpSpPr>
        <p:pic>
          <p:nvPicPr>
            <p:cNvPr id="16" name="图片 1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220071" y="2144452"/>
              <a:ext cx="3408218" cy="1423909"/>
            </a:xfrm>
            <a:prstGeom prst="rect">
              <a:avLst/>
            </a:prstGeom>
          </p:spPr>
        </p:pic>
        <p:sp>
          <p:nvSpPr>
            <p:cNvPr id="23" name="矩形 22"/>
            <p:cNvSpPr/>
            <p:nvPr/>
          </p:nvSpPr>
          <p:spPr>
            <a:xfrm>
              <a:off x="1754025" y="2782516"/>
              <a:ext cx="2787943" cy="369332"/>
            </a:xfrm>
            <a:prstGeom prst="rect">
              <a:avLst/>
            </a:prstGeom>
          </p:spPr>
          <p:txBody>
            <a:bodyPr wrap="none">
              <a:spAutoFit/>
            </a:bodyPr>
            <a:lstStyle/>
            <a:p>
              <a:pPr marL="0" marR="0" lvl="0" indent="0" defTabSz="914400" eaLnBrk="1" fontAlgn="auto" latinLnBrk="0" hangingPunct="1">
                <a:lnSpc>
                  <a:spcPct val="100000"/>
                </a:lnSpc>
                <a:spcBef>
                  <a:spcPct val="0"/>
                </a:spcBef>
                <a:spcAft>
                  <a:spcPct val="0"/>
                </a:spcAft>
                <a:buClrTx/>
                <a:buSzTx/>
                <a:buFontTx/>
                <a:buNone/>
                <a:defRPr/>
              </a:pPr>
              <a:r>
                <a:rPr lang="en-US" altLang="zh-CN">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B</a:t>
              </a:r>
              <a:r>
                <a:rPr lang="zh-CN" altLang="en-US">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套</a:t>
              </a:r>
              <a:r>
                <a:rPr lang="en-US" altLang="zh-CN">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1600</a:t>
              </a:r>
              <a:r>
                <a:rPr lang="zh-CN" altLang="en-US">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元</a:t>
              </a:r>
              <a:r>
                <a:rPr lang="en-US" altLang="zh-CN">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a:t>
              </a:r>
              <a:r>
                <a:rPr lang="zh-CN" altLang="en-US">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人（</a:t>
              </a:r>
              <a:r>
                <a:rPr lang="en-US" altLang="zh-CN">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5</a:t>
              </a:r>
              <a:r>
                <a:rPr lang="zh-CN" altLang="en-US">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天</a:t>
              </a:r>
              <a:r>
                <a:rPr lang="en-US" altLang="zh-CN">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5</a:t>
              </a:r>
              <a:r>
                <a:rPr lang="zh-CN" altLang="en-US">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夜）</a:t>
              </a:r>
              <a:endParaRPr lang="zh-CN" altLang="en-US">
                <a:solidFill>
                  <a:schemeClr val="tx1">
                    <a:lumMod val="75000"/>
                    <a:lumOff val="25000"/>
                  </a:schemeClr>
                </a:solidFill>
                <a:latin typeface="Arial" panose="020B0604020202020204" pitchFamily="34" charset="0"/>
                <a:ea typeface="微软雅黑" panose="020B0503020204020204" pitchFamily="34" charset="-122"/>
                <a:cs typeface="+mn-ea"/>
              </a:endParaRPr>
            </a:p>
          </p:txBody>
        </p:sp>
      </p:grpSp>
      <p:grpSp>
        <p:nvGrpSpPr>
          <p:cNvPr id="25" name="组合 24"/>
          <p:cNvGrpSpPr/>
          <p:nvPr/>
        </p:nvGrpSpPr>
        <p:grpSpPr>
          <a:xfrm>
            <a:off x="7967796" y="2153687"/>
            <a:ext cx="3408218" cy="1423909"/>
            <a:chOff x="1220071" y="2144452"/>
            <a:chExt cx="3408218" cy="1423909"/>
          </a:xfrm>
        </p:grpSpPr>
        <p:pic>
          <p:nvPicPr>
            <p:cNvPr id="26" name="图片 2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220071" y="2144452"/>
              <a:ext cx="3408218" cy="1423909"/>
            </a:xfrm>
            <a:prstGeom prst="rect">
              <a:avLst/>
            </a:prstGeom>
          </p:spPr>
        </p:pic>
        <p:sp>
          <p:nvSpPr>
            <p:cNvPr id="27" name="矩形 26"/>
            <p:cNvSpPr/>
            <p:nvPr/>
          </p:nvSpPr>
          <p:spPr>
            <a:xfrm>
              <a:off x="1754025" y="2782516"/>
              <a:ext cx="2800767" cy="369332"/>
            </a:xfrm>
            <a:prstGeom prst="rect">
              <a:avLst/>
            </a:prstGeom>
          </p:spPr>
          <p:txBody>
            <a:bodyPr wrap="none">
              <a:spAutoFit/>
            </a:bodyPr>
            <a:lstStyle/>
            <a:p>
              <a:pPr>
                <a:defRPr/>
              </a:pPr>
              <a:r>
                <a:rPr lang="en-US" altLang="zh-CN">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C</a:t>
              </a:r>
              <a:r>
                <a:rPr lang="zh-CN" altLang="en-US">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套</a:t>
              </a:r>
              <a:r>
                <a:rPr lang="en-US" altLang="zh-CN">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1600</a:t>
              </a:r>
              <a:r>
                <a:rPr lang="zh-CN" altLang="en-US">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元</a:t>
              </a:r>
              <a:r>
                <a:rPr lang="en-US" altLang="zh-CN">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a:t>
              </a:r>
              <a:r>
                <a:rPr lang="zh-CN" altLang="en-US">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人（</a:t>
              </a:r>
              <a:r>
                <a:rPr lang="en-US" altLang="zh-CN">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5</a:t>
              </a:r>
              <a:r>
                <a:rPr lang="zh-CN" altLang="en-US">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天</a:t>
              </a:r>
              <a:r>
                <a:rPr lang="en-US" altLang="zh-CN">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5</a:t>
              </a:r>
              <a:r>
                <a:rPr lang="zh-CN" altLang="en-US">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夜）</a:t>
              </a:r>
              <a:endParaRPr lang="zh-CN" altLang="en-US">
                <a:solidFill>
                  <a:schemeClr val="tx1">
                    <a:lumMod val="75000"/>
                    <a:lumOff val="25000"/>
                  </a:schemeClr>
                </a:solidFill>
                <a:latin typeface="Arial" panose="020B0604020202020204" pitchFamily="34" charset="0"/>
                <a:ea typeface="微软雅黑" panose="020B0503020204020204" pitchFamily="34" charset="-122"/>
                <a:cs typeface="+mn-ea"/>
              </a:endParaRPr>
            </a:p>
          </p:txBody>
        </p:sp>
      </p:grpSp>
      <p:grpSp>
        <p:nvGrpSpPr>
          <p:cNvPr id="28" name="组合 27"/>
          <p:cNvGrpSpPr/>
          <p:nvPr/>
        </p:nvGrpSpPr>
        <p:grpSpPr>
          <a:xfrm>
            <a:off x="8037069" y="4044092"/>
            <a:ext cx="3408218" cy="1423909"/>
            <a:chOff x="1220071" y="2144452"/>
            <a:chExt cx="3408218" cy="1423909"/>
          </a:xfrm>
        </p:grpSpPr>
        <p:pic>
          <p:nvPicPr>
            <p:cNvPr id="29" name="图片 28"/>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220071" y="2144452"/>
              <a:ext cx="3408218" cy="1423909"/>
            </a:xfrm>
            <a:prstGeom prst="rect">
              <a:avLst/>
            </a:prstGeom>
          </p:spPr>
        </p:pic>
        <p:sp>
          <p:nvSpPr>
            <p:cNvPr id="30" name="矩形 29"/>
            <p:cNvSpPr/>
            <p:nvPr/>
          </p:nvSpPr>
          <p:spPr>
            <a:xfrm>
              <a:off x="1754025" y="2782516"/>
              <a:ext cx="1516762" cy="369332"/>
            </a:xfrm>
            <a:prstGeom prst="rect">
              <a:avLst/>
            </a:prstGeom>
          </p:spPr>
          <p:txBody>
            <a:bodyPr wrap="none">
              <a:spAutoFit/>
            </a:bodyPr>
            <a:lstStyle/>
            <a:p>
              <a:pPr marR="0" lvl="0" indent="0" fontAlgn="auto">
                <a:lnSpc>
                  <a:spcPct val="100000"/>
                </a:lnSpc>
                <a:spcBef>
                  <a:spcPct val="0"/>
                </a:spcBef>
                <a:spcAft>
                  <a:spcPct val="0"/>
                </a:spcAft>
                <a:buClrTx/>
                <a:buSzTx/>
                <a:buFontTx/>
                <a:buNone/>
                <a:defRPr/>
              </a:pPr>
              <a:r>
                <a:rPr lang="en-US" altLang="zh-CN">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D</a:t>
              </a:r>
              <a:r>
                <a:rPr lang="zh-CN" altLang="en-US">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套待定</a:t>
              </a:r>
              <a:r>
                <a:rPr lang="en-US" altLang="zh-CN">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zh-CN" altLang="en-US">
                <a:solidFill>
                  <a:schemeClr val="tx1">
                    <a:lumMod val="75000"/>
                    <a:lumOff val="25000"/>
                  </a:schemeClr>
                </a:solidFill>
                <a:latin typeface="Arial" panose="020B0604020202020204" pitchFamily="34" charset="0"/>
                <a:ea typeface="微软雅黑" panose="020B0503020204020204" pitchFamily="34" charset="-122"/>
                <a:cs typeface="+mn-ea"/>
              </a:endParaRPr>
            </a:p>
          </p:txBody>
        </p:sp>
      </p:grpSp>
    </p:spTree>
  </p:cSld>
  <p:clrMapOvr>
    <a:masterClrMapping/>
  </p:clrMapOvr>
  <mc:AlternateContent xmlns:mc="http://schemas.openxmlformats.org/markup-compatibility/2006" xmlns:p14="http://schemas.microsoft.com/office/powerpoint/2010/main">
    <mc:Choice Requires="p14">
      <p:transition spd="slow" p14:dur="1400" advClick="0" advTm="0">
        <p:split orient="vert"/>
      </p:transition>
    </mc:Choice>
    <mc:Fallback xmlns="">
      <p:transition spd="slow" advClick="0"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6"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80">
                                          <p:stCondLst>
                                            <p:cond delay="0"/>
                                          </p:stCondLst>
                                        </p:cTn>
                                        <p:tgtEl>
                                          <p:spTgt spid="7"/>
                                        </p:tgtEl>
                                      </p:cBhvr>
                                    </p:animEffect>
                                    <p:anim calcmode="lin" valueType="num">
                                      <p:cBhvr>
                                        <p:cTn id="1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9" dur="26">
                                          <p:stCondLst>
                                            <p:cond delay="650"/>
                                          </p:stCondLst>
                                        </p:cTn>
                                        <p:tgtEl>
                                          <p:spTgt spid="7"/>
                                        </p:tgtEl>
                                      </p:cBhvr>
                                      <p:to x="100000" y="60000"/>
                                    </p:animScale>
                                    <p:animScale>
                                      <p:cBhvr>
                                        <p:cTn id="20" dur="166" decel="50000">
                                          <p:stCondLst>
                                            <p:cond delay="676"/>
                                          </p:stCondLst>
                                        </p:cTn>
                                        <p:tgtEl>
                                          <p:spTgt spid="7"/>
                                        </p:tgtEl>
                                      </p:cBhvr>
                                      <p:to x="100000" y="100000"/>
                                    </p:animScale>
                                    <p:animScale>
                                      <p:cBhvr>
                                        <p:cTn id="21" dur="26">
                                          <p:stCondLst>
                                            <p:cond delay="1312"/>
                                          </p:stCondLst>
                                        </p:cTn>
                                        <p:tgtEl>
                                          <p:spTgt spid="7"/>
                                        </p:tgtEl>
                                      </p:cBhvr>
                                      <p:to x="100000" y="80000"/>
                                    </p:animScale>
                                    <p:animScale>
                                      <p:cBhvr>
                                        <p:cTn id="22" dur="166" decel="50000">
                                          <p:stCondLst>
                                            <p:cond delay="1338"/>
                                          </p:stCondLst>
                                        </p:cTn>
                                        <p:tgtEl>
                                          <p:spTgt spid="7"/>
                                        </p:tgtEl>
                                      </p:cBhvr>
                                      <p:to x="100000" y="100000"/>
                                    </p:animScale>
                                    <p:animScale>
                                      <p:cBhvr>
                                        <p:cTn id="23" dur="26">
                                          <p:stCondLst>
                                            <p:cond delay="1642"/>
                                          </p:stCondLst>
                                        </p:cTn>
                                        <p:tgtEl>
                                          <p:spTgt spid="7"/>
                                        </p:tgtEl>
                                      </p:cBhvr>
                                      <p:to x="100000" y="90000"/>
                                    </p:animScale>
                                    <p:animScale>
                                      <p:cBhvr>
                                        <p:cTn id="24" dur="166" decel="50000">
                                          <p:stCondLst>
                                            <p:cond delay="1668"/>
                                          </p:stCondLst>
                                        </p:cTn>
                                        <p:tgtEl>
                                          <p:spTgt spid="7"/>
                                        </p:tgtEl>
                                      </p:cBhvr>
                                      <p:to x="100000" y="100000"/>
                                    </p:animScale>
                                    <p:animScale>
                                      <p:cBhvr>
                                        <p:cTn id="25" dur="26">
                                          <p:stCondLst>
                                            <p:cond delay="1808"/>
                                          </p:stCondLst>
                                        </p:cTn>
                                        <p:tgtEl>
                                          <p:spTgt spid="7"/>
                                        </p:tgtEl>
                                      </p:cBhvr>
                                      <p:to x="100000" y="95000"/>
                                    </p:animScale>
                                    <p:animScale>
                                      <p:cBhvr>
                                        <p:cTn id="26" dur="166" decel="50000">
                                          <p:stCondLst>
                                            <p:cond delay="1834"/>
                                          </p:stCondLst>
                                        </p:cTn>
                                        <p:tgtEl>
                                          <p:spTgt spid="7"/>
                                        </p:tgtEl>
                                      </p:cBhvr>
                                      <p:to x="100000" y="100000"/>
                                    </p:animScale>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down)">
                                      <p:cBhvr>
                                        <p:cTn id="30" dur="580">
                                          <p:stCondLst>
                                            <p:cond delay="0"/>
                                          </p:stCondLst>
                                        </p:cTn>
                                        <p:tgtEl>
                                          <p:spTgt spid="15"/>
                                        </p:tgtEl>
                                      </p:cBhvr>
                                    </p:animEffect>
                                    <p:anim calcmode="lin" valueType="num">
                                      <p:cBhvr>
                                        <p:cTn id="31"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36" dur="26">
                                          <p:stCondLst>
                                            <p:cond delay="650"/>
                                          </p:stCondLst>
                                        </p:cTn>
                                        <p:tgtEl>
                                          <p:spTgt spid="15"/>
                                        </p:tgtEl>
                                      </p:cBhvr>
                                      <p:to x="100000" y="60000"/>
                                    </p:animScale>
                                    <p:animScale>
                                      <p:cBhvr>
                                        <p:cTn id="37" dur="166" decel="50000">
                                          <p:stCondLst>
                                            <p:cond delay="676"/>
                                          </p:stCondLst>
                                        </p:cTn>
                                        <p:tgtEl>
                                          <p:spTgt spid="15"/>
                                        </p:tgtEl>
                                      </p:cBhvr>
                                      <p:to x="100000" y="100000"/>
                                    </p:animScale>
                                    <p:animScale>
                                      <p:cBhvr>
                                        <p:cTn id="38" dur="26">
                                          <p:stCondLst>
                                            <p:cond delay="1312"/>
                                          </p:stCondLst>
                                        </p:cTn>
                                        <p:tgtEl>
                                          <p:spTgt spid="15"/>
                                        </p:tgtEl>
                                      </p:cBhvr>
                                      <p:to x="100000" y="80000"/>
                                    </p:animScale>
                                    <p:animScale>
                                      <p:cBhvr>
                                        <p:cTn id="39" dur="166" decel="50000">
                                          <p:stCondLst>
                                            <p:cond delay="1338"/>
                                          </p:stCondLst>
                                        </p:cTn>
                                        <p:tgtEl>
                                          <p:spTgt spid="15"/>
                                        </p:tgtEl>
                                      </p:cBhvr>
                                      <p:to x="100000" y="100000"/>
                                    </p:animScale>
                                    <p:animScale>
                                      <p:cBhvr>
                                        <p:cTn id="40" dur="26">
                                          <p:stCondLst>
                                            <p:cond delay="1642"/>
                                          </p:stCondLst>
                                        </p:cTn>
                                        <p:tgtEl>
                                          <p:spTgt spid="15"/>
                                        </p:tgtEl>
                                      </p:cBhvr>
                                      <p:to x="100000" y="90000"/>
                                    </p:animScale>
                                    <p:animScale>
                                      <p:cBhvr>
                                        <p:cTn id="41" dur="166" decel="50000">
                                          <p:stCondLst>
                                            <p:cond delay="1668"/>
                                          </p:stCondLst>
                                        </p:cTn>
                                        <p:tgtEl>
                                          <p:spTgt spid="15"/>
                                        </p:tgtEl>
                                      </p:cBhvr>
                                      <p:to x="100000" y="100000"/>
                                    </p:animScale>
                                    <p:animScale>
                                      <p:cBhvr>
                                        <p:cTn id="42" dur="26">
                                          <p:stCondLst>
                                            <p:cond delay="1808"/>
                                          </p:stCondLst>
                                        </p:cTn>
                                        <p:tgtEl>
                                          <p:spTgt spid="15"/>
                                        </p:tgtEl>
                                      </p:cBhvr>
                                      <p:to x="100000" y="95000"/>
                                    </p:animScale>
                                    <p:animScale>
                                      <p:cBhvr>
                                        <p:cTn id="43" dur="166" decel="50000">
                                          <p:stCondLst>
                                            <p:cond delay="1834"/>
                                          </p:stCondLst>
                                        </p:cTn>
                                        <p:tgtEl>
                                          <p:spTgt spid="15"/>
                                        </p:tgtEl>
                                      </p:cBhvr>
                                      <p:to x="100000" y="100000"/>
                                    </p:animScale>
                                  </p:childTnLst>
                                </p:cTn>
                              </p:par>
                            </p:childTnLst>
                          </p:cTn>
                        </p:par>
                        <p:par>
                          <p:cTn id="44" fill="hold">
                            <p:stCondLst>
                              <p:cond delay="5000"/>
                            </p:stCondLst>
                            <p:childTnLst>
                              <p:par>
                                <p:cTn id="45" presetID="26"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down)">
                                      <p:cBhvr>
                                        <p:cTn id="47" dur="580">
                                          <p:stCondLst>
                                            <p:cond delay="0"/>
                                          </p:stCondLst>
                                        </p:cTn>
                                        <p:tgtEl>
                                          <p:spTgt spid="25"/>
                                        </p:tgtEl>
                                      </p:cBhvr>
                                    </p:animEffect>
                                    <p:anim calcmode="lin" valueType="num">
                                      <p:cBhvr>
                                        <p:cTn id="48"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49"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50"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51"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52"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53" dur="26">
                                          <p:stCondLst>
                                            <p:cond delay="650"/>
                                          </p:stCondLst>
                                        </p:cTn>
                                        <p:tgtEl>
                                          <p:spTgt spid="25"/>
                                        </p:tgtEl>
                                      </p:cBhvr>
                                      <p:to x="100000" y="60000"/>
                                    </p:animScale>
                                    <p:animScale>
                                      <p:cBhvr>
                                        <p:cTn id="54" dur="166" decel="50000">
                                          <p:stCondLst>
                                            <p:cond delay="676"/>
                                          </p:stCondLst>
                                        </p:cTn>
                                        <p:tgtEl>
                                          <p:spTgt spid="25"/>
                                        </p:tgtEl>
                                      </p:cBhvr>
                                      <p:to x="100000" y="100000"/>
                                    </p:animScale>
                                    <p:animScale>
                                      <p:cBhvr>
                                        <p:cTn id="55" dur="26">
                                          <p:stCondLst>
                                            <p:cond delay="1312"/>
                                          </p:stCondLst>
                                        </p:cTn>
                                        <p:tgtEl>
                                          <p:spTgt spid="25"/>
                                        </p:tgtEl>
                                      </p:cBhvr>
                                      <p:to x="100000" y="80000"/>
                                    </p:animScale>
                                    <p:animScale>
                                      <p:cBhvr>
                                        <p:cTn id="56" dur="166" decel="50000">
                                          <p:stCondLst>
                                            <p:cond delay="1338"/>
                                          </p:stCondLst>
                                        </p:cTn>
                                        <p:tgtEl>
                                          <p:spTgt spid="25"/>
                                        </p:tgtEl>
                                      </p:cBhvr>
                                      <p:to x="100000" y="100000"/>
                                    </p:animScale>
                                    <p:animScale>
                                      <p:cBhvr>
                                        <p:cTn id="57" dur="26">
                                          <p:stCondLst>
                                            <p:cond delay="1642"/>
                                          </p:stCondLst>
                                        </p:cTn>
                                        <p:tgtEl>
                                          <p:spTgt spid="25"/>
                                        </p:tgtEl>
                                      </p:cBhvr>
                                      <p:to x="100000" y="90000"/>
                                    </p:animScale>
                                    <p:animScale>
                                      <p:cBhvr>
                                        <p:cTn id="58" dur="166" decel="50000">
                                          <p:stCondLst>
                                            <p:cond delay="1668"/>
                                          </p:stCondLst>
                                        </p:cTn>
                                        <p:tgtEl>
                                          <p:spTgt spid="25"/>
                                        </p:tgtEl>
                                      </p:cBhvr>
                                      <p:to x="100000" y="100000"/>
                                    </p:animScale>
                                    <p:animScale>
                                      <p:cBhvr>
                                        <p:cTn id="59" dur="26">
                                          <p:stCondLst>
                                            <p:cond delay="1808"/>
                                          </p:stCondLst>
                                        </p:cTn>
                                        <p:tgtEl>
                                          <p:spTgt spid="25"/>
                                        </p:tgtEl>
                                      </p:cBhvr>
                                      <p:to x="100000" y="95000"/>
                                    </p:animScale>
                                    <p:animScale>
                                      <p:cBhvr>
                                        <p:cTn id="60" dur="166" decel="50000">
                                          <p:stCondLst>
                                            <p:cond delay="1834"/>
                                          </p:stCondLst>
                                        </p:cTn>
                                        <p:tgtEl>
                                          <p:spTgt spid="25"/>
                                        </p:tgtEl>
                                      </p:cBhvr>
                                      <p:to x="100000" y="100000"/>
                                    </p:animScale>
                                  </p:childTnLst>
                                </p:cTn>
                              </p:par>
                            </p:childTnLst>
                          </p:cTn>
                        </p:par>
                        <p:par>
                          <p:cTn id="61" fill="hold">
                            <p:stCondLst>
                              <p:cond delay="7000"/>
                            </p:stCondLst>
                            <p:childTnLst>
                              <p:par>
                                <p:cTn id="62" presetID="26" presetClass="entr" presetSubtype="0" fill="hold"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wipe(down)">
                                      <p:cBhvr>
                                        <p:cTn id="64" dur="580">
                                          <p:stCondLst>
                                            <p:cond delay="0"/>
                                          </p:stCondLst>
                                        </p:cTn>
                                        <p:tgtEl>
                                          <p:spTgt spid="28"/>
                                        </p:tgtEl>
                                      </p:cBhvr>
                                    </p:animEffect>
                                    <p:anim calcmode="lin" valueType="num">
                                      <p:cBhvr>
                                        <p:cTn id="65"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6"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7"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8"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9"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70" dur="26">
                                          <p:stCondLst>
                                            <p:cond delay="650"/>
                                          </p:stCondLst>
                                        </p:cTn>
                                        <p:tgtEl>
                                          <p:spTgt spid="28"/>
                                        </p:tgtEl>
                                      </p:cBhvr>
                                      <p:to x="100000" y="60000"/>
                                    </p:animScale>
                                    <p:animScale>
                                      <p:cBhvr>
                                        <p:cTn id="71" dur="166" decel="50000">
                                          <p:stCondLst>
                                            <p:cond delay="676"/>
                                          </p:stCondLst>
                                        </p:cTn>
                                        <p:tgtEl>
                                          <p:spTgt spid="28"/>
                                        </p:tgtEl>
                                      </p:cBhvr>
                                      <p:to x="100000" y="100000"/>
                                    </p:animScale>
                                    <p:animScale>
                                      <p:cBhvr>
                                        <p:cTn id="72" dur="26">
                                          <p:stCondLst>
                                            <p:cond delay="1312"/>
                                          </p:stCondLst>
                                        </p:cTn>
                                        <p:tgtEl>
                                          <p:spTgt spid="28"/>
                                        </p:tgtEl>
                                      </p:cBhvr>
                                      <p:to x="100000" y="80000"/>
                                    </p:animScale>
                                    <p:animScale>
                                      <p:cBhvr>
                                        <p:cTn id="73" dur="166" decel="50000">
                                          <p:stCondLst>
                                            <p:cond delay="1338"/>
                                          </p:stCondLst>
                                        </p:cTn>
                                        <p:tgtEl>
                                          <p:spTgt spid="28"/>
                                        </p:tgtEl>
                                      </p:cBhvr>
                                      <p:to x="100000" y="100000"/>
                                    </p:animScale>
                                    <p:animScale>
                                      <p:cBhvr>
                                        <p:cTn id="74" dur="26">
                                          <p:stCondLst>
                                            <p:cond delay="1642"/>
                                          </p:stCondLst>
                                        </p:cTn>
                                        <p:tgtEl>
                                          <p:spTgt spid="28"/>
                                        </p:tgtEl>
                                      </p:cBhvr>
                                      <p:to x="100000" y="90000"/>
                                    </p:animScale>
                                    <p:animScale>
                                      <p:cBhvr>
                                        <p:cTn id="75" dur="166" decel="50000">
                                          <p:stCondLst>
                                            <p:cond delay="1668"/>
                                          </p:stCondLst>
                                        </p:cTn>
                                        <p:tgtEl>
                                          <p:spTgt spid="28"/>
                                        </p:tgtEl>
                                      </p:cBhvr>
                                      <p:to x="100000" y="100000"/>
                                    </p:animScale>
                                    <p:animScale>
                                      <p:cBhvr>
                                        <p:cTn id="76" dur="26">
                                          <p:stCondLst>
                                            <p:cond delay="1808"/>
                                          </p:stCondLst>
                                        </p:cTn>
                                        <p:tgtEl>
                                          <p:spTgt spid="28"/>
                                        </p:tgtEl>
                                      </p:cBhvr>
                                      <p:to x="100000" y="95000"/>
                                    </p:animScale>
                                    <p:animScale>
                                      <p:cBhvr>
                                        <p:cTn id="77" dur="166" decel="50000">
                                          <p:stCondLst>
                                            <p:cond delay="1834"/>
                                          </p:stCondLst>
                                        </p:cTn>
                                        <p:tgtEl>
                                          <p:spTgt spid="28"/>
                                        </p:tgtEl>
                                      </p:cBhvr>
                                      <p:to x="100000" y="100000"/>
                                    </p:animScale>
                                  </p:childTnLst>
                                </p:cTn>
                              </p:par>
                            </p:childTnLst>
                          </p:cTn>
                        </p:par>
                        <p:par>
                          <p:cTn id="78" fill="hold">
                            <p:stCondLst>
                              <p:cond delay="9000"/>
                            </p:stCondLst>
                            <p:childTnLst>
                              <p:par>
                                <p:cTn id="79" presetID="42" presetClass="entr" presetSubtype="0" fill="hold" nodeType="afterEffect">
                                  <p:stCondLst>
                                    <p:cond delay="0"/>
                                  </p:stCondLst>
                                  <p:childTnLst>
                                    <p:set>
                                      <p:cBhvr>
                                        <p:cTn id="80" dur="1" fill="hold">
                                          <p:stCondLst>
                                            <p:cond delay="0"/>
                                          </p:stCondLst>
                                        </p:cTn>
                                        <p:tgtEl>
                                          <p:spTgt spid="4"/>
                                        </p:tgtEl>
                                        <p:attrNameLst>
                                          <p:attrName>style.visibility</p:attrName>
                                        </p:attrNameLst>
                                      </p:cBhvr>
                                      <p:to>
                                        <p:strVal val="visible"/>
                                      </p:to>
                                    </p:set>
                                    <p:animEffect transition="in" filter="fade">
                                      <p:cBhvr>
                                        <p:cTn id="81" dur="1000"/>
                                        <p:tgtEl>
                                          <p:spTgt spid="4"/>
                                        </p:tgtEl>
                                      </p:cBhvr>
                                    </p:animEffect>
                                    <p:anim calcmode="lin" valueType="num">
                                      <p:cBhvr>
                                        <p:cTn id="82" dur="1000" fill="hold"/>
                                        <p:tgtEl>
                                          <p:spTgt spid="4"/>
                                        </p:tgtEl>
                                        <p:attrNameLst>
                                          <p:attrName>ppt_x</p:attrName>
                                        </p:attrNameLst>
                                      </p:cBhvr>
                                      <p:tavLst>
                                        <p:tav tm="0">
                                          <p:val>
                                            <p:strVal val="#ppt_x"/>
                                          </p:val>
                                        </p:tav>
                                        <p:tav tm="100000">
                                          <p:val>
                                            <p:strVal val="#ppt_x"/>
                                          </p:val>
                                        </p:tav>
                                      </p:tavLst>
                                    </p:anim>
                                    <p:anim calcmode="lin" valueType="num">
                                      <p:cBhvr>
                                        <p:cTn id="8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5" name="MH_Entry_1"/>
          <p:cNvSpPr txBox="1">
            <a:spLocks noChangeArrowheads="1"/>
          </p:cNvSpPr>
          <p:nvPr>
            <p:custDataLst>
              <p:tags r:id="rId1"/>
            </p:custDataLst>
          </p:nvPr>
        </p:nvSpPr>
        <p:spPr bwMode="auto">
          <a:xfrm>
            <a:off x="1918423" y="1864023"/>
            <a:ext cx="7195126" cy="157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oAutofit/>
          </a:bodyPr>
          <a:lstStyle>
            <a:defPPr>
              <a:defRPr lang="zh-CN"/>
            </a:defPPr>
            <a:lvl1pPr>
              <a:defRPr>
                <a:latin typeface="华文细黑" panose="02010600040101010101" pitchFamily="2" charset="-122"/>
                <a:ea typeface="华文细黑" panose="02010600040101010101" pitchFamily="2" charset="-122"/>
              </a:defRPr>
            </a:lvl1pPr>
            <a:lvl2pPr marL="742950" indent="-285750">
              <a:defRPr>
                <a:latin typeface="Arial Narrow" panose="020B0606020202030204" pitchFamily="34" charset="0"/>
                <a:ea typeface="宋体" panose="02010600030101010101" pitchFamily="2" charset="-122"/>
              </a:defRPr>
            </a:lvl2pPr>
            <a:lvl3pPr marL="1143000" indent="-228600">
              <a:defRPr>
                <a:latin typeface="Arial Narrow" panose="020B0606020202030204" pitchFamily="34" charset="0"/>
                <a:ea typeface="宋体" panose="02010600030101010101" pitchFamily="2" charset="-122"/>
              </a:defRPr>
            </a:lvl3pPr>
            <a:lvl4pPr marL="1600200" indent="-228600">
              <a:defRPr>
                <a:latin typeface="Arial Narrow" panose="020B0606020202030204" pitchFamily="34" charset="0"/>
                <a:ea typeface="宋体" panose="02010600030101010101" pitchFamily="2" charset="-122"/>
              </a:defRPr>
            </a:lvl4pPr>
            <a:lvl5pPr marL="2057400" indent="-228600">
              <a:defRPr>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latin typeface="Arial Narrow" panose="020B0606020202030204" pitchFamily="34" charset="0"/>
                <a:ea typeface="宋体" panose="02010600030101010101" pitchFamily="2" charset="-122"/>
              </a:defRPr>
            </a:lvl9pPr>
          </a:lstStyle>
          <a:p>
            <a:pPr algn="ctr"/>
            <a:r>
              <a:rPr lang="en-US" altLang="zh-CN" sz="6000" b="1">
                <a:solidFill>
                  <a:schemeClr val="tx1">
                    <a:lumMod val="75000"/>
                    <a:lumOff val="25000"/>
                  </a:schemeClr>
                </a:solidFill>
                <a:latin typeface="微软雅黑" panose="020B0503020204020204" pitchFamily="34" charset="-122"/>
                <a:ea typeface="微软雅黑" panose="020B0503020204020204" pitchFamily="34" charset="-122"/>
                <a:cs typeface="+mn-ea"/>
                <a:sym typeface="Arial" panose="020B0604020202020204" pitchFamily="34" charset="0"/>
              </a:rPr>
              <a:t>PART 03 </a:t>
            </a:r>
          </a:p>
          <a:p>
            <a:pPr algn="ctr"/>
            <a:r>
              <a:rPr lang="zh-CN" altLang="en-US" sz="8000" b="1">
                <a:solidFill>
                  <a:srgbClr val="36B4AD"/>
                </a:solidFill>
                <a:latin typeface="印品灵秀体（非商用）" panose="02000000000000000000" charset="-122"/>
                <a:ea typeface="印品灵秀体（非商用）" panose="02000000000000000000" charset="-122"/>
                <a:cs typeface="+mn-ea"/>
                <a:sym typeface="Arial" panose="020B0604020202020204" pitchFamily="34" charset="0"/>
              </a:rPr>
              <a:t>活动安排</a:t>
            </a:r>
          </a:p>
        </p:txBody>
      </p:sp>
      <p:sp>
        <p:nvSpPr>
          <p:cNvPr id="26" name="Rectangle 44"/>
          <p:cNvSpPr/>
          <p:nvPr/>
        </p:nvSpPr>
        <p:spPr>
          <a:xfrm>
            <a:off x="3745910" y="3780151"/>
            <a:ext cx="3540152" cy="479940"/>
          </a:xfrm>
          <a:prstGeom prst="rect">
            <a:avLst/>
          </a:prstGeom>
        </p:spPr>
        <p:txBody>
          <a:bodyPr wrap="square">
            <a:spAutoFit/>
          </a:bodyPr>
          <a:lstStyle/>
          <a:p>
            <a:pPr algn="ctr">
              <a:lnSpc>
                <a:spcPct val="120000"/>
              </a:lnSpc>
            </a:pPr>
            <a:r>
              <a:rPr lang="en-US" sz="1100">
                <a:solidFill>
                  <a:prstClr val="white">
                    <a:lumMod val="50000"/>
                  </a:prstClr>
                </a:solidFill>
                <a:ea typeface="微软雅黑" panose="020B0503020204020204" pitchFamily="34" charset="-122"/>
                <a:cs typeface="+mn-ea"/>
                <a:sym typeface="Arial" panose="020B0604020202020204" pitchFamily="34" charset="0"/>
              </a:rPr>
              <a:t>A wonderful serenity has taken possession of my entire soul, like these sweet</a:t>
            </a:r>
          </a:p>
        </p:txBody>
      </p:sp>
      <p:pic>
        <p:nvPicPr>
          <p:cNvPr id="10" name="图片 9"/>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28575" y="-27304"/>
            <a:ext cx="2187575" cy="1900144"/>
          </a:xfrm>
          <a:prstGeom prst="rect">
            <a:avLst/>
          </a:prstGeom>
        </p:spPr>
      </p:pic>
      <p:pic>
        <p:nvPicPr>
          <p:cNvPr id="5" name="图片 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452410" y="3075709"/>
            <a:ext cx="4608745" cy="3291430"/>
          </a:xfrm>
          <a:prstGeom prst="rect">
            <a:avLst/>
          </a:prstGeom>
        </p:spPr>
      </p:pic>
      <p:pic>
        <p:nvPicPr>
          <p:cNvPr id="7" name="图片 6"/>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127836" y="578423"/>
            <a:ext cx="1768763" cy="176876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advClick="0" advTm="0">
        <p14:ripp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fade">
                                      <p:cBhvr>
                                        <p:cTn id="24" dur="1000"/>
                                        <p:tgtEl>
                                          <p:spTgt spid="26"/>
                                        </p:tgtEl>
                                      </p:cBhvr>
                                    </p:animEffect>
                                    <p:anim calcmode="lin" valueType="num">
                                      <p:cBhvr>
                                        <p:cTn id="25" dur="1000" fill="hold"/>
                                        <p:tgtEl>
                                          <p:spTgt spid="26"/>
                                        </p:tgtEl>
                                        <p:attrNameLst>
                                          <p:attrName>ppt_x</p:attrName>
                                        </p:attrNameLst>
                                      </p:cBhvr>
                                      <p:tavLst>
                                        <p:tav tm="0">
                                          <p:val>
                                            <p:strVal val="#ppt_x"/>
                                          </p:val>
                                        </p:tav>
                                        <p:tav tm="100000">
                                          <p:val>
                                            <p:strVal val="#ppt_x"/>
                                          </p:val>
                                        </p:tav>
                                      </p:tavLst>
                                    </p:anim>
                                    <p:anim calcmode="lin" valueType="num">
                                      <p:cBhvr>
                                        <p:cTn id="26" dur="1000" fill="hold"/>
                                        <p:tgtEl>
                                          <p:spTgt spid="26"/>
                                        </p:tgtEl>
                                        <p:attrNameLst>
                                          <p:attrName>ppt_y</p:attrName>
                                        </p:attrNameLst>
                                      </p:cBhvr>
                                      <p:tavLst>
                                        <p:tav tm="0">
                                          <p:val>
                                            <p:strVal val="#ppt_y+.1"/>
                                          </p:val>
                                        </p:tav>
                                        <p:tav tm="100000">
                                          <p:val>
                                            <p:strVal val="#ppt_y"/>
                                          </p:val>
                                        </p:tav>
                                      </p:tavLst>
                                    </p:anim>
                                  </p:childTnLst>
                                </p:cTn>
                              </p:par>
                            </p:childTnLst>
                          </p:cTn>
                        </p:par>
                        <p:par>
                          <p:cTn id="27" fill="hold">
                            <p:stCondLst>
                              <p:cond delay="1000"/>
                            </p:stCondLst>
                            <p:childTnLst>
                              <p:par>
                                <p:cTn id="28" presetID="47" presetClass="entr" presetSubtype="0" fill="hold"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1000"/>
                                        <p:tgtEl>
                                          <p:spTgt spid="10"/>
                                        </p:tgtEl>
                                      </p:cBhvr>
                                    </p:animEffect>
                                    <p:anim calcmode="lin" valueType="num">
                                      <p:cBhvr>
                                        <p:cTn id="31" dur="1000" fill="hold"/>
                                        <p:tgtEl>
                                          <p:spTgt spid="10"/>
                                        </p:tgtEl>
                                        <p:attrNameLst>
                                          <p:attrName>ppt_x</p:attrName>
                                        </p:attrNameLst>
                                      </p:cBhvr>
                                      <p:tavLst>
                                        <p:tav tm="0">
                                          <p:val>
                                            <p:strVal val="#ppt_x"/>
                                          </p:val>
                                        </p:tav>
                                        <p:tav tm="100000">
                                          <p:val>
                                            <p:strVal val="#ppt_x"/>
                                          </p:val>
                                        </p:tav>
                                      </p:tavLst>
                                    </p:anim>
                                    <p:anim calcmode="lin" valueType="num">
                                      <p:cBhvr>
                                        <p:cTn id="3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184" y="0"/>
            <a:ext cx="12238183" cy="6858000"/>
          </a:xfrm>
          <a:prstGeom prst="rect">
            <a:avLst/>
          </a:prstGeom>
        </p:spPr>
      </p:pic>
      <p:sp>
        <p:nvSpPr>
          <p:cNvPr id="2" name="圆角矩形 1"/>
          <p:cNvSpPr/>
          <p:nvPr/>
        </p:nvSpPr>
        <p:spPr>
          <a:xfrm>
            <a:off x="244763" y="436417"/>
            <a:ext cx="11610109" cy="5985164"/>
          </a:xfrm>
          <a:prstGeom prst="roundRect">
            <a:avLst/>
          </a:prstGeom>
          <a:solidFill>
            <a:schemeClr val="bg1"/>
          </a:solidFill>
          <a:ln w="38100">
            <a:solidFill>
              <a:srgbClr val="36B4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US" altLang="zh-CN" sz="2200" b="1">
              <a:solidFill>
                <a:prstClr val="black">
                  <a:lumMod val="75000"/>
                  <a:lumOff val="25000"/>
                </a:prst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MH_Entry_1">
            <a:hlinkClick r:id="rId4" action="ppaction://hlinksldjump"/>
          </p:cNvPr>
          <p:cNvSpPr txBox="1">
            <a:spLocks noChangeArrowheads="1"/>
          </p:cNvSpPr>
          <p:nvPr>
            <p:custDataLst>
              <p:tags r:id="rId1"/>
            </p:custDataLst>
          </p:nvPr>
        </p:nvSpPr>
        <p:spPr bwMode="auto">
          <a:xfrm>
            <a:off x="1007634" y="737592"/>
            <a:ext cx="4737383" cy="553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oAutofit/>
          </a:bodyPr>
          <a:lstStyle>
            <a:defPPr>
              <a:defRPr lang="zh-CN"/>
            </a:defPPr>
            <a:lvl1pPr>
              <a:defRPr>
                <a:latin typeface="华文细黑" panose="02010600040101010101" pitchFamily="2" charset="-122"/>
                <a:ea typeface="华文细黑" panose="02010600040101010101" pitchFamily="2" charset="-122"/>
              </a:defRPr>
            </a:lvl1pPr>
            <a:lvl2pPr marL="742950" indent="-285750">
              <a:defRPr>
                <a:latin typeface="Arial Narrow" panose="020B0606020202030204" pitchFamily="34" charset="0"/>
                <a:ea typeface="宋体" panose="02010600030101010101" pitchFamily="2" charset="-122"/>
              </a:defRPr>
            </a:lvl2pPr>
            <a:lvl3pPr marL="1143000" indent="-228600">
              <a:defRPr>
                <a:latin typeface="Arial Narrow" panose="020B0606020202030204" pitchFamily="34" charset="0"/>
                <a:ea typeface="宋体" panose="02010600030101010101" pitchFamily="2" charset="-122"/>
              </a:defRPr>
            </a:lvl3pPr>
            <a:lvl4pPr marL="1600200" indent="-228600">
              <a:defRPr>
                <a:latin typeface="Arial Narrow" panose="020B0606020202030204" pitchFamily="34" charset="0"/>
                <a:ea typeface="宋体" panose="02010600030101010101" pitchFamily="2" charset="-122"/>
              </a:defRPr>
            </a:lvl4pPr>
            <a:lvl5pPr marL="2057400" indent="-228600">
              <a:defRPr>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latin typeface="Arial Narrow" panose="020B0606020202030204" pitchFamily="34" charset="0"/>
                <a:ea typeface="宋体" panose="02010600030101010101" pitchFamily="2" charset="-122"/>
              </a:defRPr>
            </a:lvl9pPr>
          </a:lstStyle>
          <a:p>
            <a:pPr marL="457200" indent="-457200">
              <a:buFont typeface="Wingdings" panose="05000000000000000000" pitchFamily="2" charset="2"/>
              <a:buChar char="ü"/>
            </a:pPr>
            <a:r>
              <a:rPr lang="zh-CN" altLang="en-US" sz="2800">
                <a:solidFill>
                  <a:prstClr val="black"/>
                </a:solidFill>
                <a:latin typeface="印品灵秀体（非商用）" panose="02000000000000000000" charset="-122"/>
                <a:ea typeface="印品灵秀体（非商用）" panose="02000000000000000000" charset="-122"/>
                <a:cs typeface="+mn-ea"/>
                <a:sym typeface="Arial" panose="020B0604020202020204" pitchFamily="34" charset="0"/>
              </a:rPr>
              <a:t>开机仪式</a:t>
            </a:r>
          </a:p>
        </p:txBody>
      </p:sp>
      <p:pic>
        <p:nvPicPr>
          <p:cNvPr id="4" name="图片 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07634" y="1290828"/>
            <a:ext cx="4438072" cy="4438072"/>
          </a:xfrm>
          <a:prstGeom prst="rect">
            <a:avLst/>
          </a:prstGeom>
        </p:spPr>
      </p:pic>
      <p:sp>
        <p:nvSpPr>
          <p:cNvPr id="18" name="矩形 17"/>
          <p:cNvSpPr/>
          <p:nvPr/>
        </p:nvSpPr>
        <p:spPr>
          <a:xfrm>
            <a:off x="1501836" y="3209848"/>
            <a:ext cx="3449668" cy="1714765"/>
          </a:xfrm>
          <a:prstGeom prst="rect">
            <a:avLst/>
          </a:prstGeom>
        </p:spPr>
        <p:txBody>
          <a:bodyPr wrap="square">
            <a:spAutoFit/>
          </a:bodyPr>
          <a:lstStyle/>
          <a:p>
            <a:pPr>
              <a:lnSpc>
                <a:spcPct val="150000"/>
              </a:lnSpc>
            </a:pPr>
            <a:r>
              <a:rPr lang="en-US" altLang="zh-CN">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20XX</a:t>
            </a:r>
            <a:r>
              <a:rPr lang="zh-CN" altLang="en-US">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年</a:t>
            </a:r>
            <a:r>
              <a:rPr lang="en-US" altLang="zh-CN">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XX</a:t>
            </a:r>
            <a:r>
              <a:rPr lang="zh-CN" altLang="en-US">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月</a:t>
            </a:r>
            <a:r>
              <a:rPr lang="en-US" altLang="zh-CN">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XX</a:t>
            </a:r>
            <a:r>
              <a:rPr lang="zh-CN" altLang="en-US">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日早</a:t>
            </a:r>
            <a:r>
              <a:rPr lang="en-US" altLang="zh-CN">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X</a:t>
            </a:r>
            <a:r>
              <a:rPr lang="zh-CN" altLang="en-US">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点于</a:t>
            </a:r>
            <a:r>
              <a:rPr lang="en-US" altLang="zh-CN">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XXX</a:t>
            </a:r>
            <a:r>
              <a:rPr lang="zh-CN" altLang="en-US">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大厦门前</a:t>
            </a:r>
            <a:r>
              <a:rPr lang="en-US" altLang="zh-CN">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，列队集合。届时有媒体摄像报道，</a:t>
            </a:r>
            <a:r>
              <a:rPr lang="zh-CN" altLang="zh-CN">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同</a:t>
            </a:r>
            <a:r>
              <a:rPr lang="en-US" altLang="zh-CN">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时我方将有专业的摄像师进行全程摄像。</a:t>
            </a:r>
            <a:endParaRPr lang="zh-CN" altLang="zh-CN">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pic>
        <p:nvPicPr>
          <p:cNvPr id="6" name="图片 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flipH="1">
            <a:off x="6272605" y="3098487"/>
            <a:ext cx="3535753" cy="2651815"/>
          </a:xfrm>
          <a:prstGeom prst="rect">
            <a:avLst/>
          </a:prstGeom>
        </p:spPr>
      </p:pic>
      <p:sp>
        <p:nvSpPr>
          <p:cNvPr id="21" name="矩形 20"/>
          <p:cNvSpPr/>
          <p:nvPr/>
        </p:nvSpPr>
        <p:spPr>
          <a:xfrm>
            <a:off x="6208577" y="1845022"/>
            <a:ext cx="3458754" cy="1134413"/>
          </a:xfrm>
          <a:prstGeom prst="rect">
            <a:avLst/>
          </a:prstGeom>
        </p:spPr>
        <p:txBody>
          <a:bodyPr wrap="square">
            <a:spAutoFit/>
          </a:bodyPr>
          <a:lstStyle/>
          <a:p>
            <a:pPr>
              <a:lnSpc>
                <a:spcPct val="150000"/>
              </a:lnSpc>
            </a:pPr>
            <a:r>
              <a:rPr lang="zh-CN" altLang="zh-CN" sz="2400">
                <a:solidFill>
                  <a:prstClr val="black"/>
                </a:solidFill>
                <a:latin typeface="华文楷体" panose="02010600040101010101" pitchFamily="2" charset="-122"/>
                <a:ea typeface="华文楷体" panose="02010600040101010101" pitchFamily="2" charset="-122"/>
                <a:cs typeface="+mn-ea"/>
                <a:sym typeface="Arial" panose="020B0604020202020204" pitchFamily="34" charset="0"/>
              </a:rPr>
              <a:t>1</a:t>
            </a:r>
            <a:r>
              <a:rPr lang="en-US" altLang="zh-CN" sz="2400">
                <a:solidFill>
                  <a:prstClr val="black"/>
                </a:solidFill>
                <a:latin typeface="华文楷体" panose="02010600040101010101" pitchFamily="2" charset="-122"/>
                <a:ea typeface="华文楷体" panose="02010600040101010101" pitchFamily="2" charset="-122"/>
                <a:cs typeface="+mn-ea"/>
                <a:sym typeface="Arial" panose="020B0604020202020204" pitchFamily="34" charset="0"/>
              </a:rPr>
              <a:t>.</a:t>
            </a:r>
            <a:r>
              <a:rPr lang="en-US" altLang="zh-CN" sz="2400" err="1">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由主办方代表讲话，宣布拓展体验夏令营开营</a:t>
            </a:r>
            <a:r>
              <a:rPr lang="zh-CN" altLang="en-US" sz="24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zh-CN" altLang="zh-CN" sz="24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400" advClick="0" advTm="0">
        <p14:prism isContent="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16" presetClass="entr" presetSubtype="21"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barn(inVertical)">
                                      <p:cBhvr>
                                        <p:cTn id="19" dur="500"/>
                                        <p:tgtEl>
                                          <p:spTgt spid="18"/>
                                        </p:tgtEl>
                                      </p:cBhvr>
                                    </p:animEffect>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p:cTn id="23" dur="500" fill="hold"/>
                                        <p:tgtEl>
                                          <p:spTgt spid="21"/>
                                        </p:tgtEl>
                                        <p:attrNameLst>
                                          <p:attrName>ppt_w</p:attrName>
                                        </p:attrNameLst>
                                      </p:cBhvr>
                                      <p:tavLst>
                                        <p:tav tm="0">
                                          <p:val>
                                            <p:fltVal val="0"/>
                                          </p:val>
                                        </p:tav>
                                        <p:tav tm="100000">
                                          <p:val>
                                            <p:strVal val="#ppt_w"/>
                                          </p:val>
                                        </p:tav>
                                      </p:tavLst>
                                    </p:anim>
                                    <p:anim calcmode="lin" valueType="num">
                                      <p:cBhvr>
                                        <p:cTn id="24" dur="500" fill="hold"/>
                                        <p:tgtEl>
                                          <p:spTgt spid="21"/>
                                        </p:tgtEl>
                                        <p:attrNameLst>
                                          <p:attrName>ppt_h</p:attrName>
                                        </p:attrNameLst>
                                      </p:cBhvr>
                                      <p:tavLst>
                                        <p:tav tm="0">
                                          <p:val>
                                            <p:fltVal val="0"/>
                                          </p:val>
                                        </p:tav>
                                        <p:tav tm="100000">
                                          <p:val>
                                            <p:strVal val="#ppt_h"/>
                                          </p:val>
                                        </p:tav>
                                      </p:tavLst>
                                    </p:anim>
                                    <p:animEffect transition="in" filter="fade">
                                      <p:cBhvr>
                                        <p:cTn id="25" dur="500"/>
                                        <p:tgtEl>
                                          <p:spTgt spid="21"/>
                                        </p:tgtEl>
                                      </p:cBhvr>
                                    </p:animEffect>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anim calcmode="lin" valueType="num">
                                      <p:cBhvr>
                                        <p:cTn id="30" dur="1000" fill="hold"/>
                                        <p:tgtEl>
                                          <p:spTgt spid="6"/>
                                        </p:tgtEl>
                                        <p:attrNameLst>
                                          <p:attrName>ppt_x</p:attrName>
                                        </p:attrNameLst>
                                      </p:cBhvr>
                                      <p:tavLst>
                                        <p:tav tm="0">
                                          <p:val>
                                            <p:strVal val="#ppt_x"/>
                                          </p:val>
                                        </p:tav>
                                        <p:tav tm="100000">
                                          <p:val>
                                            <p:strVal val="#ppt_x"/>
                                          </p:val>
                                        </p:tav>
                                      </p:tavLst>
                                    </p:anim>
                                    <p:anim calcmode="lin" valueType="num">
                                      <p:cBhvr>
                                        <p:cTn id="3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2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184" y="0"/>
            <a:ext cx="12238183" cy="6858000"/>
          </a:xfrm>
          <a:prstGeom prst="rect">
            <a:avLst/>
          </a:prstGeom>
        </p:spPr>
      </p:pic>
      <p:sp>
        <p:nvSpPr>
          <p:cNvPr id="2" name="圆角矩形 1"/>
          <p:cNvSpPr/>
          <p:nvPr/>
        </p:nvSpPr>
        <p:spPr>
          <a:xfrm>
            <a:off x="244763" y="436417"/>
            <a:ext cx="11610109" cy="5985164"/>
          </a:xfrm>
          <a:prstGeom prst="roundRect">
            <a:avLst/>
          </a:prstGeom>
          <a:solidFill>
            <a:schemeClr val="bg1"/>
          </a:solidFill>
          <a:ln w="38100">
            <a:solidFill>
              <a:srgbClr val="36B4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zh-CN" altLang="zh-CN" sz="2000">
              <a:solidFill>
                <a:prstClr val="black"/>
              </a:solidFill>
              <a:latin typeface="华文楷体" panose="02010600040101010101" pitchFamily="2" charset="-122"/>
              <a:ea typeface="华文楷体" panose="02010600040101010101" pitchFamily="2" charset="-122"/>
              <a:cs typeface="+mn-ea"/>
              <a:sym typeface="Arial" panose="020B0604020202020204" pitchFamily="34" charset="0"/>
            </a:endParaRPr>
          </a:p>
        </p:txBody>
      </p:sp>
      <p:sp>
        <p:nvSpPr>
          <p:cNvPr id="17" name="MH_Entry_1">
            <a:hlinkClick r:id="rId4" action="ppaction://hlinksldjump"/>
          </p:cNvPr>
          <p:cNvSpPr txBox="1">
            <a:spLocks noChangeArrowheads="1"/>
          </p:cNvSpPr>
          <p:nvPr>
            <p:custDataLst>
              <p:tags r:id="rId1"/>
            </p:custDataLst>
          </p:nvPr>
        </p:nvSpPr>
        <p:spPr bwMode="auto">
          <a:xfrm>
            <a:off x="1007634" y="737592"/>
            <a:ext cx="4737383" cy="553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oAutofit/>
          </a:bodyPr>
          <a:lstStyle>
            <a:defPPr>
              <a:defRPr lang="zh-CN"/>
            </a:defPPr>
            <a:lvl1pPr>
              <a:defRPr>
                <a:latin typeface="华文细黑" panose="02010600040101010101" pitchFamily="2" charset="-122"/>
                <a:ea typeface="华文细黑" panose="02010600040101010101" pitchFamily="2" charset="-122"/>
              </a:defRPr>
            </a:lvl1pPr>
            <a:lvl2pPr marL="742950" indent="-285750">
              <a:defRPr>
                <a:latin typeface="Arial Narrow" panose="020B0606020202030204" pitchFamily="34" charset="0"/>
                <a:ea typeface="宋体" panose="02010600030101010101" pitchFamily="2" charset="-122"/>
              </a:defRPr>
            </a:lvl2pPr>
            <a:lvl3pPr marL="1143000" indent="-228600">
              <a:defRPr>
                <a:latin typeface="Arial Narrow" panose="020B0606020202030204" pitchFamily="34" charset="0"/>
                <a:ea typeface="宋体" panose="02010600030101010101" pitchFamily="2" charset="-122"/>
              </a:defRPr>
            </a:lvl3pPr>
            <a:lvl4pPr marL="1600200" indent="-228600">
              <a:defRPr>
                <a:latin typeface="Arial Narrow" panose="020B0606020202030204" pitchFamily="34" charset="0"/>
                <a:ea typeface="宋体" panose="02010600030101010101" pitchFamily="2" charset="-122"/>
              </a:defRPr>
            </a:lvl4pPr>
            <a:lvl5pPr marL="2057400" indent="-228600">
              <a:defRPr>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latin typeface="Arial Narrow" panose="020B0606020202030204" pitchFamily="34" charset="0"/>
                <a:ea typeface="宋体" panose="02010600030101010101" pitchFamily="2" charset="-122"/>
              </a:defRPr>
            </a:lvl9pPr>
          </a:lstStyle>
          <a:p>
            <a:pPr marL="457200" indent="-457200">
              <a:buFont typeface="Wingdings" panose="05000000000000000000" pitchFamily="2" charset="2"/>
              <a:buChar char="ü"/>
            </a:pPr>
            <a:r>
              <a:rPr lang="zh-CN" altLang="en-US" sz="2800">
                <a:solidFill>
                  <a:prstClr val="black"/>
                </a:solidFill>
                <a:latin typeface="印品灵秀体（非商用）" panose="02000000000000000000" charset="-122"/>
                <a:ea typeface="印品灵秀体（非商用）" panose="02000000000000000000" charset="-122"/>
                <a:cs typeface="+mn-ea"/>
                <a:sym typeface="Arial" panose="020B0604020202020204" pitchFamily="34" charset="0"/>
              </a:rPr>
              <a:t>开机仪式</a:t>
            </a:r>
          </a:p>
        </p:txBody>
      </p:sp>
      <p:grpSp>
        <p:nvGrpSpPr>
          <p:cNvPr id="11" name="组合 10"/>
          <p:cNvGrpSpPr/>
          <p:nvPr/>
        </p:nvGrpSpPr>
        <p:grpSpPr>
          <a:xfrm>
            <a:off x="4397499" y="810155"/>
            <a:ext cx="3830147" cy="5618786"/>
            <a:chOff x="2219670" y="874873"/>
            <a:chExt cx="3830147" cy="5618786"/>
          </a:xfrm>
        </p:grpSpPr>
        <p:pic>
          <p:nvPicPr>
            <p:cNvPr id="7" name="图片 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219670" y="874873"/>
              <a:ext cx="3830147" cy="5618786"/>
            </a:xfrm>
            <a:prstGeom prst="rect">
              <a:avLst/>
            </a:prstGeom>
          </p:spPr>
        </p:pic>
        <p:sp>
          <p:nvSpPr>
            <p:cNvPr id="21" name="矩形 20"/>
            <p:cNvSpPr/>
            <p:nvPr/>
          </p:nvSpPr>
          <p:spPr>
            <a:xfrm>
              <a:off x="3123696" y="1726583"/>
              <a:ext cx="2304606" cy="1308179"/>
            </a:xfrm>
            <a:prstGeom prst="rect">
              <a:avLst/>
            </a:prstGeom>
          </p:spPr>
          <p:txBody>
            <a:bodyPr wrap="square">
              <a:spAutoFit/>
            </a:bodyPr>
            <a:lstStyle/>
            <a:p>
              <a:pPr>
                <a:lnSpc>
                  <a:spcPct val="150000"/>
                </a:lnSpc>
              </a:pPr>
              <a:r>
                <a:rPr lang="zh-CN" altLang="zh-CN" sz="28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营</a:t>
              </a:r>
              <a:r>
                <a:rPr lang="en-US" altLang="zh-CN" sz="2800" err="1">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员代表讲话、宣誓。</a:t>
              </a:r>
              <a:endParaRPr lang="zh-CN" altLang="zh-CN" sz="28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矩形 8"/>
            <p:cNvSpPr/>
            <p:nvPr/>
          </p:nvSpPr>
          <p:spPr>
            <a:xfrm>
              <a:off x="3186221" y="4103228"/>
              <a:ext cx="1897043" cy="1384995"/>
            </a:xfrm>
            <a:prstGeom prst="rect">
              <a:avLst/>
            </a:prstGeom>
          </p:spPr>
          <p:txBody>
            <a:bodyPr wrap="square">
              <a:spAutoFit/>
            </a:bodyPr>
            <a:lstStyle/>
            <a:p>
              <a:pPr lvl="0">
                <a:lnSpc>
                  <a:spcPct val="150000"/>
                </a:lnSpc>
              </a:pPr>
              <a:r>
                <a:rPr lang="zh-CN" altLang="zh-CN" sz="28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全</a:t>
              </a:r>
              <a:r>
                <a:rPr lang="en-US" altLang="zh-CN" sz="2800" err="1">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体营员</a:t>
              </a:r>
              <a:endParaRPr lang="en-US" altLang="zh-CN" sz="28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a:p>
              <a:pPr lvl="0">
                <a:lnSpc>
                  <a:spcPct val="150000"/>
                </a:lnSpc>
              </a:pPr>
              <a:r>
                <a:rPr lang="en-US" altLang="zh-CN" sz="2800" err="1">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放飞气球</a:t>
              </a:r>
              <a:endParaRPr lang="zh-CN" altLang="zh-CN" sz="28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pic>
        <p:nvPicPr>
          <p:cNvPr id="4" name="图片 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6184" y="1773382"/>
            <a:ext cx="4232564" cy="4232564"/>
          </a:xfrm>
          <a:prstGeom prst="rect">
            <a:avLst/>
          </a:prstGeom>
        </p:spPr>
      </p:pic>
      <p:pic>
        <p:nvPicPr>
          <p:cNvPr id="5" name="图片 4"/>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711690" y="1773382"/>
            <a:ext cx="4207164" cy="4207164"/>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400" advClick="0" advTm="0">
        <p15:prstTrans prst="peelOff"/>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1000" fill="hold"/>
                                        <p:tgtEl>
                                          <p:spTgt spid="11"/>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184" y="0"/>
            <a:ext cx="12238183" cy="6858000"/>
          </a:xfrm>
          <a:prstGeom prst="rect">
            <a:avLst/>
          </a:prstGeom>
        </p:spPr>
      </p:pic>
      <p:sp>
        <p:nvSpPr>
          <p:cNvPr id="2" name="圆角矩形 1"/>
          <p:cNvSpPr/>
          <p:nvPr/>
        </p:nvSpPr>
        <p:spPr>
          <a:xfrm>
            <a:off x="244763" y="436417"/>
            <a:ext cx="11610109" cy="5985164"/>
          </a:xfrm>
          <a:prstGeom prst="roundRect">
            <a:avLst/>
          </a:prstGeom>
          <a:solidFill>
            <a:schemeClr val="bg1"/>
          </a:solidFill>
          <a:ln w="38100">
            <a:solidFill>
              <a:srgbClr val="36B4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US" altLang="zh-CN" sz="2200" b="1">
              <a:solidFill>
                <a:prstClr val="black">
                  <a:lumMod val="75000"/>
                  <a:lumOff val="25000"/>
                </a:prst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MH_Entry_1">
            <a:hlinkClick r:id="rId5" action="ppaction://hlinksldjump"/>
          </p:cNvPr>
          <p:cNvSpPr txBox="1">
            <a:spLocks noChangeArrowheads="1"/>
          </p:cNvSpPr>
          <p:nvPr>
            <p:custDataLst>
              <p:tags r:id="rId1"/>
            </p:custDataLst>
          </p:nvPr>
        </p:nvSpPr>
        <p:spPr bwMode="auto">
          <a:xfrm>
            <a:off x="1007634" y="737592"/>
            <a:ext cx="4737383" cy="553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oAutofit/>
          </a:bodyPr>
          <a:lstStyle>
            <a:defPPr>
              <a:defRPr lang="zh-CN"/>
            </a:defPPr>
            <a:lvl1pPr>
              <a:defRPr>
                <a:latin typeface="华文细黑" panose="02010600040101010101" pitchFamily="2" charset="-122"/>
                <a:ea typeface="华文细黑" panose="02010600040101010101" pitchFamily="2" charset="-122"/>
              </a:defRPr>
            </a:lvl1pPr>
            <a:lvl2pPr marL="742950" indent="-285750">
              <a:defRPr>
                <a:latin typeface="Arial Narrow" panose="020B0606020202030204" pitchFamily="34" charset="0"/>
                <a:ea typeface="宋体" panose="02010600030101010101" pitchFamily="2" charset="-122"/>
              </a:defRPr>
            </a:lvl2pPr>
            <a:lvl3pPr marL="1143000" indent="-228600">
              <a:defRPr>
                <a:latin typeface="Arial Narrow" panose="020B0606020202030204" pitchFamily="34" charset="0"/>
                <a:ea typeface="宋体" panose="02010600030101010101" pitchFamily="2" charset="-122"/>
              </a:defRPr>
            </a:lvl3pPr>
            <a:lvl4pPr marL="1600200" indent="-228600">
              <a:defRPr>
                <a:latin typeface="Arial Narrow" panose="020B0606020202030204" pitchFamily="34" charset="0"/>
                <a:ea typeface="宋体" panose="02010600030101010101" pitchFamily="2" charset="-122"/>
              </a:defRPr>
            </a:lvl4pPr>
            <a:lvl5pPr marL="2057400" indent="-228600">
              <a:defRPr>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latin typeface="Arial Narrow" panose="020B0606020202030204" pitchFamily="34" charset="0"/>
                <a:ea typeface="宋体" panose="02010600030101010101" pitchFamily="2" charset="-122"/>
              </a:defRPr>
            </a:lvl9pPr>
          </a:lstStyle>
          <a:p>
            <a:pPr marL="457200" indent="-457200">
              <a:buFont typeface="Wingdings" panose="05000000000000000000" pitchFamily="2" charset="2"/>
              <a:buChar char="ü"/>
            </a:pPr>
            <a:r>
              <a:rPr lang="zh-CN" altLang="en-US" sz="2800">
                <a:solidFill>
                  <a:prstClr val="black"/>
                </a:solidFill>
                <a:latin typeface="印品灵秀体（非商用）" panose="02000000000000000000" charset="-122"/>
                <a:ea typeface="印品灵秀体（非商用）" panose="02000000000000000000" charset="-122"/>
                <a:cs typeface="+mn-ea"/>
                <a:sym typeface="Arial" panose="020B0604020202020204" pitchFamily="34" charset="0"/>
              </a:rPr>
              <a:t>活动日程（五天五夜）</a:t>
            </a:r>
          </a:p>
        </p:txBody>
      </p:sp>
      <p:pic>
        <p:nvPicPr>
          <p:cNvPr id="7" name="图片 6"/>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169388" y="4754419"/>
            <a:ext cx="2575629" cy="2575629"/>
          </a:xfrm>
          <a:prstGeom prst="rect">
            <a:avLst/>
          </a:prstGeom>
        </p:spPr>
      </p:pic>
      <p:pic>
        <p:nvPicPr>
          <p:cNvPr id="8" name="图片 7"/>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41643" y="877434"/>
            <a:ext cx="5255490" cy="5255490"/>
          </a:xfrm>
          <a:prstGeom prst="rect">
            <a:avLst/>
          </a:prstGeom>
        </p:spPr>
      </p:pic>
      <p:grpSp>
        <p:nvGrpSpPr>
          <p:cNvPr id="4" name="组合 3"/>
          <p:cNvGrpSpPr/>
          <p:nvPr/>
        </p:nvGrpSpPr>
        <p:grpSpPr>
          <a:xfrm>
            <a:off x="4841597" y="-868217"/>
            <a:ext cx="7013275" cy="7897090"/>
            <a:chOff x="4841597" y="-868217"/>
            <a:chExt cx="7013275" cy="7897090"/>
          </a:xfrm>
        </p:grpSpPr>
        <p:pic>
          <p:nvPicPr>
            <p:cNvPr id="3" name="图片 2"/>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841597" y="-868217"/>
              <a:ext cx="6516255" cy="7897090"/>
            </a:xfrm>
            <a:prstGeom prst="rect">
              <a:avLst/>
            </a:prstGeom>
          </p:spPr>
        </p:pic>
        <p:sp>
          <p:nvSpPr>
            <p:cNvPr id="10" name="矩形 9"/>
            <p:cNvSpPr/>
            <p:nvPr/>
          </p:nvSpPr>
          <p:spPr>
            <a:xfrm>
              <a:off x="5633049" y="2679949"/>
              <a:ext cx="6221823" cy="3000821"/>
            </a:xfrm>
            <a:prstGeom prst="rect">
              <a:avLst/>
            </a:prstGeom>
          </p:spPr>
          <p:txBody>
            <a:bodyPr wrap="square">
              <a:spAutoFit/>
            </a:bodyPr>
            <a:lstStyle/>
            <a:p>
              <a:pPr>
                <a:lnSpc>
                  <a:spcPct val="150000"/>
                </a:lnSpc>
              </a:pPr>
              <a:r>
                <a:rPr lang="zh-CN" altLang="en-US" sz="14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早</a:t>
              </a:r>
              <a:r>
                <a:rPr lang="en-US" altLang="zh-CN" sz="14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6</a:t>
              </a:r>
              <a:r>
                <a:rPr lang="zh-CN" altLang="en-US" sz="14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a:t>
              </a:r>
              <a:r>
                <a:rPr lang="en-US" altLang="zh-CN" sz="14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30</a:t>
              </a:r>
              <a:r>
                <a:rPr lang="zh-CN" altLang="en-US" sz="14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乘车由</a:t>
              </a:r>
              <a:r>
                <a:rPr lang="en-US" altLang="zh-CN" sz="14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XX</a:t>
              </a:r>
              <a:r>
                <a:rPr lang="zh-CN" altLang="en-US" sz="14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出发，赴</a:t>
              </a:r>
              <a:r>
                <a:rPr lang="en-US" altLang="zh-CN" sz="14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XX</a:t>
              </a:r>
              <a:r>
                <a:rPr lang="zh-CN" altLang="en-US" sz="14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。约</a:t>
              </a:r>
              <a:r>
                <a:rPr lang="en-US" altLang="zh-CN" sz="14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25</a:t>
              </a:r>
              <a:r>
                <a:rPr lang="zh-CN" altLang="en-US" sz="14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小时之后抵达</a:t>
              </a:r>
              <a:r>
                <a:rPr lang="en-US" altLang="zh-CN" sz="14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XX</a:t>
              </a:r>
              <a:r>
                <a:rPr lang="zh-CN" altLang="en-US" sz="14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海底世界。</a:t>
              </a:r>
            </a:p>
            <a:p>
              <a:pPr>
                <a:lnSpc>
                  <a:spcPct val="150000"/>
                </a:lnSpc>
              </a:pPr>
              <a:r>
                <a:rPr lang="en-US" altLang="zh-CN" sz="14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11</a:t>
              </a:r>
              <a:r>
                <a:rPr lang="zh-CN" altLang="en-US" sz="14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a:t>
              </a:r>
              <a:r>
                <a:rPr lang="en-US" altLang="zh-CN" sz="14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00</a:t>
              </a:r>
              <a:r>
                <a:rPr lang="zh-CN" altLang="en-US" sz="14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乘车赴平顶山原始森林拓展基地</a:t>
              </a:r>
            </a:p>
            <a:p>
              <a:pPr>
                <a:lnSpc>
                  <a:spcPct val="150000"/>
                </a:lnSpc>
              </a:pPr>
              <a:r>
                <a:rPr lang="en-US" altLang="zh-CN" sz="14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12</a:t>
              </a:r>
              <a:r>
                <a:rPr lang="zh-CN" altLang="en-US" sz="14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a:t>
              </a:r>
              <a:r>
                <a:rPr lang="en-US" altLang="zh-CN" sz="14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00</a:t>
              </a:r>
              <a:r>
                <a:rPr lang="zh-CN" altLang="en-US" sz="14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a:t>
              </a:r>
              <a:r>
                <a:rPr lang="en-US" altLang="zh-CN" sz="14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13</a:t>
              </a:r>
              <a:r>
                <a:rPr lang="zh-CN" altLang="en-US" sz="14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a:t>
              </a:r>
              <a:r>
                <a:rPr lang="en-US" altLang="zh-CN" sz="14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30</a:t>
              </a:r>
              <a:r>
                <a:rPr lang="zh-CN" altLang="en-US" sz="14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抵达基地，午餐、休息</a:t>
              </a:r>
            </a:p>
            <a:p>
              <a:pPr>
                <a:lnSpc>
                  <a:spcPct val="150000"/>
                </a:lnSpc>
              </a:pPr>
              <a:r>
                <a:rPr lang="en-US" altLang="zh-CN" sz="14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13</a:t>
              </a:r>
              <a:r>
                <a:rPr lang="zh-CN" altLang="en-US" sz="14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a:t>
              </a:r>
              <a:r>
                <a:rPr lang="en-US" altLang="zh-CN" sz="14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30</a:t>
              </a:r>
              <a:r>
                <a:rPr lang="zh-CN" altLang="en-US" sz="14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a:t>
              </a:r>
              <a:r>
                <a:rPr lang="en-US" altLang="zh-CN" sz="14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14</a:t>
              </a:r>
              <a:r>
                <a:rPr lang="zh-CN" altLang="en-US" sz="14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a:t>
              </a:r>
              <a:r>
                <a:rPr lang="en-US" altLang="zh-CN" sz="14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30</a:t>
              </a:r>
              <a:r>
                <a:rPr lang="zh-CN" altLang="en-US" sz="14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讲课拓展起源、分队、团队组建</a:t>
              </a:r>
            </a:p>
            <a:p>
              <a:pPr>
                <a:lnSpc>
                  <a:spcPct val="150000"/>
                </a:lnSpc>
              </a:pPr>
              <a:r>
                <a:rPr lang="en-US" altLang="zh-CN" sz="14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13</a:t>
              </a:r>
              <a:r>
                <a:rPr lang="zh-CN" altLang="en-US" sz="14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a:t>
              </a:r>
              <a:r>
                <a:rPr lang="en-US" altLang="zh-CN" sz="14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30</a:t>
              </a:r>
              <a:r>
                <a:rPr lang="zh-CN" altLang="en-US" sz="14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a:t>
              </a:r>
              <a:r>
                <a:rPr lang="en-US" altLang="zh-CN" sz="14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17</a:t>
              </a:r>
              <a:r>
                <a:rPr lang="zh-CN" altLang="en-US" sz="14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a:t>
              </a:r>
              <a:r>
                <a:rPr lang="en-US" altLang="zh-CN" sz="14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30</a:t>
              </a:r>
              <a:r>
                <a:rPr lang="zh-CN" altLang="en-US" sz="14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拓展项目一一背摔</a:t>
              </a:r>
              <a:r>
                <a:rPr lang="en-US" altLang="zh-CN" sz="14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a:t>
              </a:r>
              <a:r>
                <a:rPr lang="zh-CN" altLang="en-US" sz="14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空中抓杠</a:t>
              </a:r>
            </a:p>
            <a:p>
              <a:pPr>
                <a:lnSpc>
                  <a:spcPct val="150000"/>
                </a:lnSpc>
              </a:pPr>
              <a:r>
                <a:rPr lang="en-US" altLang="zh-CN" sz="14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17</a:t>
              </a:r>
              <a:r>
                <a:rPr lang="zh-CN" altLang="en-US" sz="14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a:t>
              </a:r>
              <a:r>
                <a:rPr lang="en-US" altLang="zh-CN" sz="14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30</a:t>
              </a:r>
              <a:r>
                <a:rPr lang="zh-CN" altLang="en-US" sz="14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a:t>
              </a:r>
              <a:r>
                <a:rPr lang="en-US" altLang="zh-CN" sz="14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18</a:t>
              </a:r>
              <a:r>
                <a:rPr lang="zh-CN" altLang="en-US" sz="14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a:t>
              </a:r>
              <a:r>
                <a:rPr lang="en-US" altLang="zh-CN" sz="14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30</a:t>
              </a:r>
              <a:r>
                <a:rPr lang="zh-CN" altLang="en-US" sz="14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搭建帐篷一一如帐篷不足</a:t>
              </a:r>
              <a:endParaRPr lang="en-US" altLang="zh-CN" sz="14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a:p>
              <a:pPr>
                <a:lnSpc>
                  <a:spcPct val="150000"/>
                </a:lnSpc>
              </a:pPr>
              <a:r>
                <a:rPr lang="en-US" altLang="zh-CN" sz="14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18</a:t>
              </a:r>
              <a:r>
                <a:rPr lang="zh-CN" altLang="en-US" sz="14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a:t>
              </a:r>
              <a:r>
                <a:rPr lang="en-US" altLang="zh-CN" sz="14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30</a:t>
              </a:r>
              <a:r>
                <a:rPr lang="zh-CN" altLang="en-US" sz="14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a:t>
              </a:r>
              <a:r>
                <a:rPr lang="en-US" altLang="zh-CN" sz="14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19</a:t>
              </a:r>
              <a:r>
                <a:rPr lang="zh-CN" altLang="en-US" sz="14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a:t>
              </a:r>
              <a:r>
                <a:rPr lang="en-US" altLang="zh-CN" sz="14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30</a:t>
              </a:r>
              <a:r>
                <a:rPr lang="zh-CN" altLang="en-US" sz="14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晚餐</a:t>
              </a:r>
            </a:p>
            <a:p>
              <a:pPr>
                <a:lnSpc>
                  <a:spcPct val="150000"/>
                </a:lnSpc>
              </a:pPr>
              <a:r>
                <a:rPr lang="en-US" altLang="zh-CN" sz="14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20</a:t>
              </a:r>
              <a:r>
                <a:rPr lang="zh-CN" altLang="en-US" sz="14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a:t>
              </a:r>
              <a:r>
                <a:rPr lang="en-US" altLang="zh-CN" sz="14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00</a:t>
              </a:r>
              <a:r>
                <a:rPr lang="zh-CN" altLang="en-US" sz="14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a:t>
              </a:r>
              <a:r>
                <a:rPr lang="en-US" altLang="zh-CN" sz="14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21</a:t>
              </a:r>
              <a:r>
                <a:rPr lang="zh-CN" altLang="en-US" sz="14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a:t>
              </a:r>
              <a:r>
                <a:rPr lang="en-US" altLang="zh-CN" sz="14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00</a:t>
              </a:r>
              <a:r>
                <a:rPr lang="zh-CN" altLang="en-US" sz="14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自由活动</a:t>
              </a:r>
              <a:r>
                <a:rPr lang="en-US" altLang="zh-CN" sz="14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a:t>
              </a:r>
              <a:r>
                <a:rPr lang="zh-CN" altLang="en-US" sz="14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写一篇去海洋世界的心得体会</a:t>
              </a:r>
            </a:p>
            <a:p>
              <a:pPr>
                <a:lnSpc>
                  <a:spcPct val="150000"/>
                </a:lnSpc>
              </a:pPr>
              <a:r>
                <a:rPr lang="en-US" altLang="zh-CN" sz="14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21:00</a:t>
              </a:r>
              <a:r>
                <a:rPr lang="zh-CN" altLang="en-US" sz="14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a:t>
              </a:r>
              <a:r>
                <a:rPr lang="en-US" altLang="zh-CN" sz="14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22:00</a:t>
              </a:r>
              <a:r>
                <a:rPr lang="zh-CN" altLang="en-US" sz="14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洗漱、休息</a:t>
              </a:r>
              <a:endParaRPr lang="zh-CN" altLang="zh-CN" sz="14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MH_Entry_1">
              <a:hlinkClick r:id="rId5" action="ppaction://hlinksldjump"/>
            </p:cNvPr>
            <p:cNvSpPr txBox="1">
              <a:spLocks noChangeArrowheads="1"/>
            </p:cNvSpPr>
            <p:nvPr>
              <p:custDataLst>
                <p:tags r:id="rId2"/>
              </p:custDataLst>
            </p:nvPr>
          </p:nvSpPr>
          <p:spPr bwMode="auto">
            <a:xfrm rot="21227194">
              <a:off x="8684917" y="2015658"/>
              <a:ext cx="2046575" cy="553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oAutofit/>
            </a:bodyPr>
            <a:lstStyle>
              <a:defPPr>
                <a:defRPr lang="zh-CN"/>
              </a:defPPr>
              <a:lvl1pPr>
                <a:defRPr>
                  <a:latin typeface="华文细黑" panose="02010600040101010101" pitchFamily="2" charset="-122"/>
                  <a:ea typeface="华文细黑" panose="02010600040101010101" pitchFamily="2" charset="-122"/>
                </a:defRPr>
              </a:lvl1pPr>
              <a:lvl2pPr marL="742950" indent="-285750">
                <a:defRPr>
                  <a:latin typeface="Arial Narrow" panose="020B0606020202030204" pitchFamily="34" charset="0"/>
                  <a:ea typeface="宋体" panose="02010600030101010101" pitchFamily="2" charset="-122"/>
                </a:defRPr>
              </a:lvl2pPr>
              <a:lvl3pPr marL="1143000" indent="-228600">
                <a:defRPr>
                  <a:latin typeface="Arial Narrow" panose="020B0606020202030204" pitchFamily="34" charset="0"/>
                  <a:ea typeface="宋体" panose="02010600030101010101" pitchFamily="2" charset="-122"/>
                </a:defRPr>
              </a:lvl3pPr>
              <a:lvl4pPr marL="1600200" indent="-228600">
                <a:defRPr>
                  <a:latin typeface="Arial Narrow" panose="020B0606020202030204" pitchFamily="34" charset="0"/>
                  <a:ea typeface="宋体" panose="02010600030101010101" pitchFamily="2" charset="-122"/>
                </a:defRPr>
              </a:lvl4pPr>
              <a:lvl5pPr marL="2057400" indent="-228600">
                <a:defRPr>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latin typeface="Arial Narrow" panose="020B0606020202030204" pitchFamily="34" charset="0"/>
                  <a:ea typeface="宋体" panose="02010600030101010101" pitchFamily="2" charset="-122"/>
                </a:defRPr>
              </a:lvl9pPr>
            </a:lstStyle>
            <a:p>
              <a:pPr algn="ctr"/>
              <a:r>
                <a:rPr lang="en-US" altLang="zh-CN" sz="3400">
                  <a:latin typeface="Arial" panose="020B0604020202020204" pitchFamily="34" charset="0"/>
                  <a:ea typeface="微软雅黑" panose="020B0503020204020204" pitchFamily="34" charset="-122"/>
                  <a:cs typeface="+mn-ea"/>
                  <a:sym typeface="Arial" panose="020B0604020202020204" pitchFamily="34" charset="0"/>
                </a:rPr>
                <a:t>7</a:t>
              </a:r>
              <a:r>
                <a:rPr lang="zh-CN" altLang="en-US" sz="3400">
                  <a:latin typeface="Arial" panose="020B0604020202020204" pitchFamily="34" charset="0"/>
                  <a:ea typeface="微软雅黑" panose="020B0503020204020204" pitchFamily="34" charset="-122"/>
                  <a:cs typeface="+mn-ea"/>
                  <a:sym typeface="Arial" panose="020B0604020202020204" pitchFamily="34" charset="0"/>
                </a:rPr>
                <a:t>月</a:t>
              </a:r>
              <a:r>
                <a:rPr lang="en-US" altLang="zh-CN" sz="3400">
                  <a:latin typeface="Arial" panose="020B0604020202020204" pitchFamily="34" charset="0"/>
                  <a:ea typeface="微软雅黑" panose="020B0503020204020204" pitchFamily="34" charset="-122"/>
                  <a:cs typeface="+mn-ea"/>
                  <a:sym typeface="Arial" panose="020B0604020202020204" pitchFamily="34" charset="0"/>
                </a:rPr>
                <a:t>16</a:t>
              </a:r>
              <a:r>
                <a:rPr lang="zh-CN" altLang="en-US" sz="3400">
                  <a:latin typeface="Arial" panose="020B0604020202020204" pitchFamily="34" charset="0"/>
                  <a:ea typeface="微软雅黑" panose="020B0503020204020204" pitchFamily="34" charset="-122"/>
                  <a:cs typeface="+mn-ea"/>
                  <a:sym typeface="Arial" panose="020B0604020202020204" pitchFamily="34" charset="0"/>
                </a:rPr>
                <a:t>日</a:t>
              </a:r>
            </a:p>
          </p:txBody>
        </p:sp>
      </p:grpSp>
    </p:spTree>
  </p:cSld>
  <p:clrMapOvr>
    <a:masterClrMapping/>
  </p:clrMapOvr>
  <mc:AlternateContent xmlns:mc="http://schemas.openxmlformats.org/markup-compatibility/2006" xmlns:p14="http://schemas.microsoft.com/office/powerpoint/2010/main">
    <mc:Choice Requires="p14">
      <p:transition spd="slow" p14:dur="1400" advClick="0" advTm="0">
        <p:push dir="u"/>
      </p:transition>
    </mc:Choice>
    <mc:Fallback xmlns="">
      <p:transition spd="slow" advClick="0" advTm="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21" presetClass="entr" presetSubtype="1"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heel(1)">
                                      <p:cBhvr>
                                        <p:cTn id="2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184" y="0"/>
            <a:ext cx="12238183" cy="6858000"/>
          </a:xfrm>
          <a:prstGeom prst="rect">
            <a:avLst/>
          </a:prstGeom>
        </p:spPr>
      </p:pic>
      <p:sp>
        <p:nvSpPr>
          <p:cNvPr id="2" name="圆角矩形 1"/>
          <p:cNvSpPr/>
          <p:nvPr/>
        </p:nvSpPr>
        <p:spPr>
          <a:xfrm>
            <a:off x="244763" y="436417"/>
            <a:ext cx="11610109" cy="5985164"/>
          </a:xfrm>
          <a:prstGeom prst="roundRect">
            <a:avLst/>
          </a:prstGeom>
          <a:solidFill>
            <a:schemeClr val="bg1"/>
          </a:solidFill>
          <a:ln w="38100">
            <a:solidFill>
              <a:srgbClr val="36B4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US" altLang="zh-CN" sz="2200" b="1">
              <a:solidFill>
                <a:prstClr val="black">
                  <a:lumMod val="75000"/>
                  <a:lumOff val="25000"/>
                </a:prst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MH_Entry_1">
            <a:hlinkClick r:id="rId5" action="ppaction://hlinksldjump"/>
          </p:cNvPr>
          <p:cNvSpPr txBox="1">
            <a:spLocks noChangeArrowheads="1"/>
          </p:cNvSpPr>
          <p:nvPr>
            <p:custDataLst>
              <p:tags r:id="rId1"/>
            </p:custDataLst>
          </p:nvPr>
        </p:nvSpPr>
        <p:spPr bwMode="auto">
          <a:xfrm>
            <a:off x="1007634" y="737592"/>
            <a:ext cx="4737383" cy="553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oAutofit/>
          </a:bodyPr>
          <a:lstStyle>
            <a:defPPr>
              <a:defRPr lang="zh-CN"/>
            </a:defPPr>
            <a:lvl1pPr>
              <a:defRPr>
                <a:latin typeface="华文细黑" panose="02010600040101010101" pitchFamily="2" charset="-122"/>
                <a:ea typeface="华文细黑" panose="02010600040101010101" pitchFamily="2" charset="-122"/>
              </a:defRPr>
            </a:lvl1pPr>
            <a:lvl2pPr marL="742950" indent="-285750">
              <a:defRPr>
                <a:latin typeface="Arial Narrow" panose="020B0606020202030204" pitchFamily="34" charset="0"/>
                <a:ea typeface="宋体" panose="02010600030101010101" pitchFamily="2" charset="-122"/>
              </a:defRPr>
            </a:lvl2pPr>
            <a:lvl3pPr marL="1143000" indent="-228600">
              <a:defRPr>
                <a:latin typeface="Arial Narrow" panose="020B0606020202030204" pitchFamily="34" charset="0"/>
                <a:ea typeface="宋体" panose="02010600030101010101" pitchFamily="2" charset="-122"/>
              </a:defRPr>
            </a:lvl3pPr>
            <a:lvl4pPr marL="1600200" indent="-228600">
              <a:defRPr>
                <a:latin typeface="Arial Narrow" panose="020B0606020202030204" pitchFamily="34" charset="0"/>
                <a:ea typeface="宋体" panose="02010600030101010101" pitchFamily="2" charset="-122"/>
              </a:defRPr>
            </a:lvl4pPr>
            <a:lvl5pPr marL="2057400" indent="-228600">
              <a:defRPr>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latin typeface="Arial Narrow" panose="020B0606020202030204" pitchFamily="34" charset="0"/>
                <a:ea typeface="宋体" panose="02010600030101010101" pitchFamily="2" charset="-122"/>
              </a:defRPr>
            </a:lvl9pPr>
          </a:lstStyle>
          <a:p>
            <a:pPr marL="457200" indent="-457200">
              <a:buFont typeface="Wingdings" panose="05000000000000000000" pitchFamily="2" charset="2"/>
              <a:buChar char="ü"/>
            </a:pPr>
            <a:r>
              <a:rPr lang="zh-CN" altLang="en-US" sz="2800">
                <a:solidFill>
                  <a:prstClr val="black"/>
                </a:solidFill>
                <a:latin typeface="印品灵秀体（非商用）" panose="02000000000000000000" charset="-122"/>
                <a:ea typeface="印品灵秀体（非商用）" panose="02000000000000000000" charset="-122"/>
                <a:cs typeface="+mn-ea"/>
                <a:sym typeface="Arial" panose="020B0604020202020204" pitchFamily="34" charset="0"/>
              </a:rPr>
              <a:t>活动日程（五天五夜）</a:t>
            </a:r>
          </a:p>
        </p:txBody>
      </p:sp>
      <p:grpSp>
        <p:nvGrpSpPr>
          <p:cNvPr id="3" name="组合 2"/>
          <p:cNvGrpSpPr/>
          <p:nvPr/>
        </p:nvGrpSpPr>
        <p:grpSpPr>
          <a:xfrm>
            <a:off x="713229" y="1213126"/>
            <a:ext cx="4761905" cy="4431746"/>
            <a:chOff x="713229" y="1213126"/>
            <a:chExt cx="4761905" cy="4431746"/>
          </a:xfrm>
        </p:grpSpPr>
        <p:pic>
          <p:nvPicPr>
            <p:cNvPr id="4" name="图片 3"/>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713229" y="1213126"/>
              <a:ext cx="4761905" cy="4431746"/>
            </a:xfrm>
            <a:prstGeom prst="rect">
              <a:avLst/>
            </a:prstGeom>
          </p:spPr>
        </p:pic>
        <p:sp>
          <p:nvSpPr>
            <p:cNvPr id="11" name="矩形 10"/>
            <p:cNvSpPr/>
            <p:nvPr/>
          </p:nvSpPr>
          <p:spPr>
            <a:xfrm>
              <a:off x="1609849" y="1921560"/>
              <a:ext cx="2666818" cy="3108543"/>
            </a:xfrm>
            <a:prstGeom prst="rect">
              <a:avLst/>
            </a:prstGeom>
          </p:spPr>
          <p:txBody>
            <a:bodyPr wrap="square">
              <a:spAutoFit/>
            </a:bodyPr>
            <a:lstStyle/>
            <a:p>
              <a:pPr marL="342900" indent="-342900">
                <a:buFont typeface="Wingdings" panose="05000000000000000000" pitchFamily="2" charset="2"/>
                <a:buChar char="u"/>
              </a:pPr>
              <a:r>
                <a:rPr lang="en-US" altLang="zh-CN" sz="14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6:30—7:00</a:t>
              </a:r>
              <a:r>
                <a:rPr lang="zh-CN" altLang="en-US" sz="14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起床洗漱</a:t>
              </a:r>
            </a:p>
            <a:p>
              <a:pPr marL="342900" indent="-342900">
                <a:buFont typeface="Wingdings" panose="05000000000000000000" pitchFamily="2" charset="2"/>
                <a:buChar char="u"/>
              </a:pPr>
              <a:r>
                <a:rPr lang="en-US" altLang="zh-CN" sz="14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7:00—7:30</a:t>
              </a:r>
              <a:r>
                <a:rPr lang="zh-CN" altLang="en-US" sz="14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晨练</a:t>
              </a:r>
            </a:p>
            <a:p>
              <a:pPr marL="342900" indent="-342900">
                <a:buFont typeface="Wingdings" panose="05000000000000000000" pitchFamily="2" charset="2"/>
                <a:buChar char="u"/>
              </a:pPr>
              <a:r>
                <a:rPr lang="en-US" altLang="zh-CN" sz="14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7:30—8:00</a:t>
              </a:r>
              <a:r>
                <a:rPr lang="zh-CN" altLang="en-US" sz="14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早餐</a:t>
              </a:r>
            </a:p>
            <a:p>
              <a:pPr marL="342900" indent="-342900">
                <a:buFont typeface="Wingdings" panose="05000000000000000000" pitchFamily="2" charset="2"/>
                <a:buChar char="u"/>
              </a:pPr>
              <a:r>
                <a:rPr lang="en-US" altLang="zh-CN" sz="14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8:30—12:00</a:t>
              </a:r>
              <a:r>
                <a:rPr lang="zh-CN" altLang="en-US" sz="14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拓展训练</a:t>
              </a:r>
            </a:p>
            <a:p>
              <a:pPr marL="342900" indent="-342900">
                <a:buFont typeface="Wingdings" panose="05000000000000000000" pitchFamily="2" charset="2"/>
                <a:buChar char="u"/>
              </a:pPr>
              <a:r>
                <a:rPr lang="zh-CN" altLang="en-US" sz="14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a:t>
              </a:r>
              <a:r>
                <a:rPr lang="en-US" altLang="zh-CN" sz="14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8:30-10:00</a:t>
              </a:r>
              <a:r>
                <a:rPr lang="zh-CN" altLang="en-US" sz="14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讲课；</a:t>
              </a:r>
              <a:r>
                <a:rPr lang="en-US" altLang="zh-CN" sz="14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10</a:t>
              </a:r>
              <a:r>
                <a:rPr lang="zh-CN" altLang="en-US" sz="14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a:t>
              </a:r>
              <a:r>
                <a:rPr lang="en-US" altLang="zh-CN" sz="14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30-12:00</a:t>
              </a:r>
              <a:r>
                <a:rPr lang="zh-CN" altLang="en-US" sz="14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生死连心桥）</a:t>
              </a:r>
            </a:p>
            <a:p>
              <a:pPr marL="342900" indent="-342900">
                <a:buFont typeface="Wingdings" panose="05000000000000000000" pitchFamily="2" charset="2"/>
                <a:buChar char="u"/>
              </a:pPr>
              <a:r>
                <a:rPr lang="en-US" altLang="zh-CN" sz="14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12:00—14:00</a:t>
              </a:r>
              <a:r>
                <a:rPr lang="zh-CN" altLang="en-US" sz="14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午饭午休</a:t>
              </a:r>
            </a:p>
            <a:p>
              <a:pPr marL="342900" indent="-342900">
                <a:buFont typeface="Wingdings" panose="05000000000000000000" pitchFamily="2" charset="2"/>
                <a:buChar char="u"/>
              </a:pPr>
              <a:r>
                <a:rPr lang="en-US" altLang="zh-CN" sz="14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14:00—17:00</a:t>
              </a:r>
              <a:r>
                <a:rPr lang="zh-CN" altLang="en-US" sz="14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拓展项目（高空绳子网</a:t>
              </a:r>
              <a:r>
                <a:rPr lang="en-US" altLang="zh-CN" sz="14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a:t>
              </a:r>
              <a:r>
                <a:rPr lang="zh-CN" altLang="en-US" sz="14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过沼泽）</a:t>
              </a:r>
            </a:p>
            <a:p>
              <a:pPr marL="342900" indent="-342900">
                <a:buFont typeface="Wingdings" panose="05000000000000000000" pitchFamily="2" charset="2"/>
                <a:buChar char="u"/>
              </a:pPr>
              <a:r>
                <a:rPr lang="en-US" altLang="zh-CN" sz="14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17:00—19:00</a:t>
              </a:r>
              <a:r>
                <a:rPr lang="zh-CN" altLang="en-US" sz="14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晚饭休息</a:t>
              </a:r>
            </a:p>
            <a:p>
              <a:pPr marL="342900" indent="-342900">
                <a:buFont typeface="Wingdings" panose="05000000000000000000" pitchFamily="2" charset="2"/>
                <a:buChar char="u"/>
              </a:pPr>
              <a:r>
                <a:rPr lang="en-US" altLang="zh-CN" sz="14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19:00—21:00</a:t>
              </a:r>
              <a:r>
                <a:rPr lang="zh-CN" altLang="en-US" sz="14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晚课（一天的回顾与分享）</a:t>
              </a:r>
            </a:p>
            <a:p>
              <a:pPr marL="342900" indent="-342900">
                <a:buFont typeface="Wingdings" panose="05000000000000000000" pitchFamily="2" charset="2"/>
                <a:buChar char="u"/>
              </a:pPr>
              <a:r>
                <a:rPr lang="en-US" altLang="zh-CN" sz="14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21:00—22:00</a:t>
              </a:r>
              <a:r>
                <a:rPr lang="zh-CN" altLang="en-US" sz="14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洗漱休息</a:t>
              </a:r>
            </a:p>
            <a:p>
              <a:pPr marL="342900" indent="-342900">
                <a:buFont typeface="Wingdings" panose="05000000000000000000" pitchFamily="2" charset="2"/>
                <a:buChar char="u"/>
              </a:pPr>
              <a:r>
                <a:rPr lang="en-US" altLang="zh-CN" sz="14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22:00</a:t>
              </a:r>
              <a:r>
                <a:rPr lang="zh-CN" altLang="en-US" sz="14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吹哨休息</a:t>
              </a:r>
            </a:p>
          </p:txBody>
        </p:sp>
      </p:grpSp>
      <p:grpSp>
        <p:nvGrpSpPr>
          <p:cNvPr id="7" name="组合 6"/>
          <p:cNvGrpSpPr/>
          <p:nvPr/>
        </p:nvGrpSpPr>
        <p:grpSpPr>
          <a:xfrm>
            <a:off x="5719897" y="436417"/>
            <a:ext cx="5171802" cy="5993507"/>
            <a:chOff x="5719897" y="436417"/>
            <a:chExt cx="5171802" cy="5993507"/>
          </a:xfrm>
        </p:grpSpPr>
        <p:pic>
          <p:nvPicPr>
            <p:cNvPr id="5" name="图片 4"/>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470232" y="436417"/>
              <a:ext cx="2539366" cy="2539366"/>
            </a:xfrm>
            <a:prstGeom prst="rect">
              <a:avLst/>
            </a:prstGeom>
          </p:spPr>
        </p:pic>
        <p:pic>
          <p:nvPicPr>
            <p:cNvPr id="6" name="图片 5"/>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719897" y="2238405"/>
              <a:ext cx="2616206" cy="2616206"/>
            </a:xfrm>
            <a:prstGeom prst="rect">
              <a:avLst/>
            </a:prstGeom>
          </p:spPr>
        </p:pic>
        <p:pic>
          <p:nvPicPr>
            <p:cNvPr id="9" name="图片 8"/>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8145276" y="3683501"/>
              <a:ext cx="2746423" cy="2746423"/>
            </a:xfrm>
            <a:prstGeom prst="rect">
              <a:avLst/>
            </a:prstGeom>
          </p:spPr>
        </p:pic>
        <p:pic>
          <p:nvPicPr>
            <p:cNvPr id="14" name="图片 13"/>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rot="1248024">
              <a:off x="7730976" y="1529578"/>
              <a:ext cx="3080551" cy="3080551"/>
            </a:xfrm>
            <a:prstGeom prst="rect">
              <a:avLst/>
            </a:prstGeom>
          </p:spPr>
        </p:pic>
        <p:pic>
          <p:nvPicPr>
            <p:cNvPr id="15" name="图片 14"/>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rot="9744838">
              <a:off x="6745648" y="3237495"/>
              <a:ext cx="3080551" cy="3080551"/>
            </a:xfrm>
            <a:prstGeom prst="rect">
              <a:avLst/>
            </a:prstGeom>
          </p:spPr>
        </p:pic>
        <p:sp>
          <p:nvSpPr>
            <p:cNvPr id="16" name="MH_Entry_1">
              <a:hlinkClick r:id="rId5" action="ppaction://hlinksldjump"/>
            </p:cNvPr>
            <p:cNvSpPr txBox="1">
              <a:spLocks noChangeArrowheads="1"/>
            </p:cNvSpPr>
            <p:nvPr>
              <p:custDataLst>
                <p:tags r:id="rId2"/>
              </p:custDataLst>
            </p:nvPr>
          </p:nvSpPr>
          <p:spPr bwMode="auto">
            <a:xfrm rot="21227194">
              <a:off x="8115786" y="3463482"/>
              <a:ext cx="2046575" cy="553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oAutofit/>
            </a:bodyPr>
            <a:lstStyle>
              <a:defPPr>
                <a:defRPr lang="zh-CN"/>
              </a:defPPr>
              <a:lvl1pPr>
                <a:defRPr>
                  <a:latin typeface="华文细黑" panose="02010600040101010101" pitchFamily="2" charset="-122"/>
                  <a:ea typeface="华文细黑" panose="02010600040101010101" pitchFamily="2" charset="-122"/>
                </a:defRPr>
              </a:lvl1pPr>
              <a:lvl2pPr marL="742950" indent="-285750">
                <a:defRPr>
                  <a:latin typeface="Arial Narrow" panose="020B0606020202030204" pitchFamily="34" charset="0"/>
                  <a:ea typeface="宋体" panose="02010600030101010101" pitchFamily="2" charset="-122"/>
                </a:defRPr>
              </a:lvl2pPr>
              <a:lvl3pPr marL="1143000" indent="-228600">
                <a:defRPr>
                  <a:latin typeface="Arial Narrow" panose="020B0606020202030204" pitchFamily="34" charset="0"/>
                  <a:ea typeface="宋体" panose="02010600030101010101" pitchFamily="2" charset="-122"/>
                </a:defRPr>
              </a:lvl3pPr>
              <a:lvl4pPr marL="1600200" indent="-228600">
                <a:defRPr>
                  <a:latin typeface="Arial Narrow" panose="020B0606020202030204" pitchFamily="34" charset="0"/>
                  <a:ea typeface="宋体" panose="02010600030101010101" pitchFamily="2" charset="-122"/>
                </a:defRPr>
              </a:lvl4pPr>
              <a:lvl5pPr marL="2057400" indent="-228600">
                <a:defRPr>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latin typeface="Arial Narrow" panose="020B0606020202030204" pitchFamily="34" charset="0"/>
                  <a:ea typeface="宋体" panose="02010600030101010101" pitchFamily="2" charset="-122"/>
                </a:defRPr>
              </a:lvl9pPr>
            </a:lstStyle>
            <a:p>
              <a:pPr algn="ctr"/>
              <a:r>
                <a:rPr lang="en-US" altLang="zh-CN" sz="3400">
                  <a:latin typeface="Arial" panose="020B0604020202020204" pitchFamily="34" charset="0"/>
                  <a:ea typeface="微软雅黑" panose="020B0503020204020204" pitchFamily="34" charset="-122"/>
                  <a:cs typeface="+mn-ea"/>
                  <a:sym typeface="Arial" panose="020B0604020202020204" pitchFamily="34" charset="0"/>
                </a:rPr>
                <a:t>7</a:t>
              </a:r>
              <a:r>
                <a:rPr lang="zh-CN" altLang="en-US" sz="3400">
                  <a:latin typeface="Arial" panose="020B0604020202020204" pitchFamily="34" charset="0"/>
                  <a:ea typeface="微软雅黑" panose="020B0503020204020204" pitchFamily="34" charset="-122"/>
                  <a:cs typeface="+mn-ea"/>
                  <a:sym typeface="Arial" panose="020B0604020202020204" pitchFamily="34" charset="0"/>
                </a:rPr>
                <a:t>月</a:t>
              </a:r>
              <a:r>
                <a:rPr lang="en-US" altLang="zh-CN" sz="3400">
                  <a:latin typeface="Arial" panose="020B0604020202020204" pitchFamily="34" charset="0"/>
                  <a:ea typeface="微软雅黑" panose="020B0503020204020204" pitchFamily="34" charset="-122"/>
                  <a:cs typeface="+mn-ea"/>
                  <a:sym typeface="Arial" panose="020B0604020202020204" pitchFamily="34" charset="0"/>
                </a:rPr>
                <a:t>17</a:t>
              </a:r>
              <a:r>
                <a:rPr lang="zh-CN" altLang="en-US" sz="3400">
                  <a:latin typeface="Arial" panose="020B0604020202020204" pitchFamily="34" charset="0"/>
                  <a:ea typeface="微软雅黑" panose="020B0503020204020204" pitchFamily="34" charset="-122"/>
                  <a:cs typeface="+mn-ea"/>
                  <a:sym typeface="Arial" panose="020B0604020202020204" pitchFamily="34" charset="0"/>
                </a:rPr>
                <a:t>日</a:t>
              </a:r>
            </a:p>
          </p:txBody>
        </p:sp>
      </p:grpSp>
    </p:spTree>
  </p:cSld>
  <p:clrMapOvr>
    <a:masterClrMapping/>
  </p:clrMapOvr>
  <mc:AlternateContent xmlns:mc="http://schemas.openxmlformats.org/markup-compatibility/2006" xmlns:p14="http://schemas.microsoft.com/office/powerpoint/2010/main">
    <mc:Choice Requires="p14">
      <p:transition spd="slow" p14:dur="1400" advClick="0" advTm="0">
        <p14:prism isInverted="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184" y="0"/>
            <a:ext cx="12238183" cy="6858000"/>
          </a:xfrm>
          <a:prstGeom prst="rect">
            <a:avLst/>
          </a:prstGeom>
        </p:spPr>
      </p:pic>
      <p:sp>
        <p:nvSpPr>
          <p:cNvPr id="2" name="圆角矩形 1"/>
          <p:cNvSpPr/>
          <p:nvPr/>
        </p:nvSpPr>
        <p:spPr>
          <a:xfrm>
            <a:off x="244763" y="436417"/>
            <a:ext cx="11610109" cy="5985164"/>
          </a:xfrm>
          <a:prstGeom prst="roundRect">
            <a:avLst/>
          </a:prstGeom>
          <a:solidFill>
            <a:schemeClr val="bg1"/>
          </a:solidFill>
          <a:ln w="38100">
            <a:solidFill>
              <a:srgbClr val="36B4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US" altLang="zh-CN" sz="2200" b="1">
              <a:solidFill>
                <a:prstClr val="black">
                  <a:lumMod val="75000"/>
                  <a:lumOff val="25000"/>
                </a:prst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MH_Entry_1">
            <a:hlinkClick r:id="rId5" action="ppaction://hlinksldjump"/>
          </p:cNvPr>
          <p:cNvSpPr txBox="1">
            <a:spLocks noChangeArrowheads="1"/>
          </p:cNvSpPr>
          <p:nvPr>
            <p:custDataLst>
              <p:tags r:id="rId1"/>
            </p:custDataLst>
          </p:nvPr>
        </p:nvSpPr>
        <p:spPr bwMode="auto">
          <a:xfrm>
            <a:off x="1007634" y="737592"/>
            <a:ext cx="4737383" cy="553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oAutofit/>
          </a:bodyPr>
          <a:lstStyle>
            <a:defPPr>
              <a:defRPr lang="zh-CN"/>
            </a:defPPr>
            <a:lvl1pPr>
              <a:defRPr>
                <a:latin typeface="华文细黑" panose="02010600040101010101" pitchFamily="2" charset="-122"/>
                <a:ea typeface="华文细黑" panose="02010600040101010101" pitchFamily="2" charset="-122"/>
              </a:defRPr>
            </a:lvl1pPr>
            <a:lvl2pPr marL="742950" indent="-285750">
              <a:defRPr>
                <a:latin typeface="Arial Narrow" panose="020B0606020202030204" pitchFamily="34" charset="0"/>
                <a:ea typeface="宋体" panose="02010600030101010101" pitchFamily="2" charset="-122"/>
              </a:defRPr>
            </a:lvl2pPr>
            <a:lvl3pPr marL="1143000" indent="-228600">
              <a:defRPr>
                <a:latin typeface="Arial Narrow" panose="020B0606020202030204" pitchFamily="34" charset="0"/>
                <a:ea typeface="宋体" panose="02010600030101010101" pitchFamily="2" charset="-122"/>
              </a:defRPr>
            </a:lvl3pPr>
            <a:lvl4pPr marL="1600200" indent="-228600">
              <a:defRPr>
                <a:latin typeface="Arial Narrow" panose="020B0606020202030204" pitchFamily="34" charset="0"/>
                <a:ea typeface="宋体" panose="02010600030101010101" pitchFamily="2" charset="-122"/>
              </a:defRPr>
            </a:lvl4pPr>
            <a:lvl5pPr marL="2057400" indent="-228600">
              <a:defRPr>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latin typeface="Arial Narrow" panose="020B0606020202030204" pitchFamily="34" charset="0"/>
                <a:ea typeface="宋体" panose="02010600030101010101" pitchFamily="2" charset="-122"/>
              </a:defRPr>
            </a:lvl9pPr>
          </a:lstStyle>
          <a:p>
            <a:pPr marL="457200" indent="-457200">
              <a:buFont typeface="Wingdings" panose="05000000000000000000" pitchFamily="2" charset="2"/>
              <a:buChar char="ü"/>
            </a:pPr>
            <a:r>
              <a:rPr lang="zh-CN" altLang="en-US" sz="2800">
                <a:solidFill>
                  <a:prstClr val="black"/>
                </a:solidFill>
                <a:latin typeface="印品灵秀体（非商用）" panose="02000000000000000000" charset="-122"/>
                <a:ea typeface="印品灵秀体（非商用）" panose="02000000000000000000" charset="-122"/>
                <a:cs typeface="+mn-ea"/>
                <a:sym typeface="Arial" panose="020B0604020202020204" pitchFamily="34" charset="0"/>
              </a:rPr>
              <a:t>活动日程（五天五夜）</a:t>
            </a:r>
          </a:p>
        </p:txBody>
      </p:sp>
      <p:grpSp>
        <p:nvGrpSpPr>
          <p:cNvPr id="4" name="组合 3"/>
          <p:cNvGrpSpPr/>
          <p:nvPr/>
        </p:nvGrpSpPr>
        <p:grpSpPr>
          <a:xfrm>
            <a:off x="713229" y="1213126"/>
            <a:ext cx="4761905" cy="4431746"/>
            <a:chOff x="713229" y="1213126"/>
            <a:chExt cx="4761905" cy="4431746"/>
          </a:xfrm>
        </p:grpSpPr>
        <p:pic>
          <p:nvPicPr>
            <p:cNvPr id="8" name="图片 7"/>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713229" y="1213126"/>
              <a:ext cx="4761905" cy="4431746"/>
            </a:xfrm>
            <a:prstGeom prst="rect">
              <a:avLst/>
            </a:prstGeom>
          </p:spPr>
        </p:pic>
        <p:sp>
          <p:nvSpPr>
            <p:cNvPr id="9" name="矩形 8"/>
            <p:cNvSpPr/>
            <p:nvPr/>
          </p:nvSpPr>
          <p:spPr>
            <a:xfrm>
              <a:off x="1609849" y="1921560"/>
              <a:ext cx="2666818" cy="3108543"/>
            </a:xfrm>
            <a:prstGeom prst="rect">
              <a:avLst/>
            </a:prstGeom>
          </p:spPr>
          <p:txBody>
            <a:bodyPr wrap="square">
              <a:spAutoFit/>
            </a:bodyPr>
            <a:lstStyle/>
            <a:p>
              <a:pPr marL="342900" indent="-342900">
                <a:buFont typeface="Wingdings" panose="05000000000000000000" pitchFamily="2" charset="2"/>
                <a:buChar char="u"/>
              </a:pPr>
              <a:r>
                <a:rPr lang="en-US" altLang="zh-CN" sz="14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6:30—7:00</a:t>
              </a:r>
              <a:r>
                <a:rPr lang="zh-CN" altLang="en-US" sz="14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起床洗漱</a:t>
              </a:r>
            </a:p>
            <a:p>
              <a:pPr marL="342900" indent="-342900">
                <a:buFont typeface="Wingdings" panose="05000000000000000000" pitchFamily="2" charset="2"/>
                <a:buChar char="u"/>
              </a:pPr>
              <a:r>
                <a:rPr lang="en-US" altLang="zh-CN" sz="14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7:00—7:30</a:t>
              </a:r>
              <a:r>
                <a:rPr lang="zh-CN" altLang="en-US" sz="14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晨练</a:t>
              </a:r>
            </a:p>
            <a:p>
              <a:pPr marL="342900" indent="-342900">
                <a:buFont typeface="Wingdings" panose="05000000000000000000" pitchFamily="2" charset="2"/>
                <a:buChar char="u"/>
              </a:pPr>
              <a:r>
                <a:rPr lang="en-US" altLang="zh-CN" sz="14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7:30—8:00</a:t>
              </a:r>
              <a:r>
                <a:rPr lang="zh-CN" altLang="en-US" sz="14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早餐</a:t>
              </a:r>
            </a:p>
            <a:p>
              <a:pPr marL="342900" indent="-342900">
                <a:buFont typeface="Wingdings" panose="05000000000000000000" pitchFamily="2" charset="2"/>
                <a:buChar char="u"/>
              </a:pPr>
              <a:r>
                <a:rPr lang="en-US" altLang="zh-CN" sz="14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8:30—12:00</a:t>
              </a:r>
              <a:r>
                <a:rPr lang="zh-CN" altLang="en-US" sz="14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拓展训练</a:t>
              </a:r>
            </a:p>
            <a:p>
              <a:pPr marL="342900" indent="-342900">
                <a:buFont typeface="Wingdings" panose="05000000000000000000" pitchFamily="2" charset="2"/>
                <a:buChar char="u"/>
              </a:pPr>
              <a:r>
                <a:rPr lang="zh-CN" altLang="en-US" sz="14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a:t>
              </a:r>
              <a:r>
                <a:rPr lang="en-US" altLang="zh-CN" sz="14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8:30-10:00</a:t>
              </a:r>
              <a:r>
                <a:rPr lang="zh-CN" altLang="en-US" sz="14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讲课；</a:t>
              </a:r>
              <a:r>
                <a:rPr lang="en-US" altLang="zh-CN" sz="14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10</a:t>
              </a:r>
              <a:r>
                <a:rPr lang="zh-CN" altLang="en-US" sz="14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a:t>
              </a:r>
              <a:r>
                <a:rPr lang="en-US" altLang="zh-CN" sz="14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30-12:00</a:t>
              </a:r>
              <a:r>
                <a:rPr lang="zh-CN" altLang="en-US" sz="14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生死连心桥）</a:t>
              </a:r>
            </a:p>
            <a:p>
              <a:pPr marL="342900" indent="-342900">
                <a:buFont typeface="Wingdings" panose="05000000000000000000" pitchFamily="2" charset="2"/>
                <a:buChar char="u"/>
              </a:pPr>
              <a:r>
                <a:rPr lang="en-US" altLang="zh-CN" sz="14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12:00—14:00</a:t>
              </a:r>
              <a:r>
                <a:rPr lang="zh-CN" altLang="en-US" sz="14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午饭午休</a:t>
              </a:r>
            </a:p>
            <a:p>
              <a:pPr marL="342900" indent="-342900">
                <a:buFont typeface="Wingdings" panose="05000000000000000000" pitchFamily="2" charset="2"/>
                <a:buChar char="u"/>
              </a:pPr>
              <a:r>
                <a:rPr lang="en-US" altLang="zh-CN" sz="14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14:00—17:00</a:t>
              </a:r>
              <a:r>
                <a:rPr lang="zh-CN" altLang="en-US" sz="14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拓展项目（高空绳子网</a:t>
              </a:r>
              <a:r>
                <a:rPr lang="en-US" altLang="zh-CN" sz="14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a:t>
              </a:r>
              <a:r>
                <a:rPr lang="zh-CN" altLang="en-US" sz="14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过沼泽）</a:t>
              </a:r>
            </a:p>
            <a:p>
              <a:pPr marL="342900" indent="-342900">
                <a:buFont typeface="Wingdings" panose="05000000000000000000" pitchFamily="2" charset="2"/>
                <a:buChar char="u"/>
              </a:pPr>
              <a:r>
                <a:rPr lang="en-US" altLang="zh-CN" sz="14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17:00—19:00</a:t>
              </a:r>
              <a:r>
                <a:rPr lang="zh-CN" altLang="en-US" sz="14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晚饭休息</a:t>
              </a:r>
            </a:p>
            <a:p>
              <a:pPr marL="342900" indent="-342900">
                <a:buFont typeface="Wingdings" panose="05000000000000000000" pitchFamily="2" charset="2"/>
                <a:buChar char="u"/>
              </a:pPr>
              <a:r>
                <a:rPr lang="en-US" altLang="zh-CN" sz="14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19:00—21:00</a:t>
              </a:r>
              <a:r>
                <a:rPr lang="zh-CN" altLang="en-US" sz="14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晚课（一天的回顾与分享）</a:t>
              </a:r>
            </a:p>
            <a:p>
              <a:pPr marL="342900" indent="-342900">
                <a:buFont typeface="Wingdings" panose="05000000000000000000" pitchFamily="2" charset="2"/>
                <a:buChar char="u"/>
              </a:pPr>
              <a:r>
                <a:rPr lang="en-US" altLang="zh-CN" sz="14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21:00—22:00</a:t>
              </a:r>
              <a:r>
                <a:rPr lang="zh-CN" altLang="en-US" sz="14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洗漱休息</a:t>
              </a:r>
            </a:p>
            <a:p>
              <a:pPr marL="342900" indent="-342900">
                <a:buFont typeface="Wingdings" panose="05000000000000000000" pitchFamily="2" charset="2"/>
                <a:buChar char="u"/>
              </a:pPr>
              <a:r>
                <a:rPr lang="en-US" altLang="zh-CN" sz="14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22:00</a:t>
              </a:r>
              <a:r>
                <a:rPr lang="zh-CN" altLang="en-US" sz="14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吹哨休息</a:t>
              </a:r>
            </a:p>
          </p:txBody>
        </p:sp>
      </p:grpSp>
      <p:pic>
        <p:nvPicPr>
          <p:cNvPr id="13" name="图片 12"/>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19634156">
            <a:off x="5629401" y="269544"/>
            <a:ext cx="3080551" cy="3080551"/>
          </a:xfrm>
          <a:prstGeom prst="rect">
            <a:avLst/>
          </a:prstGeom>
        </p:spPr>
      </p:pic>
      <p:grpSp>
        <p:nvGrpSpPr>
          <p:cNvPr id="5" name="组合 4"/>
          <p:cNvGrpSpPr/>
          <p:nvPr/>
        </p:nvGrpSpPr>
        <p:grpSpPr>
          <a:xfrm>
            <a:off x="5512074" y="737592"/>
            <a:ext cx="5388760" cy="6158483"/>
            <a:chOff x="5512074" y="737592"/>
            <a:chExt cx="5388760" cy="6158483"/>
          </a:xfrm>
        </p:grpSpPr>
        <p:pic>
          <p:nvPicPr>
            <p:cNvPr id="3" name="图片 2"/>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368144" y="737592"/>
              <a:ext cx="2235201" cy="2235201"/>
            </a:xfrm>
            <a:prstGeom prst="rect">
              <a:avLst/>
            </a:prstGeom>
          </p:spPr>
        </p:pic>
        <p:pic>
          <p:nvPicPr>
            <p:cNvPr id="6" name="图片 5"/>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512074" y="2028028"/>
              <a:ext cx="2895606" cy="2895606"/>
            </a:xfrm>
            <a:prstGeom prst="rect">
              <a:avLst/>
            </a:prstGeom>
          </p:spPr>
        </p:pic>
        <p:pic>
          <p:nvPicPr>
            <p:cNvPr id="7" name="图片 6"/>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8407680" y="4022091"/>
              <a:ext cx="2493154" cy="2493154"/>
            </a:xfrm>
            <a:prstGeom prst="rect">
              <a:avLst/>
            </a:prstGeom>
          </p:spPr>
        </p:pic>
        <p:pic>
          <p:nvPicPr>
            <p:cNvPr id="14" name="图片 13"/>
            <p:cNvPicPr>
              <a:picLocks noChangeAspect="1"/>
            </p:cNvPicPr>
            <p:nvPr/>
          </p:nvPicPr>
          <p:blipFill>
            <a:blip r:embed="rId11" cstate="screen">
              <a:extLst>
                <a:ext uri="{28A0092B-C50C-407E-A947-70E740481C1C}">
                  <a14:useLocalDpi xmlns:a14="http://schemas.microsoft.com/office/drawing/2010/main"/>
                </a:ext>
              </a:extLst>
            </a:blip>
            <a:srcRect/>
            <a:stretch>
              <a:fillRect/>
            </a:stretch>
          </p:blipFill>
          <p:spPr>
            <a:xfrm rot="8185160">
              <a:off x="8883069" y="2243841"/>
              <a:ext cx="1939281" cy="3080551"/>
            </a:xfrm>
            <a:prstGeom prst="rect">
              <a:avLst/>
            </a:prstGeom>
          </p:spPr>
        </p:pic>
        <p:pic>
          <p:nvPicPr>
            <p:cNvPr id="15" name="图片 14"/>
            <p:cNvPicPr>
              <a:picLocks noChangeAspect="1"/>
            </p:cNvPicPr>
            <p:nvPr/>
          </p:nvPicPr>
          <p:blipFill>
            <a:blip r:embed="rId11" cstate="screen">
              <a:extLst>
                <a:ext uri="{28A0092B-C50C-407E-A947-70E740481C1C}">
                  <a14:useLocalDpi xmlns:a14="http://schemas.microsoft.com/office/drawing/2010/main"/>
                </a:ext>
              </a:extLst>
            </a:blip>
            <a:srcRect/>
            <a:stretch>
              <a:fillRect/>
            </a:stretch>
          </p:blipFill>
          <p:spPr>
            <a:xfrm rot="12260032">
              <a:off x="6572303" y="3815524"/>
              <a:ext cx="1939281" cy="3080551"/>
            </a:xfrm>
            <a:prstGeom prst="rect">
              <a:avLst/>
            </a:prstGeom>
          </p:spPr>
        </p:pic>
        <p:sp>
          <p:nvSpPr>
            <p:cNvPr id="16" name="MH_Entry_1">
              <a:hlinkClick r:id="rId5" action="ppaction://hlinksldjump"/>
            </p:cNvPr>
            <p:cNvSpPr txBox="1">
              <a:spLocks noChangeArrowheads="1"/>
            </p:cNvSpPr>
            <p:nvPr>
              <p:custDataLst>
                <p:tags r:id="rId2"/>
              </p:custDataLst>
            </p:nvPr>
          </p:nvSpPr>
          <p:spPr bwMode="auto">
            <a:xfrm rot="21227194">
              <a:off x="7829789" y="2991126"/>
              <a:ext cx="2046575" cy="553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oAutofit/>
            </a:bodyPr>
            <a:lstStyle>
              <a:defPPr>
                <a:defRPr lang="zh-CN"/>
              </a:defPPr>
              <a:lvl1pPr>
                <a:defRPr>
                  <a:latin typeface="华文细黑" panose="02010600040101010101" pitchFamily="2" charset="-122"/>
                  <a:ea typeface="华文细黑" panose="02010600040101010101" pitchFamily="2" charset="-122"/>
                </a:defRPr>
              </a:lvl1pPr>
              <a:lvl2pPr marL="742950" indent="-285750">
                <a:defRPr>
                  <a:latin typeface="Arial Narrow" panose="020B0606020202030204" pitchFamily="34" charset="0"/>
                  <a:ea typeface="宋体" panose="02010600030101010101" pitchFamily="2" charset="-122"/>
                </a:defRPr>
              </a:lvl2pPr>
              <a:lvl3pPr marL="1143000" indent="-228600">
                <a:defRPr>
                  <a:latin typeface="Arial Narrow" panose="020B0606020202030204" pitchFamily="34" charset="0"/>
                  <a:ea typeface="宋体" panose="02010600030101010101" pitchFamily="2" charset="-122"/>
                </a:defRPr>
              </a:lvl3pPr>
              <a:lvl4pPr marL="1600200" indent="-228600">
                <a:defRPr>
                  <a:latin typeface="Arial Narrow" panose="020B0606020202030204" pitchFamily="34" charset="0"/>
                  <a:ea typeface="宋体" panose="02010600030101010101" pitchFamily="2" charset="-122"/>
                </a:defRPr>
              </a:lvl4pPr>
              <a:lvl5pPr marL="2057400" indent="-228600">
                <a:defRPr>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latin typeface="Arial Narrow" panose="020B0606020202030204" pitchFamily="34" charset="0"/>
                  <a:ea typeface="宋体" panose="02010600030101010101" pitchFamily="2" charset="-122"/>
                </a:defRPr>
              </a:lvl9pPr>
            </a:lstStyle>
            <a:p>
              <a:pPr algn="ctr"/>
              <a:r>
                <a:rPr lang="en-US" altLang="zh-CN" sz="3400">
                  <a:latin typeface="Arial" panose="020B0604020202020204" pitchFamily="34" charset="0"/>
                  <a:ea typeface="微软雅黑" panose="020B0503020204020204" pitchFamily="34" charset="-122"/>
                  <a:cs typeface="+mn-ea"/>
                  <a:sym typeface="Arial" panose="020B0604020202020204" pitchFamily="34" charset="0"/>
                </a:rPr>
                <a:t>7</a:t>
              </a:r>
              <a:r>
                <a:rPr lang="zh-CN" altLang="en-US" sz="3400">
                  <a:latin typeface="Arial" panose="020B0604020202020204" pitchFamily="34" charset="0"/>
                  <a:ea typeface="微软雅黑" panose="020B0503020204020204" pitchFamily="34" charset="-122"/>
                  <a:cs typeface="+mn-ea"/>
                  <a:sym typeface="Arial" panose="020B0604020202020204" pitchFamily="34" charset="0"/>
                </a:rPr>
                <a:t>月</a:t>
              </a:r>
              <a:r>
                <a:rPr lang="en-US" altLang="zh-CN" sz="3400">
                  <a:latin typeface="Arial" panose="020B0604020202020204" pitchFamily="34" charset="0"/>
                  <a:ea typeface="微软雅黑" panose="020B0503020204020204" pitchFamily="34" charset="-122"/>
                  <a:cs typeface="+mn-ea"/>
                  <a:sym typeface="Arial" panose="020B0604020202020204" pitchFamily="34" charset="0"/>
                </a:rPr>
                <a:t>18</a:t>
              </a:r>
              <a:r>
                <a:rPr lang="zh-CN" altLang="en-US" sz="3400">
                  <a:latin typeface="Arial" panose="020B0604020202020204" pitchFamily="34" charset="0"/>
                  <a:ea typeface="微软雅黑" panose="020B0503020204020204" pitchFamily="34" charset="-122"/>
                  <a:cs typeface="+mn-ea"/>
                  <a:sym typeface="Arial" panose="020B0604020202020204" pitchFamily="34" charset="0"/>
                </a:rPr>
                <a:t>日</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400" advClick="0" advTm="0">
        <p15:prstTrans prst="fallOve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184" y="0"/>
            <a:ext cx="12238183" cy="6858000"/>
          </a:xfrm>
          <a:prstGeom prst="rect">
            <a:avLst/>
          </a:prstGeom>
        </p:spPr>
      </p:pic>
      <p:sp>
        <p:nvSpPr>
          <p:cNvPr id="2" name="圆角矩形 1"/>
          <p:cNvSpPr/>
          <p:nvPr/>
        </p:nvSpPr>
        <p:spPr>
          <a:xfrm>
            <a:off x="244763" y="436417"/>
            <a:ext cx="11610109" cy="5985164"/>
          </a:xfrm>
          <a:prstGeom prst="roundRect">
            <a:avLst/>
          </a:prstGeom>
          <a:solidFill>
            <a:schemeClr val="bg1"/>
          </a:solidFill>
          <a:ln w="38100">
            <a:solidFill>
              <a:srgbClr val="36B4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US" altLang="zh-CN" sz="2200" b="1">
              <a:solidFill>
                <a:prstClr val="black">
                  <a:lumMod val="75000"/>
                  <a:lumOff val="25000"/>
                </a:prst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MH_Entry_1">
            <a:hlinkClick r:id="rId5" action="ppaction://hlinksldjump"/>
          </p:cNvPr>
          <p:cNvSpPr txBox="1">
            <a:spLocks noChangeArrowheads="1"/>
          </p:cNvSpPr>
          <p:nvPr>
            <p:custDataLst>
              <p:tags r:id="rId1"/>
            </p:custDataLst>
          </p:nvPr>
        </p:nvSpPr>
        <p:spPr bwMode="auto">
          <a:xfrm>
            <a:off x="1007634" y="737592"/>
            <a:ext cx="4737383" cy="553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oAutofit/>
          </a:bodyPr>
          <a:lstStyle>
            <a:defPPr>
              <a:defRPr lang="zh-CN"/>
            </a:defPPr>
            <a:lvl1pPr>
              <a:defRPr>
                <a:latin typeface="华文细黑" panose="02010600040101010101" pitchFamily="2" charset="-122"/>
                <a:ea typeface="华文细黑" panose="02010600040101010101" pitchFamily="2" charset="-122"/>
              </a:defRPr>
            </a:lvl1pPr>
            <a:lvl2pPr marL="742950" indent="-285750">
              <a:defRPr>
                <a:latin typeface="Arial Narrow" panose="020B0606020202030204" pitchFamily="34" charset="0"/>
                <a:ea typeface="宋体" panose="02010600030101010101" pitchFamily="2" charset="-122"/>
              </a:defRPr>
            </a:lvl2pPr>
            <a:lvl3pPr marL="1143000" indent="-228600">
              <a:defRPr>
                <a:latin typeface="Arial Narrow" panose="020B0606020202030204" pitchFamily="34" charset="0"/>
                <a:ea typeface="宋体" panose="02010600030101010101" pitchFamily="2" charset="-122"/>
              </a:defRPr>
            </a:lvl3pPr>
            <a:lvl4pPr marL="1600200" indent="-228600">
              <a:defRPr>
                <a:latin typeface="Arial Narrow" panose="020B0606020202030204" pitchFamily="34" charset="0"/>
                <a:ea typeface="宋体" panose="02010600030101010101" pitchFamily="2" charset="-122"/>
              </a:defRPr>
            </a:lvl4pPr>
            <a:lvl5pPr marL="2057400" indent="-228600">
              <a:defRPr>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latin typeface="Arial Narrow" panose="020B0606020202030204" pitchFamily="34" charset="0"/>
                <a:ea typeface="宋体" panose="02010600030101010101" pitchFamily="2" charset="-122"/>
              </a:defRPr>
            </a:lvl9pPr>
          </a:lstStyle>
          <a:p>
            <a:pPr marL="457200" indent="-457200">
              <a:buFont typeface="Wingdings" panose="05000000000000000000" pitchFamily="2" charset="2"/>
              <a:buChar char="ü"/>
            </a:pPr>
            <a:r>
              <a:rPr lang="zh-CN" altLang="en-US" sz="2800">
                <a:solidFill>
                  <a:prstClr val="black"/>
                </a:solidFill>
                <a:latin typeface="印品灵秀体（非商用）" panose="02000000000000000000" charset="-122"/>
                <a:ea typeface="印品灵秀体（非商用）" panose="02000000000000000000" charset="-122"/>
                <a:cs typeface="+mn-ea"/>
                <a:sym typeface="Arial" panose="020B0604020202020204" pitchFamily="34" charset="0"/>
              </a:rPr>
              <a:t>活动日程（五天五夜）</a:t>
            </a:r>
          </a:p>
        </p:txBody>
      </p:sp>
      <p:grpSp>
        <p:nvGrpSpPr>
          <p:cNvPr id="3" name="组合 2"/>
          <p:cNvGrpSpPr/>
          <p:nvPr/>
        </p:nvGrpSpPr>
        <p:grpSpPr>
          <a:xfrm>
            <a:off x="713229" y="1213126"/>
            <a:ext cx="4761905" cy="4431746"/>
            <a:chOff x="713229" y="1213126"/>
            <a:chExt cx="4761905" cy="4431746"/>
          </a:xfrm>
        </p:grpSpPr>
        <p:pic>
          <p:nvPicPr>
            <p:cNvPr id="8" name="图片 7"/>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713229" y="1213126"/>
              <a:ext cx="4761905" cy="4431746"/>
            </a:xfrm>
            <a:prstGeom prst="rect">
              <a:avLst/>
            </a:prstGeom>
          </p:spPr>
        </p:pic>
        <p:sp>
          <p:nvSpPr>
            <p:cNvPr id="9" name="矩形 8"/>
            <p:cNvSpPr/>
            <p:nvPr/>
          </p:nvSpPr>
          <p:spPr>
            <a:xfrm>
              <a:off x="1609849" y="1921560"/>
              <a:ext cx="3052812" cy="3108543"/>
            </a:xfrm>
            <a:prstGeom prst="rect">
              <a:avLst/>
            </a:prstGeom>
          </p:spPr>
          <p:txBody>
            <a:bodyPr wrap="square">
              <a:spAutoFit/>
            </a:bodyPr>
            <a:lstStyle/>
            <a:p>
              <a:pPr marL="342900" indent="-342900">
                <a:buFont typeface="Wingdings" panose="05000000000000000000" pitchFamily="2" charset="2"/>
                <a:buChar char="u"/>
              </a:pPr>
              <a:r>
                <a:rPr lang="en-US" altLang="zh-CN" sz="14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6:30—7:00</a:t>
              </a:r>
              <a:r>
                <a:rPr lang="zh-CN" altLang="en-US" sz="14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起床洗漱</a:t>
              </a:r>
            </a:p>
            <a:p>
              <a:pPr marL="342900" indent="-342900">
                <a:buFont typeface="Wingdings" panose="05000000000000000000" pitchFamily="2" charset="2"/>
                <a:buChar char="u"/>
              </a:pPr>
              <a:r>
                <a:rPr lang="en-US" altLang="zh-CN" sz="14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7:00—7:30</a:t>
              </a:r>
              <a:r>
                <a:rPr lang="zh-CN" altLang="en-US" sz="14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晨练</a:t>
              </a:r>
            </a:p>
            <a:p>
              <a:pPr marL="342900" indent="-342900">
                <a:buFont typeface="Wingdings" panose="05000000000000000000" pitchFamily="2" charset="2"/>
                <a:buChar char="u"/>
              </a:pPr>
              <a:r>
                <a:rPr lang="en-US" altLang="zh-CN" sz="14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7:30—8:00</a:t>
              </a:r>
              <a:r>
                <a:rPr lang="zh-CN" altLang="en-US" sz="14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早餐</a:t>
              </a:r>
            </a:p>
            <a:p>
              <a:pPr marL="342900" indent="-342900">
                <a:buFont typeface="Wingdings" panose="05000000000000000000" pitchFamily="2" charset="2"/>
                <a:buChar char="u"/>
              </a:pPr>
              <a:r>
                <a:rPr lang="en-US" altLang="zh-CN" sz="14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8:30—12:00</a:t>
              </a:r>
              <a:r>
                <a:rPr lang="zh-CN" altLang="en-US" sz="14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拓展训练（钢索桥</a:t>
              </a:r>
              <a:r>
                <a:rPr lang="en-US" altLang="zh-CN" sz="14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a:t>
              </a:r>
              <a:r>
                <a:rPr lang="zh-CN" altLang="en-US" sz="14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高空极限溜索）</a:t>
              </a:r>
            </a:p>
            <a:p>
              <a:pPr marL="342900" indent="-342900">
                <a:buFont typeface="Wingdings" panose="05000000000000000000" pitchFamily="2" charset="2"/>
                <a:buChar char="u"/>
              </a:pPr>
              <a:r>
                <a:rPr lang="en-US" altLang="zh-CN" sz="14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12:00—14:00</a:t>
              </a:r>
              <a:r>
                <a:rPr lang="zh-CN" altLang="en-US" sz="14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午饭午休</a:t>
              </a:r>
            </a:p>
            <a:p>
              <a:pPr marL="342900" indent="-342900">
                <a:buFont typeface="Wingdings" panose="05000000000000000000" pitchFamily="2" charset="2"/>
                <a:buChar char="u"/>
              </a:pPr>
              <a:r>
                <a:rPr lang="en-US" altLang="zh-CN" sz="14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14:00—17:30</a:t>
              </a:r>
              <a:r>
                <a:rPr lang="zh-CN" altLang="en-US" sz="14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拓展项目（野外灶台搭建</a:t>
              </a:r>
              <a:r>
                <a:rPr lang="en-US" altLang="zh-CN" sz="14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a:t>
              </a:r>
              <a:r>
                <a:rPr lang="zh-CN" altLang="en-US" sz="14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野外给养课程</a:t>
              </a:r>
              <a:r>
                <a:rPr lang="en-US" altLang="zh-CN" sz="14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a:t>
              </a:r>
              <a:r>
                <a:rPr lang="zh-CN" altLang="en-US" sz="14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野外水处理课程）</a:t>
              </a:r>
            </a:p>
            <a:p>
              <a:pPr marL="342900" indent="-342900">
                <a:buFont typeface="Wingdings" panose="05000000000000000000" pitchFamily="2" charset="2"/>
                <a:buChar char="u"/>
              </a:pPr>
              <a:r>
                <a:rPr lang="en-US" altLang="zh-CN" sz="14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18:00—19:30</a:t>
              </a:r>
              <a:r>
                <a:rPr lang="zh-CN" altLang="en-US" sz="14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晚饭休息</a:t>
              </a:r>
            </a:p>
            <a:p>
              <a:pPr marL="342900" indent="-342900">
                <a:buFont typeface="Wingdings" panose="05000000000000000000" pitchFamily="2" charset="2"/>
                <a:buChar char="u"/>
              </a:pPr>
              <a:r>
                <a:rPr lang="en-US" altLang="zh-CN" sz="14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19:30—21:00</a:t>
              </a:r>
              <a:r>
                <a:rPr lang="zh-CN" altLang="en-US" sz="14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晚课（野外避害课程</a:t>
              </a:r>
              <a:r>
                <a:rPr lang="en-US" altLang="zh-CN" sz="14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a:t>
              </a:r>
              <a:r>
                <a:rPr lang="zh-CN" altLang="en-US" sz="14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野外定向课程之徒手定向）</a:t>
              </a:r>
            </a:p>
            <a:p>
              <a:pPr marL="342900" indent="-342900">
                <a:buFont typeface="Wingdings" panose="05000000000000000000" pitchFamily="2" charset="2"/>
                <a:buChar char="u"/>
              </a:pPr>
              <a:r>
                <a:rPr lang="en-US" altLang="zh-CN" sz="14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21:00—22:00</a:t>
              </a:r>
              <a:r>
                <a:rPr lang="zh-CN" altLang="en-US" sz="14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洗漱休息</a:t>
              </a:r>
            </a:p>
            <a:p>
              <a:pPr marL="342900" indent="-342900">
                <a:buFont typeface="Wingdings" panose="05000000000000000000" pitchFamily="2" charset="2"/>
                <a:buChar char="u"/>
              </a:pPr>
              <a:r>
                <a:rPr lang="en-US" altLang="zh-CN" sz="14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22:00</a:t>
              </a:r>
              <a:r>
                <a:rPr lang="zh-CN" altLang="en-US" sz="14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吹哨休息</a:t>
              </a:r>
            </a:p>
          </p:txBody>
        </p:sp>
      </p:grpSp>
      <p:grpSp>
        <p:nvGrpSpPr>
          <p:cNvPr id="6" name="组合 5"/>
          <p:cNvGrpSpPr/>
          <p:nvPr/>
        </p:nvGrpSpPr>
        <p:grpSpPr>
          <a:xfrm>
            <a:off x="5179322" y="436417"/>
            <a:ext cx="6527507" cy="6203373"/>
            <a:chOff x="5179322" y="436417"/>
            <a:chExt cx="6527507" cy="6203373"/>
          </a:xfrm>
        </p:grpSpPr>
        <p:pic>
          <p:nvPicPr>
            <p:cNvPr id="4" name="图片 3"/>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179322" y="436417"/>
              <a:ext cx="5904315" cy="3694883"/>
            </a:xfrm>
            <a:prstGeom prst="rect">
              <a:avLst/>
            </a:prstGeom>
          </p:spPr>
        </p:pic>
        <p:pic>
          <p:nvPicPr>
            <p:cNvPr id="5" name="图片 4"/>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376217" y="3801911"/>
              <a:ext cx="2837879" cy="2837879"/>
            </a:xfrm>
            <a:prstGeom prst="rect">
              <a:avLst/>
            </a:prstGeom>
          </p:spPr>
        </p:pic>
        <p:pic>
          <p:nvPicPr>
            <p:cNvPr id="18" name="图片 17"/>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rot="3790247">
              <a:off x="5789678" y="2423300"/>
              <a:ext cx="3080551" cy="3080551"/>
            </a:xfrm>
            <a:prstGeom prst="rect">
              <a:avLst/>
            </a:prstGeom>
          </p:spPr>
        </p:pic>
        <p:sp>
          <p:nvSpPr>
            <p:cNvPr id="19" name="MH_Entry_1">
              <a:hlinkClick r:id="rId5" action="ppaction://hlinksldjump"/>
            </p:cNvPr>
            <p:cNvSpPr txBox="1">
              <a:spLocks noChangeArrowheads="1"/>
            </p:cNvSpPr>
            <p:nvPr>
              <p:custDataLst>
                <p:tags r:id="rId2"/>
              </p:custDataLst>
            </p:nvPr>
          </p:nvSpPr>
          <p:spPr bwMode="auto">
            <a:xfrm rot="21227194">
              <a:off x="9660254" y="3301210"/>
              <a:ext cx="2046575" cy="553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oAutofit/>
            </a:bodyPr>
            <a:lstStyle>
              <a:defPPr>
                <a:defRPr lang="zh-CN"/>
              </a:defPPr>
              <a:lvl1pPr>
                <a:defRPr>
                  <a:latin typeface="华文细黑" panose="02010600040101010101" pitchFamily="2" charset="-122"/>
                  <a:ea typeface="华文细黑" panose="02010600040101010101" pitchFamily="2" charset="-122"/>
                </a:defRPr>
              </a:lvl1pPr>
              <a:lvl2pPr marL="742950" indent="-285750">
                <a:defRPr>
                  <a:latin typeface="Arial Narrow" panose="020B0606020202030204" pitchFamily="34" charset="0"/>
                  <a:ea typeface="宋体" panose="02010600030101010101" pitchFamily="2" charset="-122"/>
                </a:defRPr>
              </a:lvl2pPr>
              <a:lvl3pPr marL="1143000" indent="-228600">
                <a:defRPr>
                  <a:latin typeface="Arial Narrow" panose="020B0606020202030204" pitchFamily="34" charset="0"/>
                  <a:ea typeface="宋体" panose="02010600030101010101" pitchFamily="2" charset="-122"/>
                </a:defRPr>
              </a:lvl3pPr>
              <a:lvl4pPr marL="1600200" indent="-228600">
                <a:defRPr>
                  <a:latin typeface="Arial Narrow" panose="020B0606020202030204" pitchFamily="34" charset="0"/>
                  <a:ea typeface="宋体" panose="02010600030101010101" pitchFamily="2" charset="-122"/>
                </a:defRPr>
              </a:lvl4pPr>
              <a:lvl5pPr marL="2057400" indent="-228600">
                <a:defRPr>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latin typeface="Arial Narrow" panose="020B0606020202030204" pitchFamily="34" charset="0"/>
                  <a:ea typeface="宋体" panose="02010600030101010101" pitchFamily="2" charset="-122"/>
                </a:defRPr>
              </a:lvl9pPr>
            </a:lstStyle>
            <a:p>
              <a:pPr algn="ctr"/>
              <a:r>
                <a:rPr lang="en-US" altLang="zh-CN" sz="3400">
                  <a:latin typeface="Arial" panose="020B0604020202020204" pitchFamily="34" charset="0"/>
                  <a:ea typeface="微软雅黑" panose="020B0503020204020204" pitchFamily="34" charset="-122"/>
                  <a:cs typeface="+mn-ea"/>
                  <a:sym typeface="Arial" panose="020B0604020202020204" pitchFamily="34" charset="0"/>
                </a:rPr>
                <a:t>7</a:t>
              </a:r>
              <a:r>
                <a:rPr lang="zh-CN" altLang="en-US" sz="3400">
                  <a:latin typeface="Arial" panose="020B0604020202020204" pitchFamily="34" charset="0"/>
                  <a:ea typeface="微软雅黑" panose="020B0503020204020204" pitchFamily="34" charset="-122"/>
                  <a:cs typeface="+mn-ea"/>
                  <a:sym typeface="Arial" panose="020B0604020202020204" pitchFamily="34" charset="0"/>
                </a:rPr>
                <a:t>月</a:t>
              </a:r>
              <a:r>
                <a:rPr lang="en-US" altLang="zh-CN" sz="3400">
                  <a:latin typeface="Arial" panose="020B0604020202020204" pitchFamily="34" charset="0"/>
                  <a:ea typeface="微软雅黑" panose="020B0503020204020204" pitchFamily="34" charset="-122"/>
                  <a:cs typeface="+mn-ea"/>
                  <a:sym typeface="Arial" panose="020B0604020202020204" pitchFamily="34" charset="0"/>
                </a:rPr>
                <a:t>19</a:t>
              </a:r>
              <a:r>
                <a:rPr lang="zh-CN" altLang="en-US" sz="3400">
                  <a:latin typeface="Arial" panose="020B0604020202020204" pitchFamily="34" charset="0"/>
                  <a:ea typeface="微软雅黑" panose="020B0503020204020204" pitchFamily="34" charset="-122"/>
                  <a:cs typeface="+mn-ea"/>
                  <a:sym typeface="Arial" panose="020B0604020202020204" pitchFamily="34" charset="0"/>
                </a:rPr>
                <a:t>日</a:t>
              </a:r>
            </a:p>
          </p:txBody>
        </p:sp>
      </p:grpSp>
    </p:spTree>
  </p:cSld>
  <p:clrMapOvr>
    <a:masterClrMapping/>
  </p:clrMapOvr>
  <mc:AlternateContent xmlns:mc="http://schemas.openxmlformats.org/markup-compatibility/2006" xmlns:p14="http://schemas.microsoft.com/office/powerpoint/2010/main">
    <mc:Choice Requires="p14">
      <p:transition spd="slow" p14:dur="1400" advClick="0" advTm="0">
        <p14:conveyor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grpSp>
        <p:nvGrpSpPr>
          <p:cNvPr id="5" name="组合 4"/>
          <p:cNvGrpSpPr/>
          <p:nvPr>
            <p:custDataLst>
              <p:tags r:id="rId1"/>
            </p:custDataLst>
          </p:nvPr>
        </p:nvGrpSpPr>
        <p:grpSpPr>
          <a:xfrm>
            <a:off x="1840470" y="2646738"/>
            <a:ext cx="3975890" cy="824889"/>
            <a:chOff x="1132894" y="3776811"/>
            <a:chExt cx="3975890" cy="824889"/>
          </a:xfrm>
        </p:grpSpPr>
        <p:sp>
          <p:nvSpPr>
            <p:cNvPr id="6" name="文本框 5"/>
            <p:cNvSpPr txBox="1"/>
            <p:nvPr>
              <p:custDataLst>
                <p:tags r:id="rId14"/>
              </p:custDataLst>
            </p:nvPr>
          </p:nvSpPr>
          <p:spPr>
            <a:xfrm>
              <a:off x="1970689" y="3776812"/>
              <a:ext cx="3138095" cy="646331"/>
            </a:xfrm>
            <a:prstGeom prst="rect">
              <a:avLst/>
            </a:prstGeom>
            <a:noFill/>
          </p:spPr>
          <p:txBody>
            <a:bodyPr wrap="square" rtlCol="0">
              <a:spAutoFit/>
            </a:bodyPr>
            <a:lstStyle/>
            <a:p>
              <a:pPr lvl="0"/>
              <a:r>
                <a:rPr lang="zh-CN" altLang="en-US" sz="3600" b="1">
                  <a:solidFill>
                    <a:srgbClr val="36B4AD"/>
                  </a:solidFill>
                  <a:latin typeface="印品灵秀体（非商用）" panose="02000000000000000000" charset="-122"/>
                  <a:ea typeface="印品灵秀体（非商用）" panose="02000000000000000000" charset="-122"/>
                  <a:cs typeface="+mn-ea"/>
                  <a:sym typeface="Arial" panose="020B0604020202020204" pitchFamily="34" charset="0"/>
                </a:rPr>
                <a:t>夏令营的意义</a:t>
              </a:r>
            </a:p>
          </p:txBody>
        </p:sp>
        <p:sp>
          <p:nvSpPr>
            <p:cNvPr id="7" name="文本框 6"/>
            <p:cNvSpPr txBox="1"/>
            <p:nvPr>
              <p:custDataLst>
                <p:tags r:id="rId15"/>
              </p:custDataLst>
            </p:nvPr>
          </p:nvSpPr>
          <p:spPr>
            <a:xfrm>
              <a:off x="1985518" y="4310787"/>
              <a:ext cx="2757714" cy="290913"/>
            </a:xfrm>
            <a:prstGeom prst="rect">
              <a:avLst/>
            </a:prstGeom>
            <a:noFill/>
          </p:spPr>
          <p:txBody>
            <a:bodyPr wrap="square" rtlCol="0">
              <a:spAutoFit/>
            </a:bodyPr>
            <a:lstStyle/>
            <a:p>
              <a:pPr lvl="0">
                <a:lnSpc>
                  <a:spcPts val="1700"/>
                </a:lnSpc>
                <a:defRPr/>
              </a:pPr>
              <a:r>
                <a:rPr lang="en-US" altLang="zh-CN" sz="1200">
                  <a:solidFill>
                    <a:schemeClr val="tx1">
                      <a:lumMod val="75000"/>
                      <a:lumOff val="25000"/>
                    </a:schemeClr>
                  </a:solidFill>
                  <a:cs typeface="+mn-ea"/>
                  <a:sym typeface="+mn-lt"/>
                </a:rPr>
                <a:t>Please click here to replace your text</a:t>
              </a:r>
              <a:endParaRPr kumimoji="0" lang="zh-CN" altLang="en-US" sz="1200" b="0" i="0" u="none" strike="noStrike" kern="1200" cap="none" spc="0" normalizeH="0" baseline="0" noProof="0">
                <a:ln>
                  <a:noFill/>
                </a:ln>
                <a:solidFill>
                  <a:schemeClr val="tx1">
                    <a:lumMod val="75000"/>
                    <a:lumOff val="25000"/>
                  </a:schemeClr>
                </a:solidFill>
                <a:effectLst/>
                <a:uLnTx/>
                <a:uFillTx/>
                <a:cs typeface="+mn-ea"/>
                <a:sym typeface="+mn-lt"/>
              </a:endParaRPr>
            </a:p>
          </p:txBody>
        </p:sp>
        <p:sp>
          <p:nvSpPr>
            <p:cNvPr id="8" name="文本框 7"/>
            <p:cNvSpPr txBox="1"/>
            <p:nvPr>
              <p:custDataLst>
                <p:tags r:id="rId16"/>
              </p:custDataLst>
            </p:nvPr>
          </p:nvSpPr>
          <p:spPr>
            <a:xfrm>
              <a:off x="1132894" y="3776811"/>
              <a:ext cx="677108" cy="584775"/>
            </a:xfrm>
            <a:prstGeom prst="rect">
              <a:avLst/>
            </a:prstGeom>
            <a:noFill/>
          </p:spPr>
          <p:txBody>
            <a:bodyPr wrap="square" rtlCol="0">
              <a:spAutoFit/>
            </a:bodyPr>
            <a:lstStyle/>
            <a:p>
              <a:pPr marL="0" marR="0" lvl="0" indent="0" defTabSz="914400" rtl="0" eaLnBrk="1" fontAlgn="auto" latinLnBrk="0" hangingPunct="1">
                <a:lnSpc>
                  <a:spcPct val="100000"/>
                </a:lnSpc>
                <a:spcBef>
                  <a:spcPct val="0"/>
                </a:spcBef>
                <a:spcAft>
                  <a:spcPct val="0"/>
                </a:spcAft>
                <a:buClrTx/>
                <a:buSzTx/>
                <a:buFontTx/>
                <a:buNone/>
                <a:defRPr/>
              </a:pPr>
              <a:r>
                <a:rPr kumimoji="0" lang="en-US" altLang="zh-CN" sz="3200" b="1" i="0" u="none" strike="noStrike" kern="1200" cap="none" spc="0" normalizeH="0" baseline="0" noProof="0">
                  <a:ln>
                    <a:noFill/>
                  </a:ln>
                  <a:solidFill>
                    <a:schemeClr val="tx1">
                      <a:lumMod val="75000"/>
                      <a:lumOff val="25000"/>
                    </a:schemeClr>
                  </a:solidFill>
                  <a:effectLst/>
                  <a:uLnTx/>
                  <a:uFillTx/>
                  <a:cs typeface="+mn-ea"/>
                  <a:sym typeface="+mn-lt"/>
                </a:rPr>
                <a:t>01</a:t>
              </a:r>
              <a:endParaRPr kumimoji="0" lang="zh-CN" altLang="en-US" sz="3200" b="1" i="0" u="none" strike="noStrike" kern="1200" cap="none" spc="0" normalizeH="0" baseline="0" noProof="0">
                <a:ln>
                  <a:noFill/>
                </a:ln>
                <a:solidFill>
                  <a:schemeClr val="tx1">
                    <a:lumMod val="75000"/>
                    <a:lumOff val="25000"/>
                  </a:schemeClr>
                </a:solidFill>
                <a:effectLst/>
                <a:uLnTx/>
                <a:uFillTx/>
                <a:cs typeface="+mn-ea"/>
                <a:sym typeface="+mn-lt"/>
              </a:endParaRPr>
            </a:p>
          </p:txBody>
        </p:sp>
      </p:grpSp>
      <p:grpSp>
        <p:nvGrpSpPr>
          <p:cNvPr id="9" name="组合 8"/>
          <p:cNvGrpSpPr/>
          <p:nvPr>
            <p:custDataLst>
              <p:tags r:id="rId2"/>
            </p:custDataLst>
          </p:nvPr>
        </p:nvGrpSpPr>
        <p:grpSpPr>
          <a:xfrm>
            <a:off x="1840470" y="3797690"/>
            <a:ext cx="3593255" cy="824888"/>
            <a:chOff x="1180192" y="5315694"/>
            <a:chExt cx="3593255" cy="824888"/>
          </a:xfrm>
        </p:grpSpPr>
        <p:sp>
          <p:nvSpPr>
            <p:cNvPr id="10" name="文本框 9"/>
            <p:cNvSpPr txBox="1"/>
            <p:nvPr>
              <p:custDataLst>
                <p:tags r:id="rId11"/>
              </p:custDataLst>
            </p:nvPr>
          </p:nvSpPr>
          <p:spPr>
            <a:xfrm>
              <a:off x="2039004" y="5315694"/>
              <a:ext cx="2716927" cy="646331"/>
            </a:xfrm>
            <a:prstGeom prst="rect">
              <a:avLst/>
            </a:prstGeom>
            <a:noFill/>
          </p:spPr>
          <p:txBody>
            <a:bodyPr wrap="square" rtlCol="0">
              <a:spAutoFit/>
            </a:bodyPr>
            <a:lstStyle/>
            <a:p>
              <a:r>
                <a:rPr lang="zh-CN" altLang="en-US" sz="3600" b="1">
                  <a:solidFill>
                    <a:srgbClr val="36B4AD"/>
                  </a:solidFill>
                  <a:latin typeface="印品灵秀体（非商用）" panose="02000000000000000000" charset="-122"/>
                  <a:ea typeface="印品灵秀体（非商用）" panose="02000000000000000000" charset="-122"/>
                  <a:cs typeface="+mn-ea"/>
                  <a:sym typeface="Arial" panose="020B0604020202020204" pitchFamily="34" charset="0"/>
                </a:rPr>
                <a:t>活动安排</a:t>
              </a:r>
            </a:p>
          </p:txBody>
        </p:sp>
        <p:sp>
          <p:nvSpPr>
            <p:cNvPr id="11" name="文本框 10"/>
            <p:cNvSpPr txBox="1"/>
            <p:nvPr>
              <p:custDataLst>
                <p:tags r:id="rId12"/>
              </p:custDataLst>
            </p:nvPr>
          </p:nvSpPr>
          <p:spPr>
            <a:xfrm>
              <a:off x="2056519" y="5849669"/>
              <a:ext cx="2716928" cy="290913"/>
            </a:xfrm>
            <a:prstGeom prst="rect">
              <a:avLst/>
            </a:prstGeom>
            <a:noFill/>
          </p:spPr>
          <p:txBody>
            <a:bodyPr wrap="square" rtlCol="0">
              <a:spAutoFit/>
            </a:bodyPr>
            <a:lstStyle>
              <a:defPPr>
                <a:defRPr lang="zh-CN"/>
              </a:defPPr>
              <a:lvl1pPr lvl="0">
                <a:lnSpc>
                  <a:spcPts val="1700"/>
                </a:lnSpc>
                <a:defRPr sz="1200">
                  <a:latin typeface="印品溜溜圆" panose="02000000000000000000" pitchFamily="2" charset="-122"/>
                  <a:ea typeface="印品溜溜圆" panose="02000000000000000000" pitchFamily="2" charset="-122"/>
                </a:defRPr>
              </a:lvl1pPr>
            </a:lstStyle>
            <a:p>
              <a:r>
                <a:rPr lang="en-US" altLang="zh-CN">
                  <a:solidFill>
                    <a:schemeClr val="tx1">
                      <a:lumMod val="75000"/>
                      <a:lumOff val="25000"/>
                    </a:schemeClr>
                  </a:solidFill>
                  <a:latin typeface="+mn-lt"/>
                  <a:ea typeface="+mn-ea"/>
                  <a:cs typeface="+mn-ea"/>
                  <a:sym typeface="+mn-lt"/>
                </a:rPr>
                <a:t>Please click here to replace your text</a:t>
              </a:r>
              <a:endParaRPr lang="zh-CN" altLang="en-US">
                <a:solidFill>
                  <a:schemeClr val="tx1">
                    <a:lumMod val="75000"/>
                    <a:lumOff val="25000"/>
                  </a:schemeClr>
                </a:solidFill>
                <a:latin typeface="+mn-lt"/>
                <a:ea typeface="+mn-ea"/>
                <a:cs typeface="+mn-ea"/>
                <a:sym typeface="+mn-lt"/>
              </a:endParaRPr>
            </a:p>
          </p:txBody>
        </p:sp>
        <p:sp>
          <p:nvSpPr>
            <p:cNvPr id="12" name="文本框 11"/>
            <p:cNvSpPr txBox="1"/>
            <p:nvPr>
              <p:custDataLst>
                <p:tags r:id="rId13"/>
              </p:custDataLst>
            </p:nvPr>
          </p:nvSpPr>
          <p:spPr>
            <a:xfrm>
              <a:off x="1180192" y="5315694"/>
              <a:ext cx="677108" cy="584775"/>
            </a:xfrm>
            <a:prstGeom prst="rect">
              <a:avLst/>
            </a:prstGeom>
            <a:noFill/>
          </p:spPr>
          <p:txBody>
            <a:bodyPr wrap="square" rtlCol="0">
              <a:spAutoFit/>
            </a:bodyPr>
            <a:lstStyle/>
            <a:p>
              <a:pPr marL="0" marR="0" lvl="0" indent="0" defTabSz="914400" rtl="0" eaLnBrk="1" fontAlgn="auto" latinLnBrk="0" hangingPunct="1">
                <a:lnSpc>
                  <a:spcPct val="100000"/>
                </a:lnSpc>
                <a:spcBef>
                  <a:spcPct val="0"/>
                </a:spcBef>
                <a:spcAft>
                  <a:spcPct val="0"/>
                </a:spcAft>
                <a:buClrTx/>
                <a:buSzTx/>
                <a:buFontTx/>
                <a:buNone/>
                <a:defRPr/>
              </a:pPr>
              <a:r>
                <a:rPr kumimoji="0" lang="en-US" altLang="zh-CN" sz="3200" b="1" i="0" u="none" strike="noStrike" kern="1200" cap="none" spc="0" normalizeH="0" baseline="0" noProof="0">
                  <a:ln>
                    <a:noFill/>
                  </a:ln>
                  <a:solidFill>
                    <a:schemeClr val="tx1">
                      <a:lumMod val="75000"/>
                      <a:lumOff val="25000"/>
                    </a:schemeClr>
                  </a:solidFill>
                  <a:effectLst/>
                  <a:uLnTx/>
                  <a:uFillTx/>
                  <a:cs typeface="+mn-ea"/>
                  <a:sym typeface="+mn-lt"/>
                </a:rPr>
                <a:t>03</a:t>
              </a:r>
              <a:endParaRPr kumimoji="0" lang="zh-CN" altLang="en-US" sz="3200" b="1" i="0" u="none" strike="noStrike" kern="1200" cap="none" spc="0" normalizeH="0" baseline="0" noProof="0">
                <a:ln>
                  <a:noFill/>
                </a:ln>
                <a:solidFill>
                  <a:schemeClr val="tx1">
                    <a:lumMod val="75000"/>
                    <a:lumOff val="25000"/>
                  </a:schemeClr>
                </a:solidFill>
                <a:effectLst/>
                <a:uLnTx/>
                <a:uFillTx/>
                <a:cs typeface="+mn-ea"/>
                <a:sym typeface="+mn-lt"/>
              </a:endParaRPr>
            </a:p>
          </p:txBody>
        </p:sp>
      </p:grpSp>
      <p:grpSp>
        <p:nvGrpSpPr>
          <p:cNvPr id="13" name="组合 12"/>
          <p:cNvGrpSpPr/>
          <p:nvPr>
            <p:custDataLst>
              <p:tags r:id="rId3"/>
            </p:custDataLst>
          </p:nvPr>
        </p:nvGrpSpPr>
        <p:grpSpPr>
          <a:xfrm>
            <a:off x="6619533" y="2646738"/>
            <a:ext cx="4460131" cy="812190"/>
            <a:chOff x="5011212" y="3776810"/>
            <a:chExt cx="4460131" cy="812190"/>
          </a:xfrm>
        </p:grpSpPr>
        <p:sp>
          <p:nvSpPr>
            <p:cNvPr id="14" name="文本框 13"/>
            <p:cNvSpPr txBox="1"/>
            <p:nvPr>
              <p:custDataLst>
                <p:tags r:id="rId8"/>
              </p:custDataLst>
            </p:nvPr>
          </p:nvSpPr>
          <p:spPr>
            <a:xfrm>
              <a:off x="5701860" y="3776812"/>
              <a:ext cx="3769483" cy="646331"/>
            </a:xfrm>
            <a:prstGeom prst="rect">
              <a:avLst/>
            </a:prstGeom>
            <a:noFill/>
          </p:spPr>
          <p:txBody>
            <a:bodyPr wrap="square" rtlCol="0">
              <a:spAutoFit/>
            </a:bodyPr>
            <a:lstStyle/>
            <a:p>
              <a:r>
                <a:rPr lang="zh-CN" altLang="en-US" sz="3600" b="1">
                  <a:solidFill>
                    <a:srgbClr val="36B4AD"/>
                  </a:solidFill>
                  <a:latin typeface="印品灵秀体（非商用）" panose="02000000000000000000" charset="-122"/>
                  <a:ea typeface="印品灵秀体（非商用）" panose="02000000000000000000" charset="-122"/>
                  <a:cs typeface="+mn-ea"/>
                  <a:sym typeface="Arial" panose="020B0604020202020204" pitchFamily="34" charset="0"/>
                </a:rPr>
                <a:t>儿童夏令营介绍</a:t>
              </a:r>
            </a:p>
          </p:txBody>
        </p:sp>
        <p:sp>
          <p:nvSpPr>
            <p:cNvPr id="15" name="文本框 14"/>
            <p:cNvSpPr txBox="1"/>
            <p:nvPr>
              <p:custDataLst>
                <p:tags r:id="rId9"/>
              </p:custDataLst>
            </p:nvPr>
          </p:nvSpPr>
          <p:spPr>
            <a:xfrm>
              <a:off x="5753886" y="4298087"/>
              <a:ext cx="2858476" cy="290913"/>
            </a:xfrm>
            <a:prstGeom prst="rect">
              <a:avLst/>
            </a:prstGeom>
            <a:noFill/>
          </p:spPr>
          <p:txBody>
            <a:bodyPr wrap="square" rtlCol="0">
              <a:spAutoFit/>
            </a:bodyPr>
            <a:lstStyle>
              <a:defPPr>
                <a:defRPr lang="zh-CN"/>
              </a:defPPr>
              <a:lvl1pPr lvl="0">
                <a:lnSpc>
                  <a:spcPts val="1700"/>
                </a:lnSpc>
                <a:defRPr sz="1200">
                  <a:latin typeface="印品溜溜圆" panose="02000000000000000000" pitchFamily="2" charset="-122"/>
                  <a:ea typeface="印品溜溜圆" panose="02000000000000000000" pitchFamily="2" charset="-122"/>
                </a:defRPr>
              </a:lvl1pPr>
            </a:lstStyle>
            <a:p>
              <a:r>
                <a:rPr lang="en-US" altLang="zh-CN">
                  <a:solidFill>
                    <a:schemeClr val="tx1">
                      <a:lumMod val="75000"/>
                      <a:lumOff val="25000"/>
                    </a:schemeClr>
                  </a:solidFill>
                  <a:latin typeface="+mn-lt"/>
                  <a:ea typeface="+mn-ea"/>
                  <a:cs typeface="+mn-ea"/>
                  <a:sym typeface="+mn-lt"/>
                </a:rPr>
                <a:t>Please click here to replace your text</a:t>
              </a:r>
              <a:endParaRPr lang="zh-CN" altLang="en-US">
                <a:solidFill>
                  <a:schemeClr val="tx1">
                    <a:lumMod val="75000"/>
                    <a:lumOff val="25000"/>
                  </a:schemeClr>
                </a:solidFill>
                <a:latin typeface="+mn-lt"/>
                <a:ea typeface="+mn-ea"/>
                <a:cs typeface="+mn-ea"/>
                <a:sym typeface="+mn-lt"/>
              </a:endParaRPr>
            </a:p>
          </p:txBody>
        </p:sp>
        <p:sp>
          <p:nvSpPr>
            <p:cNvPr id="16" name="文本框 15"/>
            <p:cNvSpPr txBox="1"/>
            <p:nvPr>
              <p:custDataLst>
                <p:tags r:id="rId10"/>
              </p:custDataLst>
            </p:nvPr>
          </p:nvSpPr>
          <p:spPr>
            <a:xfrm>
              <a:off x="5011212" y="3776810"/>
              <a:ext cx="677108" cy="584775"/>
            </a:xfrm>
            <a:prstGeom prst="rect">
              <a:avLst/>
            </a:prstGeom>
            <a:noFill/>
          </p:spPr>
          <p:txBody>
            <a:bodyPr wrap="square" rtlCol="0">
              <a:spAutoFit/>
            </a:bodyPr>
            <a:lstStyle/>
            <a:p>
              <a:pPr marL="0" marR="0" lvl="0" indent="0" defTabSz="914400" rtl="0" eaLnBrk="1" fontAlgn="auto" latinLnBrk="0" hangingPunct="1">
                <a:lnSpc>
                  <a:spcPct val="100000"/>
                </a:lnSpc>
                <a:spcBef>
                  <a:spcPct val="0"/>
                </a:spcBef>
                <a:spcAft>
                  <a:spcPct val="0"/>
                </a:spcAft>
                <a:buClrTx/>
                <a:buSzTx/>
                <a:buFontTx/>
                <a:buNone/>
                <a:defRPr/>
              </a:pPr>
              <a:r>
                <a:rPr kumimoji="0" lang="en-US" altLang="zh-CN" sz="3200" b="1" i="0" u="none" strike="noStrike" kern="1200" cap="none" spc="0" normalizeH="0" baseline="0" noProof="0">
                  <a:ln>
                    <a:noFill/>
                  </a:ln>
                  <a:solidFill>
                    <a:schemeClr val="tx1">
                      <a:lumMod val="75000"/>
                      <a:lumOff val="25000"/>
                    </a:schemeClr>
                  </a:solidFill>
                  <a:effectLst/>
                  <a:uLnTx/>
                  <a:uFillTx/>
                  <a:cs typeface="+mn-ea"/>
                  <a:sym typeface="+mn-lt"/>
                </a:rPr>
                <a:t>02</a:t>
              </a:r>
              <a:endParaRPr kumimoji="0" lang="zh-CN" altLang="en-US" sz="3200" b="1" i="0" u="none" strike="noStrike" kern="1200" cap="none" spc="0" normalizeH="0" baseline="0" noProof="0">
                <a:ln>
                  <a:noFill/>
                </a:ln>
                <a:solidFill>
                  <a:schemeClr val="tx1">
                    <a:lumMod val="75000"/>
                    <a:lumOff val="25000"/>
                  </a:schemeClr>
                </a:solidFill>
                <a:effectLst/>
                <a:uLnTx/>
                <a:uFillTx/>
                <a:cs typeface="+mn-ea"/>
                <a:sym typeface="+mn-lt"/>
              </a:endParaRPr>
            </a:p>
          </p:txBody>
        </p:sp>
      </p:grpSp>
      <p:grpSp>
        <p:nvGrpSpPr>
          <p:cNvPr id="17" name="组合 16"/>
          <p:cNvGrpSpPr/>
          <p:nvPr>
            <p:custDataLst>
              <p:tags r:id="rId4"/>
            </p:custDataLst>
          </p:nvPr>
        </p:nvGrpSpPr>
        <p:grpSpPr>
          <a:xfrm>
            <a:off x="6619533" y="3810390"/>
            <a:ext cx="4617151" cy="812188"/>
            <a:chOff x="5005952" y="5315694"/>
            <a:chExt cx="4095633" cy="812188"/>
          </a:xfrm>
        </p:grpSpPr>
        <p:sp>
          <p:nvSpPr>
            <p:cNvPr id="18" name="文本框 17"/>
            <p:cNvSpPr txBox="1"/>
            <p:nvPr>
              <p:custDataLst>
                <p:tags r:id="rId5"/>
              </p:custDataLst>
            </p:nvPr>
          </p:nvSpPr>
          <p:spPr>
            <a:xfrm>
              <a:off x="5701862" y="5315694"/>
              <a:ext cx="3399723" cy="646331"/>
            </a:xfrm>
            <a:prstGeom prst="rect">
              <a:avLst/>
            </a:prstGeom>
            <a:noFill/>
          </p:spPr>
          <p:txBody>
            <a:bodyPr wrap="square" rtlCol="0">
              <a:spAutoFit/>
            </a:bodyPr>
            <a:lstStyle/>
            <a:p>
              <a:r>
                <a:rPr lang="zh-CN" altLang="en-US" sz="3600" b="1">
                  <a:solidFill>
                    <a:srgbClr val="36B4AD"/>
                  </a:solidFill>
                  <a:latin typeface="印品灵秀体（非商用）" panose="02000000000000000000" charset="-122"/>
                  <a:ea typeface="印品灵秀体（非商用）" panose="02000000000000000000" charset="-122"/>
                  <a:cs typeface="+mn-ea"/>
                  <a:sym typeface="Arial" panose="020B0604020202020204" pitchFamily="34" charset="0"/>
                </a:rPr>
                <a:t>安全知识与自救</a:t>
              </a:r>
            </a:p>
          </p:txBody>
        </p:sp>
        <p:sp>
          <p:nvSpPr>
            <p:cNvPr id="19" name="文本框 18"/>
            <p:cNvSpPr txBox="1"/>
            <p:nvPr>
              <p:custDataLst>
                <p:tags r:id="rId6"/>
              </p:custDataLst>
            </p:nvPr>
          </p:nvSpPr>
          <p:spPr>
            <a:xfrm>
              <a:off x="5766586" y="5836969"/>
              <a:ext cx="2657018" cy="290913"/>
            </a:xfrm>
            <a:prstGeom prst="rect">
              <a:avLst/>
            </a:prstGeom>
            <a:noFill/>
          </p:spPr>
          <p:txBody>
            <a:bodyPr wrap="square" rtlCol="0">
              <a:spAutoFit/>
            </a:bodyPr>
            <a:lstStyle>
              <a:defPPr>
                <a:defRPr lang="zh-CN"/>
              </a:defPPr>
              <a:lvl1pPr lvl="0">
                <a:lnSpc>
                  <a:spcPts val="1700"/>
                </a:lnSpc>
                <a:defRPr sz="1200">
                  <a:latin typeface="印品溜溜圆" panose="02000000000000000000" pitchFamily="2" charset="-122"/>
                  <a:ea typeface="印品溜溜圆" panose="02000000000000000000" pitchFamily="2" charset="-122"/>
                </a:defRPr>
              </a:lvl1pPr>
            </a:lstStyle>
            <a:p>
              <a:r>
                <a:rPr lang="en-US" altLang="zh-CN">
                  <a:solidFill>
                    <a:schemeClr val="tx1">
                      <a:lumMod val="75000"/>
                      <a:lumOff val="25000"/>
                    </a:schemeClr>
                  </a:solidFill>
                  <a:latin typeface="+mn-lt"/>
                  <a:ea typeface="+mn-ea"/>
                  <a:cs typeface="+mn-ea"/>
                  <a:sym typeface="+mn-lt"/>
                </a:rPr>
                <a:t>Please click here to replace your text</a:t>
              </a:r>
              <a:endParaRPr lang="zh-CN" altLang="en-US">
                <a:solidFill>
                  <a:schemeClr val="tx1">
                    <a:lumMod val="75000"/>
                    <a:lumOff val="25000"/>
                  </a:schemeClr>
                </a:solidFill>
                <a:latin typeface="+mn-lt"/>
                <a:ea typeface="+mn-ea"/>
                <a:cs typeface="+mn-ea"/>
                <a:sym typeface="+mn-lt"/>
              </a:endParaRPr>
            </a:p>
          </p:txBody>
        </p:sp>
        <p:sp>
          <p:nvSpPr>
            <p:cNvPr id="20" name="文本框 19"/>
            <p:cNvSpPr txBox="1"/>
            <p:nvPr>
              <p:custDataLst>
                <p:tags r:id="rId7"/>
              </p:custDataLst>
            </p:nvPr>
          </p:nvSpPr>
          <p:spPr>
            <a:xfrm>
              <a:off x="5005952" y="5377250"/>
              <a:ext cx="677108" cy="584775"/>
            </a:xfrm>
            <a:prstGeom prst="rect">
              <a:avLst/>
            </a:prstGeom>
            <a:noFill/>
          </p:spPr>
          <p:txBody>
            <a:bodyPr wrap="square" rtlCol="0">
              <a:spAutoFit/>
            </a:bodyPr>
            <a:lstStyle/>
            <a:p>
              <a:pPr marL="0" marR="0" lvl="0" indent="0" defTabSz="914400" rtl="0" eaLnBrk="1" fontAlgn="auto" latinLnBrk="0" hangingPunct="1">
                <a:lnSpc>
                  <a:spcPct val="100000"/>
                </a:lnSpc>
                <a:spcBef>
                  <a:spcPct val="0"/>
                </a:spcBef>
                <a:spcAft>
                  <a:spcPct val="0"/>
                </a:spcAft>
                <a:buClrTx/>
                <a:buSzTx/>
                <a:buFontTx/>
                <a:buNone/>
                <a:defRPr/>
              </a:pPr>
              <a:r>
                <a:rPr kumimoji="0" lang="en-US" altLang="zh-CN" sz="3200" b="1" i="0" u="none" strike="noStrike" kern="1200" cap="none" spc="0" normalizeH="0" baseline="0" noProof="0">
                  <a:ln>
                    <a:noFill/>
                  </a:ln>
                  <a:solidFill>
                    <a:schemeClr val="tx1">
                      <a:lumMod val="75000"/>
                      <a:lumOff val="25000"/>
                    </a:schemeClr>
                  </a:solidFill>
                  <a:effectLst/>
                  <a:uLnTx/>
                  <a:uFillTx/>
                  <a:cs typeface="+mn-ea"/>
                  <a:sym typeface="+mn-lt"/>
                </a:rPr>
                <a:t>04</a:t>
              </a:r>
              <a:endParaRPr kumimoji="0" lang="zh-CN" altLang="en-US" sz="3200" b="1" i="0" u="none" strike="noStrike" kern="1200" cap="none" spc="0" normalizeH="0" baseline="0" noProof="0">
                <a:ln>
                  <a:noFill/>
                </a:ln>
                <a:solidFill>
                  <a:schemeClr val="tx1">
                    <a:lumMod val="75000"/>
                    <a:lumOff val="25000"/>
                  </a:schemeClr>
                </a:solidFill>
                <a:effectLst/>
                <a:uLnTx/>
                <a:uFillTx/>
                <a:cs typeface="+mn-ea"/>
                <a:sym typeface="+mn-lt"/>
              </a:endParaRPr>
            </a:p>
          </p:txBody>
        </p:sp>
      </p:grpSp>
      <p:sp>
        <p:nvSpPr>
          <p:cNvPr id="21" name="文本框 20"/>
          <p:cNvSpPr txBox="1"/>
          <p:nvPr/>
        </p:nvSpPr>
        <p:spPr>
          <a:xfrm>
            <a:off x="2517578" y="766735"/>
            <a:ext cx="7671603" cy="1661993"/>
          </a:xfrm>
          <a:prstGeom prst="rect">
            <a:avLst/>
          </a:prstGeom>
          <a:noFill/>
        </p:spPr>
        <p:txBody>
          <a:bodyPr vert="horz" wrap="square" rtlCol="0">
            <a:spAutoFit/>
          </a:bodyPr>
          <a:lstStyle/>
          <a:p>
            <a:pPr algn="ctr"/>
            <a:r>
              <a:rPr lang="zh-CN" altLang="en-US" sz="5400">
                <a:solidFill>
                  <a:schemeClr val="tx1">
                    <a:lumMod val="75000"/>
                    <a:lumOff val="25000"/>
                  </a:schemeClr>
                </a:solidFill>
                <a:latin typeface="印品灵秀体（非商用）" panose="02000000000000000000" charset="-122"/>
                <a:ea typeface="印品灵秀体（非商用）" panose="02000000000000000000" charset="-122"/>
                <a:cs typeface="+mn-ea"/>
                <a:sym typeface="+mn-lt"/>
              </a:rPr>
              <a:t>目录</a:t>
            </a:r>
            <a:endParaRPr kumimoji="0" lang="en-US" altLang="zh-CN" sz="6000" b="1" i="0" u="none" strike="noStrike" kern="1200" cap="none" spc="0" normalizeH="0" baseline="0" noProof="0">
              <a:ln>
                <a:noFill/>
              </a:ln>
              <a:solidFill>
                <a:schemeClr val="tx1">
                  <a:lumMod val="75000"/>
                  <a:lumOff val="25000"/>
                </a:schemeClr>
              </a:solidFill>
              <a:effectLst/>
              <a:uLnTx/>
              <a:uFillTx/>
              <a:latin typeface="印品灵秀体（非商用）" panose="02000000000000000000" charset="-122"/>
              <a:ea typeface="印品灵秀体（非商用）" panose="02000000000000000000" charset="-122"/>
              <a:cs typeface="+mn-ea"/>
              <a:sym typeface="+mn-lt"/>
            </a:endParaRPr>
          </a:p>
          <a:p>
            <a:pPr algn="ctr"/>
            <a:r>
              <a:rPr lang="en-US" altLang="zh-CN" sz="4400">
                <a:solidFill>
                  <a:schemeClr val="tx1">
                    <a:lumMod val="75000"/>
                    <a:lumOff val="25000"/>
                  </a:schemeClr>
                </a:solidFill>
                <a:latin typeface="印品灵秀体（非商用）" panose="02000000000000000000" charset="-122"/>
                <a:ea typeface="印品灵秀体（非商用）" panose="02000000000000000000" charset="-122"/>
                <a:cs typeface="+mn-ea"/>
                <a:sym typeface="+mn-lt"/>
              </a:rPr>
              <a:t>CONTENTS</a:t>
            </a:r>
            <a:endParaRPr lang="zh-CN" altLang="en-US" sz="4400">
              <a:solidFill>
                <a:schemeClr val="tx1">
                  <a:lumMod val="75000"/>
                  <a:lumOff val="25000"/>
                </a:schemeClr>
              </a:solidFill>
              <a:latin typeface="印品灵秀体（非商用）" panose="02000000000000000000" charset="-122"/>
              <a:ea typeface="印品灵秀体（非商用）" panose="02000000000000000000" charset="-122"/>
              <a:cs typeface="+mn-ea"/>
              <a:sym typeface="+mn-lt"/>
            </a:endParaRPr>
          </a:p>
        </p:txBody>
      </p:sp>
      <p:pic>
        <p:nvPicPr>
          <p:cNvPr id="22" name="图片 21"/>
          <p:cNvPicPr>
            <a:picLocks noChangeAspect="1"/>
          </p:cNvPicPr>
          <p:nvPr/>
        </p:nvPicPr>
        <p:blipFill>
          <a:blip r:embed="rId19" cstate="screen">
            <a:extLst>
              <a:ext uri="{28A0092B-C50C-407E-A947-70E740481C1C}">
                <a14:useLocalDpi xmlns:a14="http://schemas.microsoft.com/office/drawing/2010/main"/>
              </a:ext>
            </a:extLst>
          </a:blip>
          <a:srcRect r="68438" b="69076"/>
          <a:stretch>
            <a:fillRect/>
          </a:stretch>
        </p:blipFill>
        <p:spPr>
          <a:xfrm>
            <a:off x="-28576" y="-27305"/>
            <a:ext cx="4309027" cy="2374491"/>
          </a:xfrm>
          <a:prstGeom prst="rect">
            <a:avLst/>
          </a:prstGeom>
        </p:spPr>
      </p:pic>
      <p:pic>
        <p:nvPicPr>
          <p:cNvPr id="23" name="图片 22"/>
          <p:cNvPicPr>
            <a:picLocks noChangeAspect="1"/>
          </p:cNvPicPr>
          <p:nvPr/>
        </p:nvPicPr>
        <p:blipFill>
          <a:blip r:embed="rId20" cstate="screen">
            <a:extLst>
              <a:ext uri="{28A0092B-C50C-407E-A947-70E740481C1C}">
                <a14:useLocalDpi xmlns:a14="http://schemas.microsoft.com/office/drawing/2010/main"/>
              </a:ext>
            </a:extLst>
          </a:blip>
          <a:srcRect/>
          <a:stretch>
            <a:fillRect/>
          </a:stretch>
        </p:blipFill>
        <p:spPr>
          <a:xfrm>
            <a:off x="10477500" y="-27305"/>
            <a:ext cx="1714500" cy="2374497"/>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400" advClick="0" advTm="0">
        <p15:prstTrans prst="curtains"/>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750" fill="hold"/>
                                        <p:tgtEl>
                                          <p:spTgt spid="5"/>
                                        </p:tgtEl>
                                        <p:attrNameLst>
                                          <p:attrName>ppt_w</p:attrName>
                                        </p:attrNameLst>
                                      </p:cBhvr>
                                      <p:tavLst>
                                        <p:tav tm="0">
                                          <p:val>
                                            <p:fltVal val="0"/>
                                          </p:val>
                                        </p:tav>
                                        <p:tav tm="100000">
                                          <p:val>
                                            <p:strVal val="#ppt_w"/>
                                          </p:val>
                                        </p:tav>
                                      </p:tavLst>
                                    </p:anim>
                                    <p:anim calcmode="lin" valueType="num">
                                      <p:cBhvr>
                                        <p:cTn id="14" dur="750" fill="hold"/>
                                        <p:tgtEl>
                                          <p:spTgt spid="5"/>
                                        </p:tgtEl>
                                        <p:attrNameLst>
                                          <p:attrName>ppt_h</p:attrName>
                                        </p:attrNameLst>
                                      </p:cBhvr>
                                      <p:tavLst>
                                        <p:tav tm="0">
                                          <p:val>
                                            <p:fltVal val="0"/>
                                          </p:val>
                                        </p:tav>
                                        <p:tav tm="100000">
                                          <p:val>
                                            <p:strVal val="#ppt_h"/>
                                          </p:val>
                                        </p:tav>
                                      </p:tavLst>
                                    </p:anim>
                                    <p:animEffect transition="in" filter="fade">
                                      <p:cBhvr>
                                        <p:cTn id="15" dur="750"/>
                                        <p:tgtEl>
                                          <p:spTgt spid="5"/>
                                        </p:tgtEl>
                                      </p:cBhvr>
                                    </p:animEffect>
                                  </p:childTnLst>
                                </p:cTn>
                              </p:par>
                            </p:childTnLst>
                          </p:cTn>
                        </p:par>
                        <p:par>
                          <p:cTn id="16" fill="hold">
                            <p:stCondLst>
                              <p:cond delay="2000"/>
                            </p:stCondLst>
                            <p:childTnLst>
                              <p:par>
                                <p:cTn id="17" presetID="53" presetClass="entr" presetSubtype="16"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750" fill="hold"/>
                                        <p:tgtEl>
                                          <p:spTgt spid="13"/>
                                        </p:tgtEl>
                                        <p:attrNameLst>
                                          <p:attrName>ppt_w</p:attrName>
                                        </p:attrNameLst>
                                      </p:cBhvr>
                                      <p:tavLst>
                                        <p:tav tm="0">
                                          <p:val>
                                            <p:fltVal val="0"/>
                                          </p:val>
                                        </p:tav>
                                        <p:tav tm="100000">
                                          <p:val>
                                            <p:strVal val="#ppt_w"/>
                                          </p:val>
                                        </p:tav>
                                      </p:tavLst>
                                    </p:anim>
                                    <p:anim calcmode="lin" valueType="num">
                                      <p:cBhvr>
                                        <p:cTn id="20" dur="750" fill="hold"/>
                                        <p:tgtEl>
                                          <p:spTgt spid="13"/>
                                        </p:tgtEl>
                                        <p:attrNameLst>
                                          <p:attrName>ppt_h</p:attrName>
                                        </p:attrNameLst>
                                      </p:cBhvr>
                                      <p:tavLst>
                                        <p:tav tm="0">
                                          <p:val>
                                            <p:fltVal val="0"/>
                                          </p:val>
                                        </p:tav>
                                        <p:tav tm="100000">
                                          <p:val>
                                            <p:strVal val="#ppt_h"/>
                                          </p:val>
                                        </p:tav>
                                      </p:tavLst>
                                    </p:anim>
                                    <p:animEffect transition="in" filter="fade">
                                      <p:cBhvr>
                                        <p:cTn id="21" dur="750"/>
                                        <p:tgtEl>
                                          <p:spTgt spid="13"/>
                                        </p:tgtEl>
                                      </p:cBhvr>
                                    </p:animEffect>
                                  </p:childTnLst>
                                </p:cTn>
                              </p:par>
                            </p:childTnLst>
                          </p:cTn>
                        </p:par>
                        <p:par>
                          <p:cTn id="22" fill="hold">
                            <p:stCondLst>
                              <p:cond delay="3000"/>
                            </p:stCondLst>
                            <p:childTnLst>
                              <p:par>
                                <p:cTn id="23" presetID="53" presetClass="entr" presetSubtype="16"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750" fill="hold"/>
                                        <p:tgtEl>
                                          <p:spTgt spid="9"/>
                                        </p:tgtEl>
                                        <p:attrNameLst>
                                          <p:attrName>ppt_w</p:attrName>
                                        </p:attrNameLst>
                                      </p:cBhvr>
                                      <p:tavLst>
                                        <p:tav tm="0">
                                          <p:val>
                                            <p:fltVal val="0"/>
                                          </p:val>
                                        </p:tav>
                                        <p:tav tm="100000">
                                          <p:val>
                                            <p:strVal val="#ppt_w"/>
                                          </p:val>
                                        </p:tav>
                                      </p:tavLst>
                                    </p:anim>
                                    <p:anim calcmode="lin" valueType="num">
                                      <p:cBhvr>
                                        <p:cTn id="26" dur="750" fill="hold"/>
                                        <p:tgtEl>
                                          <p:spTgt spid="9"/>
                                        </p:tgtEl>
                                        <p:attrNameLst>
                                          <p:attrName>ppt_h</p:attrName>
                                        </p:attrNameLst>
                                      </p:cBhvr>
                                      <p:tavLst>
                                        <p:tav tm="0">
                                          <p:val>
                                            <p:fltVal val="0"/>
                                          </p:val>
                                        </p:tav>
                                        <p:tav tm="100000">
                                          <p:val>
                                            <p:strVal val="#ppt_h"/>
                                          </p:val>
                                        </p:tav>
                                      </p:tavLst>
                                    </p:anim>
                                    <p:animEffect transition="in" filter="fade">
                                      <p:cBhvr>
                                        <p:cTn id="27" dur="750"/>
                                        <p:tgtEl>
                                          <p:spTgt spid="9"/>
                                        </p:tgtEl>
                                      </p:cBhvr>
                                    </p:animEffect>
                                  </p:childTnLst>
                                </p:cTn>
                              </p:par>
                            </p:childTnLst>
                          </p:cTn>
                        </p:par>
                        <p:par>
                          <p:cTn id="28" fill="hold">
                            <p:stCondLst>
                              <p:cond delay="4000"/>
                            </p:stCondLst>
                            <p:childTnLst>
                              <p:par>
                                <p:cTn id="29" presetID="53" presetClass="entr" presetSubtype="16"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5000"/>
                            </p:stCondLst>
                            <p:childTnLst>
                              <p:par>
                                <p:cTn id="35" presetID="47" presetClass="entr" presetSubtype="0" fill="hold"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7" presetClass="entr" presetSubtype="0"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1000"/>
                                        <p:tgtEl>
                                          <p:spTgt spid="23"/>
                                        </p:tgtEl>
                                      </p:cBhvr>
                                    </p:animEffect>
                                    <p:anim calcmode="lin" valueType="num">
                                      <p:cBhvr>
                                        <p:cTn id="44" dur="1000" fill="hold"/>
                                        <p:tgtEl>
                                          <p:spTgt spid="23"/>
                                        </p:tgtEl>
                                        <p:attrNameLst>
                                          <p:attrName>ppt_x</p:attrName>
                                        </p:attrNameLst>
                                      </p:cBhvr>
                                      <p:tavLst>
                                        <p:tav tm="0">
                                          <p:val>
                                            <p:strVal val="#ppt_x"/>
                                          </p:val>
                                        </p:tav>
                                        <p:tav tm="100000">
                                          <p:val>
                                            <p:strVal val="#ppt_x"/>
                                          </p:val>
                                        </p:tav>
                                      </p:tavLst>
                                    </p:anim>
                                    <p:anim calcmode="lin" valueType="num">
                                      <p:cBhvr>
                                        <p:cTn id="4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184" y="0"/>
            <a:ext cx="12238183" cy="6858000"/>
          </a:xfrm>
          <a:prstGeom prst="rect">
            <a:avLst/>
          </a:prstGeom>
        </p:spPr>
      </p:pic>
      <p:sp>
        <p:nvSpPr>
          <p:cNvPr id="2" name="圆角矩形 1"/>
          <p:cNvSpPr/>
          <p:nvPr/>
        </p:nvSpPr>
        <p:spPr>
          <a:xfrm>
            <a:off x="244763" y="436417"/>
            <a:ext cx="11610109" cy="5985164"/>
          </a:xfrm>
          <a:prstGeom prst="roundRect">
            <a:avLst/>
          </a:prstGeom>
          <a:solidFill>
            <a:schemeClr val="bg1"/>
          </a:solidFill>
          <a:ln w="38100">
            <a:solidFill>
              <a:srgbClr val="36B4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US" altLang="zh-CN" sz="2200" b="1">
              <a:solidFill>
                <a:prstClr val="black">
                  <a:lumMod val="75000"/>
                  <a:lumOff val="25000"/>
                </a:prst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MH_Entry_1">
            <a:hlinkClick r:id="rId5" action="ppaction://hlinksldjump"/>
          </p:cNvPr>
          <p:cNvSpPr txBox="1">
            <a:spLocks noChangeArrowheads="1"/>
          </p:cNvSpPr>
          <p:nvPr>
            <p:custDataLst>
              <p:tags r:id="rId1"/>
            </p:custDataLst>
          </p:nvPr>
        </p:nvSpPr>
        <p:spPr bwMode="auto">
          <a:xfrm>
            <a:off x="1007634" y="737592"/>
            <a:ext cx="4737383" cy="553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oAutofit/>
          </a:bodyPr>
          <a:lstStyle>
            <a:defPPr>
              <a:defRPr lang="zh-CN"/>
            </a:defPPr>
            <a:lvl1pPr>
              <a:defRPr>
                <a:latin typeface="华文细黑" panose="02010600040101010101" pitchFamily="2" charset="-122"/>
                <a:ea typeface="华文细黑" panose="02010600040101010101" pitchFamily="2" charset="-122"/>
              </a:defRPr>
            </a:lvl1pPr>
            <a:lvl2pPr marL="742950" indent="-285750">
              <a:defRPr>
                <a:latin typeface="Arial Narrow" panose="020B0606020202030204" pitchFamily="34" charset="0"/>
                <a:ea typeface="宋体" panose="02010600030101010101" pitchFamily="2" charset="-122"/>
              </a:defRPr>
            </a:lvl2pPr>
            <a:lvl3pPr marL="1143000" indent="-228600">
              <a:defRPr>
                <a:latin typeface="Arial Narrow" panose="020B0606020202030204" pitchFamily="34" charset="0"/>
                <a:ea typeface="宋体" panose="02010600030101010101" pitchFamily="2" charset="-122"/>
              </a:defRPr>
            </a:lvl3pPr>
            <a:lvl4pPr marL="1600200" indent="-228600">
              <a:defRPr>
                <a:latin typeface="Arial Narrow" panose="020B0606020202030204" pitchFamily="34" charset="0"/>
                <a:ea typeface="宋体" panose="02010600030101010101" pitchFamily="2" charset="-122"/>
              </a:defRPr>
            </a:lvl4pPr>
            <a:lvl5pPr marL="2057400" indent="-228600">
              <a:defRPr>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latin typeface="Arial Narrow" panose="020B0606020202030204" pitchFamily="34" charset="0"/>
                <a:ea typeface="宋体" panose="02010600030101010101" pitchFamily="2" charset="-122"/>
              </a:defRPr>
            </a:lvl9pPr>
          </a:lstStyle>
          <a:p>
            <a:pPr marL="457200" indent="-457200">
              <a:buFont typeface="Wingdings" panose="05000000000000000000" pitchFamily="2" charset="2"/>
              <a:buChar char="ü"/>
            </a:pPr>
            <a:r>
              <a:rPr lang="zh-CN" altLang="en-US" sz="2800">
                <a:solidFill>
                  <a:prstClr val="black"/>
                </a:solidFill>
                <a:latin typeface="印品灵秀体（非商用）" panose="02000000000000000000" charset="-122"/>
                <a:ea typeface="印品灵秀体（非商用）" panose="02000000000000000000" charset="-122"/>
                <a:cs typeface="+mn-ea"/>
                <a:sym typeface="Arial" panose="020B0604020202020204" pitchFamily="34" charset="0"/>
              </a:rPr>
              <a:t>活动日程（五天五夜）</a:t>
            </a:r>
          </a:p>
        </p:txBody>
      </p:sp>
      <p:grpSp>
        <p:nvGrpSpPr>
          <p:cNvPr id="3" name="组合 2"/>
          <p:cNvGrpSpPr/>
          <p:nvPr/>
        </p:nvGrpSpPr>
        <p:grpSpPr>
          <a:xfrm>
            <a:off x="682261" y="1213126"/>
            <a:ext cx="4761905" cy="4431746"/>
            <a:chOff x="682261" y="1213126"/>
            <a:chExt cx="4761905" cy="4431746"/>
          </a:xfrm>
        </p:grpSpPr>
        <p:pic>
          <p:nvPicPr>
            <p:cNvPr id="8" name="图片 7"/>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682261" y="1213126"/>
              <a:ext cx="4761905" cy="4431746"/>
            </a:xfrm>
            <a:prstGeom prst="rect">
              <a:avLst/>
            </a:prstGeom>
          </p:spPr>
        </p:pic>
        <p:sp>
          <p:nvSpPr>
            <p:cNvPr id="9" name="矩形 8"/>
            <p:cNvSpPr/>
            <p:nvPr/>
          </p:nvSpPr>
          <p:spPr>
            <a:xfrm>
              <a:off x="1260390" y="2598668"/>
              <a:ext cx="3136648" cy="1754326"/>
            </a:xfrm>
            <a:prstGeom prst="rect">
              <a:avLst/>
            </a:prstGeom>
          </p:spPr>
          <p:txBody>
            <a:bodyPr wrap="square">
              <a:spAutoFit/>
            </a:bodyPr>
            <a:lstStyle/>
            <a:p>
              <a:pPr marL="342900" indent="-342900">
                <a:buFont typeface="Wingdings" panose="05000000000000000000" pitchFamily="2" charset="2"/>
                <a:buChar char="u"/>
              </a:pPr>
              <a:r>
                <a:rPr lang="en-US" altLang="zh-CN">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6:30—7:30</a:t>
              </a:r>
              <a:r>
                <a:rPr lang="zh-CN" altLang="en-US">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起床洗漱早餐</a:t>
              </a:r>
            </a:p>
            <a:p>
              <a:pPr marL="342900" indent="-342900">
                <a:buFont typeface="Wingdings" panose="05000000000000000000" pitchFamily="2" charset="2"/>
                <a:buChar char="u"/>
              </a:pPr>
              <a:r>
                <a:rPr lang="en-US" altLang="zh-CN">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7:30—9:00</a:t>
              </a:r>
              <a:r>
                <a:rPr lang="zh-CN" altLang="en-US">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乘车赴大冰沟</a:t>
              </a:r>
            </a:p>
            <a:p>
              <a:pPr marL="342900" indent="-342900">
                <a:buFont typeface="Wingdings" panose="05000000000000000000" pitchFamily="2" charset="2"/>
                <a:buChar char="u"/>
              </a:pPr>
              <a:r>
                <a:rPr lang="en-US" altLang="zh-CN">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8:00—15:30</a:t>
              </a:r>
              <a:r>
                <a:rPr lang="zh-CN" altLang="en-US">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进行森林穿越，游泳</a:t>
              </a:r>
            </a:p>
            <a:p>
              <a:pPr marL="342900" indent="-342900">
                <a:buFont typeface="Wingdings" panose="05000000000000000000" pitchFamily="2" charset="2"/>
                <a:buChar char="u"/>
              </a:pPr>
              <a:r>
                <a:rPr lang="en-US" altLang="zh-CN">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16:00—19:00</a:t>
              </a:r>
              <a:r>
                <a:rPr lang="zh-CN" altLang="en-US">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乘车返回</a:t>
              </a:r>
            </a:p>
            <a:p>
              <a:pPr marL="342900" indent="-342900">
                <a:buFont typeface="Wingdings" panose="05000000000000000000" pitchFamily="2" charset="2"/>
                <a:buChar char="u"/>
              </a:pPr>
              <a:r>
                <a:rPr lang="en-US" altLang="zh-CN">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19:00—19:30</a:t>
              </a:r>
              <a:r>
                <a:rPr lang="zh-CN" altLang="en-US">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闭营仪式</a:t>
              </a:r>
            </a:p>
          </p:txBody>
        </p:sp>
      </p:grpSp>
      <p:grpSp>
        <p:nvGrpSpPr>
          <p:cNvPr id="7" name="组合 6"/>
          <p:cNvGrpSpPr/>
          <p:nvPr/>
        </p:nvGrpSpPr>
        <p:grpSpPr>
          <a:xfrm>
            <a:off x="5413200" y="25043"/>
            <a:ext cx="5462955" cy="6696052"/>
            <a:chOff x="5413200" y="25043"/>
            <a:chExt cx="5462955" cy="6696052"/>
          </a:xfrm>
        </p:grpSpPr>
        <p:grpSp>
          <p:nvGrpSpPr>
            <p:cNvPr id="6" name="组合 5"/>
            <p:cNvGrpSpPr/>
            <p:nvPr/>
          </p:nvGrpSpPr>
          <p:grpSpPr>
            <a:xfrm>
              <a:off x="5413200" y="25043"/>
              <a:ext cx="5285980" cy="6696052"/>
              <a:chOff x="5413200" y="25043"/>
              <a:chExt cx="5285980" cy="6696052"/>
            </a:xfrm>
          </p:grpSpPr>
          <p:pic>
            <p:nvPicPr>
              <p:cNvPr id="4" name="图片 3"/>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797910" y="3323269"/>
                <a:ext cx="3397826" cy="3397826"/>
              </a:xfrm>
              <a:prstGeom prst="rect">
                <a:avLst/>
              </a:prstGeom>
            </p:spPr>
          </p:pic>
          <p:pic>
            <p:nvPicPr>
              <p:cNvPr id="5" name="图片 4"/>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flipH="1">
                <a:off x="5413200" y="25043"/>
                <a:ext cx="3450788" cy="3450788"/>
              </a:xfrm>
              <a:prstGeom prst="rect">
                <a:avLst/>
              </a:prstGeom>
            </p:spPr>
          </p:pic>
          <p:sp>
            <p:nvSpPr>
              <p:cNvPr id="18" name="MH_Entry_1">
                <a:hlinkClick r:id="rId5" action="ppaction://hlinksldjump"/>
              </p:cNvPr>
              <p:cNvSpPr txBox="1">
                <a:spLocks noChangeArrowheads="1"/>
              </p:cNvSpPr>
              <p:nvPr>
                <p:custDataLst>
                  <p:tags r:id="rId2"/>
                </p:custDataLst>
              </p:nvPr>
            </p:nvSpPr>
            <p:spPr bwMode="auto">
              <a:xfrm rot="21227194">
                <a:off x="8652605" y="2069473"/>
                <a:ext cx="2046575" cy="553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oAutofit/>
              </a:bodyPr>
              <a:lstStyle>
                <a:defPPr>
                  <a:defRPr lang="zh-CN"/>
                </a:defPPr>
                <a:lvl1pPr>
                  <a:defRPr>
                    <a:latin typeface="华文细黑" panose="02010600040101010101" pitchFamily="2" charset="-122"/>
                    <a:ea typeface="华文细黑" panose="02010600040101010101" pitchFamily="2" charset="-122"/>
                  </a:defRPr>
                </a:lvl1pPr>
                <a:lvl2pPr marL="742950" indent="-285750">
                  <a:defRPr>
                    <a:latin typeface="Arial Narrow" panose="020B0606020202030204" pitchFamily="34" charset="0"/>
                    <a:ea typeface="宋体" panose="02010600030101010101" pitchFamily="2" charset="-122"/>
                  </a:defRPr>
                </a:lvl2pPr>
                <a:lvl3pPr marL="1143000" indent="-228600">
                  <a:defRPr>
                    <a:latin typeface="Arial Narrow" panose="020B0606020202030204" pitchFamily="34" charset="0"/>
                    <a:ea typeface="宋体" panose="02010600030101010101" pitchFamily="2" charset="-122"/>
                  </a:defRPr>
                </a:lvl3pPr>
                <a:lvl4pPr marL="1600200" indent="-228600">
                  <a:defRPr>
                    <a:latin typeface="Arial Narrow" panose="020B0606020202030204" pitchFamily="34" charset="0"/>
                    <a:ea typeface="宋体" panose="02010600030101010101" pitchFamily="2" charset="-122"/>
                  </a:defRPr>
                </a:lvl4pPr>
                <a:lvl5pPr marL="2057400" indent="-228600">
                  <a:defRPr>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latin typeface="Arial Narrow" panose="020B0606020202030204" pitchFamily="34" charset="0"/>
                    <a:ea typeface="宋体" panose="02010600030101010101" pitchFamily="2" charset="-122"/>
                  </a:defRPr>
                </a:lvl9pPr>
              </a:lstStyle>
              <a:p>
                <a:pPr algn="ctr"/>
                <a:r>
                  <a:rPr lang="en-US" altLang="zh-CN" sz="3400">
                    <a:latin typeface="Arial" panose="020B0604020202020204" pitchFamily="34" charset="0"/>
                    <a:ea typeface="微软雅黑" panose="020B0503020204020204" pitchFamily="34" charset="-122"/>
                    <a:cs typeface="+mn-ea"/>
                    <a:sym typeface="Arial" panose="020B0604020202020204" pitchFamily="34" charset="0"/>
                  </a:rPr>
                  <a:t>7</a:t>
                </a:r>
                <a:r>
                  <a:rPr lang="zh-CN" altLang="en-US" sz="3400">
                    <a:latin typeface="Arial" panose="020B0604020202020204" pitchFamily="34" charset="0"/>
                    <a:ea typeface="微软雅黑" panose="020B0503020204020204" pitchFamily="34" charset="-122"/>
                    <a:cs typeface="+mn-ea"/>
                    <a:sym typeface="Arial" panose="020B0604020202020204" pitchFamily="34" charset="0"/>
                  </a:rPr>
                  <a:t>月</a:t>
                </a:r>
                <a:r>
                  <a:rPr lang="en-US" altLang="zh-CN" sz="3400">
                    <a:latin typeface="Arial" panose="020B0604020202020204" pitchFamily="34" charset="0"/>
                    <a:ea typeface="微软雅黑" panose="020B0503020204020204" pitchFamily="34" charset="-122"/>
                    <a:cs typeface="+mn-ea"/>
                    <a:sym typeface="Arial" panose="020B0604020202020204" pitchFamily="34" charset="0"/>
                  </a:rPr>
                  <a:t>20</a:t>
                </a:r>
                <a:r>
                  <a:rPr lang="zh-CN" altLang="en-US" sz="3400">
                    <a:latin typeface="Arial" panose="020B0604020202020204" pitchFamily="34" charset="0"/>
                    <a:ea typeface="微软雅黑" panose="020B0503020204020204" pitchFamily="34" charset="-122"/>
                    <a:cs typeface="+mn-ea"/>
                    <a:sym typeface="Arial" panose="020B0604020202020204" pitchFamily="34" charset="0"/>
                  </a:rPr>
                  <a:t>日</a:t>
                </a:r>
              </a:p>
            </p:txBody>
          </p:sp>
        </p:grpSp>
        <p:pic>
          <p:nvPicPr>
            <p:cNvPr id="19" name="图片 18"/>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rot="2337324">
              <a:off x="7795604" y="1888723"/>
              <a:ext cx="3080551" cy="3080551"/>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400" advClick="0" advTm="0">
        <p:push dir="u"/>
      </p:transition>
    </mc:Choice>
    <mc:Fallback xmlns="">
      <p:transition spd="slow" advClick="0" advTm="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5" name="MH_Entry_1"/>
          <p:cNvSpPr txBox="1">
            <a:spLocks noChangeArrowheads="1"/>
          </p:cNvSpPr>
          <p:nvPr>
            <p:custDataLst>
              <p:tags r:id="rId1"/>
            </p:custDataLst>
          </p:nvPr>
        </p:nvSpPr>
        <p:spPr bwMode="auto">
          <a:xfrm>
            <a:off x="1918422" y="1864023"/>
            <a:ext cx="7942269" cy="157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oAutofit/>
          </a:bodyPr>
          <a:lstStyle>
            <a:defPPr>
              <a:defRPr lang="zh-CN"/>
            </a:defPPr>
            <a:lvl1pPr>
              <a:defRPr>
                <a:latin typeface="华文细黑" panose="02010600040101010101" pitchFamily="2" charset="-122"/>
                <a:ea typeface="华文细黑" panose="02010600040101010101" pitchFamily="2" charset="-122"/>
              </a:defRPr>
            </a:lvl1pPr>
            <a:lvl2pPr marL="742950" indent="-285750">
              <a:defRPr>
                <a:latin typeface="Arial Narrow" panose="020B0606020202030204" pitchFamily="34" charset="0"/>
                <a:ea typeface="宋体" panose="02010600030101010101" pitchFamily="2" charset="-122"/>
              </a:defRPr>
            </a:lvl2pPr>
            <a:lvl3pPr marL="1143000" indent="-228600">
              <a:defRPr>
                <a:latin typeface="Arial Narrow" panose="020B0606020202030204" pitchFamily="34" charset="0"/>
                <a:ea typeface="宋体" panose="02010600030101010101" pitchFamily="2" charset="-122"/>
              </a:defRPr>
            </a:lvl3pPr>
            <a:lvl4pPr marL="1600200" indent="-228600">
              <a:defRPr>
                <a:latin typeface="Arial Narrow" panose="020B0606020202030204" pitchFamily="34" charset="0"/>
                <a:ea typeface="宋体" panose="02010600030101010101" pitchFamily="2" charset="-122"/>
              </a:defRPr>
            </a:lvl4pPr>
            <a:lvl5pPr marL="2057400" indent="-228600">
              <a:defRPr>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latin typeface="Arial Narrow" panose="020B0606020202030204" pitchFamily="34" charset="0"/>
                <a:ea typeface="宋体" panose="02010600030101010101" pitchFamily="2" charset="-122"/>
              </a:defRPr>
            </a:lvl9pPr>
          </a:lstStyle>
          <a:p>
            <a:pPr algn="ctr"/>
            <a:r>
              <a:rPr lang="en-US" altLang="zh-CN" sz="6000" b="1">
                <a:solidFill>
                  <a:schemeClr val="tx1">
                    <a:lumMod val="75000"/>
                    <a:lumOff val="25000"/>
                  </a:schemeClr>
                </a:solidFill>
                <a:latin typeface="微软雅黑" panose="020B0503020204020204" pitchFamily="34" charset="-122"/>
                <a:ea typeface="微软雅黑" panose="020B0503020204020204" pitchFamily="34" charset="-122"/>
                <a:cs typeface="+mn-ea"/>
                <a:sym typeface="Arial" panose="020B0604020202020204" pitchFamily="34" charset="0"/>
              </a:rPr>
              <a:t>PART 04 </a:t>
            </a:r>
          </a:p>
          <a:p>
            <a:pPr algn="ctr"/>
            <a:r>
              <a:rPr lang="zh-CN" altLang="en-US" sz="8000" b="1">
                <a:solidFill>
                  <a:srgbClr val="36B4AD"/>
                </a:solidFill>
                <a:latin typeface="印品灵秀体（非商用）" panose="02000000000000000000" charset="-122"/>
                <a:ea typeface="印品灵秀体（非商用）" panose="02000000000000000000" charset="-122"/>
                <a:cs typeface="+mn-ea"/>
                <a:sym typeface="Arial" panose="020B0604020202020204" pitchFamily="34" charset="0"/>
              </a:rPr>
              <a:t>安全知识与自救</a:t>
            </a:r>
          </a:p>
        </p:txBody>
      </p:sp>
      <p:sp>
        <p:nvSpPr>
          <p:cNvPr id="26" name="Rectangle 44"/>
          <p:cNvSpPr/>
          <p:nvPr/>
        </p:nvSpPr>
        <p:spPr>
          <a:xfrm>
            <a:off x="3745910" y="3780151"/>
            <a:ext cx="3540152" cy="479940"/>
          </a:xfrm>
          <a:prstGeom prst="rect">
            <a:avLst/>
          </a:prstGeom>
        </p:spPr>
        <p:txBody>
          <a:bodyPr wrap="square">
            <a:spAutoFit/>
          </a:bodyPr>
          <a:lstStyle/>
          <a:p>
            <a:pPr algn="ctr">
              <a:lnSpc>
                <a:spcPct val="120000"/>
              </a:lnSpc>
            </a:pPr>
            <a:r>
              <a:rPr lang="en-US" sz="1100">
                <a:solidFill>
                  <a:prstClr val="white">
                    <a:lumMod val="50000"/>
                  </a:prstClr>
                </a:solidFill>
                <a:ea typeface="微软雅黑" panose="020B0503020204020204" pitchFamily="34" charset="-122"/>
                <a:cs typeface="+mn-ea"/>
                <a:sym typeface="Arial" panose="020B0604020202020204" pitchFamily="34" charset="0"/>
              </a:rPr>
              <a:t>A wonderful serenity has taken possession of my entire soul, like these sweet</a:t>
            </a:r>
          </a:p>
        </p:txBody>
      </p:sp>
      <p:pic>
        <p:nvPicPr>
          <p:cNvPr id="10" name="图片 9"/>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28575" y="-27304"/>
            <a:ext cx="2187575" cy="1900144"/>
          </a:xfrm>
          <a:prstGeom prst="rect">
            <a:avLst/>
          </a:prstGeom>
        </p:spPr>
      </p:pic>
      <p:pic>
        <p:nvPicPr>
          <p:cNvPr id="5" name="图片 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452410" y="3075709"/>
            <a:ext cx="4608745" cy="3291430"/>
          </a:xfrm>
          <a:prstGeom prst="rect">
            <a:avLst/>
          </a:prstGeom>
        </p:spPr>
      </p:pic>
      <p:pic>
        <p:nvPicPr>
          <p:cNvPr id="7" name="图片 6"/>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127836" y="578423"/>
            <a:ext cx="1768763" cy="176876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advClick="0" advTm="0">
        <p14:ripp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1000" fill="hold"/>
                                        <p:tgtEl>
                                          <p:spTgt spid="2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1000"/>
                                        <p:tgtEl>
                                          <p:spTgt spid="26"/>
                                        </p:tgtEl>
                                      </p:cBhvr>
                                    </p:animEffect>
                                    <p:anim calcmode="lin" valueType="num">
                                      <p:cBhvr>
                                        <p:cTn id="24" dur="1000" fill="hold"/>
                                        <p:tgtEl>
                                          <p:spTgt spid="26"/>
                                        </p:tgtEl>
                                        <p:attrNameLst>
                                          <p:attrName>ppt_x</p:attrName>
                                        </p:attrNameLst>
                                      </p:cBhvr>
                                      <p:tavLst>
                                        <p:tav tm="0">
                                          <p:val>
                                            <p:strVal val="#ppt_x"/>
                                          </p:val>
                                        </p:tav>
                                        <p:tav tm="100000">
                                          <p:val>
                                            <p:strVal val="#ppt_x"/>
                                          </p:val>
                                        </p:tav>
                                      </p:tavLst>
                                    </p:anim>
                                    <p:anim calcmode="lin" valueType="num">
                                      <p:cBhvr>
                                        <p:cTn id="25" dur="1000" fill="hold"/>
                                        <p:tgtEl>
                                          <p:spTgt spid="26"/>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7" presetClass="entr" presetSubtype="0"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184" y="0"/>
            <a:ext cx="12238183" cy="6858000"/>
          </a:xfrm>
          <a:prstGeom prst="rect">
            <a:avLst/>
          </a:prstGeom>
        </p:spPr>
      </p:pic>
      <p:sp>
        <p:nvSpPr>
          <p:cNvPr id="2" name="圆角矩形 1"/>
          <p:cNvSpPr/>
          <p:nvPr/>
        </p:nvSpPr>
        <p:spPr>
          <a:xfrm>
            <a:off x="244763" y="436417"/>
            <a:ext cx="11610109" cy="5985164"/>
          </a:xfrm>
          <a:prstGeom prst="roundRect">
            <a:avLst/>
          </a:prstGeom>
          <a:solidFill>
            <a:schemeClr val="bg1"/>
          </a:solidFill>
          <a:ln w="38100">
            <a:solidFill>
              <a:srgbClr val="36B4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US" altLang="zh-CN" sz="2200" b="1">
              <a:solidFill>
                <a:prstClr val="black">
                  <a:lumMod val="75000"/>
                  <a:lumOff val="25000"/>
                </a:prst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0" name="组合 9"/>
          <p:cNvGrpSpPr/>
          <p:nvPr/>
        </p:nvGrpSpPr>
        <p:grpSpPr>
          <a:xfrm>
            <a:off x="-274177" y="864918"/>
            <a:ext cx="5303982" cy="5303982"/>
            <a:chOff x="441035" y="630381"/>
            <a:chExt cx="5303982" cy="5303982"/>
          </a:xfrm>
        </p:grpSpPr>
        <p:pic>
          <p:nvPicPr>
            <p:cNvPr id="9" name="图片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41035" y="630381"/>
              <a:ext cx="5303982" cy="5303982"/>
            </a:xfrm>
            <a:prstGeom prst="rect">
              <a:avLst/>
            </a:prstGeom>
          </p:spPr>
        </p:pic>
        <p:sp>
          <p:nvSpPr>
            <p:cNvPr id="43" name="矩形 42"/>
            <p:cNvSpPr/>
            <p:nvPr/>
          </p:nvSpPr>
          <p:spPr>
            <a:xfrm rot="542367">
              <a:off x="1907441" y="2018943"/>
              <a:ext cx="2596868" cy="3003066"/>
            </a:xfrm>
            <a:prstGeom prst="rect">
              <a:avLst/>
            </a:prstGeom>
          </p:spPr>
          <p:txBody>
            <a:bodyPr wrap="square">
              <a:spAutoFit/>
            </a:bodyPr>
            <a:lstStyle/>
            <a:p>
              <a:pPr>
                <a:lnSpc>
                  <a:spcPct val="150000"/>
                </a:lnSpc>
              </a:pPr>
              <a:r>
                <a:rPr lang="zh-CN" altLang="en-US" sz="16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在野外为了防止昆虫的叮咬，人员应穿长袖衣和裤，扎紧袖囗、领囗，皮朕暴露部位涂搽防蚊药。不要在潮湿的树荫和草地上坐卧。被昆虫叮咬后，可用肥皂水、盐水、小苏打水涂抹患处止痒消毒。</a:t>
              </a:r>
              <a:endParaRPr lang="en-US" altLang="zh-CN" sz="16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1" name="组合 10"/>
          <p:cNvGrpSpPr/>
          <p:nvPr/>
        </p:nvGrpSpPr>
        <p:grpSpPr>
          <a:xfrm>
            <a:off x="3618726" y="777008"/>
            <a:ext cx="5303982" cy="5303982"/>
            <a:chOff x="4499084" y="787376"/>
            <a:chExt cx="5303982" cy="5303982"/>
          </a:xfrm>
        </p:grpSpPr>
        <p:pic>
          <p:nvPicPr>
            <p:cNvPr id="44" name="图片 4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499084" y="787376"/>
              <a:ext cx="5303982" cy="5303982"/>
            </a:xfrm>
            <a:prstGeom prst="rect">
              <a:avLst/>
            </a:prstGeom>
          </p:spPr>
        </p:pic>
        <p:sp>
          <p:nvSpPr>
            <p:cNvPr id="45" name="矩形 44"/>
            <p:cNvSpPr/>
            <p:nvPr/>
          </p:nvSpPr>
          <p:spPr>
            <a:xfrm rot="542367">
              <a:off x="5965490" y="2171577"/>
              <a:ext cx="2596868" cy="3011787"/>
            </a:xfrm>
            <a:prstGeom prst="rect">
              <a:avLst/>
            </a:prstGeom>
          </p:spPr>
          <p:txBody>
            <a:bodyPr wrap="square">
              <a:spAutoFit/>
            </a:bodyPr>
            <a:lstStyle/>
            <a:p>
              <a:pPr>
                <a:lnSpc>
                  <a:spcPct val="150000"/>
                </a:lnSpc>
              </a:pPr>
              <a:r>
                <a:rPr lang="zh-CN" altLang="en-US" sz="16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野外昏厥多是由于摔伤、疲芳过度、饥饿过度等原因造成的。主要表现为脸笆突然苍白，脉搏微弱而缓慢，失去知觉。遇到这种情况，不必惊慌，一般过一会便会苏醒。醒来后，应喝些热水，注意休息。</a:t>
              </a:r>
              <a:endParaRPr lang="en-US" altLang="zh-CN" sz="16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2" name="组合 11"/>
          <p:cNvGrpSpPr/>
          <p:nvPr/>
        </p:nvGrpSpPr>
        <p:grpSpPr>
          <a:xfrm>
            <a:off x="7290953" y="1015111"/>
            <a:ext cx="5303982" cy="5303982"/>
            <a:chOff x="8419921" y="837160"/>
            <a:chExt cx="5303982" cy="5303982"/>
          </a:xfrm>
        </p:grpSpPr>
        <p:pic>
          <p:nvPicPr>
            <p:cNvPr id="46" name="图片 4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19921" y="837160"/>
              <a:ext cx="5303982" cy="5303982"/>
            </a:xfrm>
            <a:prstGeom prst="rect">
              <a:avLst/>
            </a:prstGeom>
          </p:spPr>
        </p:pic>
        <p:sp>
          <p:nvSpPr>
            <p:cNvPr id="47" name="矩形 46"/>
            <p:cNvSpPr/>
            <p:nvPr/>
          </p:nvSpPr>
          <p:spPr>
            <a:xfrm rot="542367">
              <a:off x="9886327" y="2221361"/>
              <a:ext cx="2596868" cy="3011787"/>
            </a:xfrm>
            <a:prstGeom prst="rect">
              <a:avLst/>
            </a:prstGeom>
          </p:spPr>
          <p:txBody>
            <a:bodyPr wrap="square">
              <a:spAutoFit/>
            </a:bodyPr>
            <a:lstStyle/>
            <a:p>
              <a:pPr>
                <a:lnSpc>
                  <a:spcPct val="150000"/>
                </a:lnSpc>
              </a:pPr>
              <a:r>
                <a:rPr lang="zh-CN" altLang="en-US" sz="16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其症状是恶心、呕吐、腹泻、胃疼、心脏弱等。遇到这种情况，首先要冼胃，快速喝大量的水，用指触咽部引起呕吐，然后吃蓖麻油等泻药清肋，再吃活性炭等解毒药及其他镇静药，多喝水，以加速排泄。</a:t>
              </a:r>
              <a:endParaRPr lang="en-US" altLang="zh-CN" sz="16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7" name="MH_Entry_1">
            <a:hlinkClick r:id="rId5" action="ppaction://hlinksldjump"/>
          </p:cNvPr>
          <p:cNvSpPr txBox="1">
            <a:spLocks noChangeArrowheads="1"/>
          </p:cNvSpPr>
          <p:nvPr>
            <p:custDataLst>
              <p:tags r:id="rId1"/>
            </p:custDataLst>
          </p:nvPr>
        </p:nvSpPr>
        <p:spPr bwMode="auto">
          <a:xfrm>
            <a:off x="1007634" y="737592"/>
            <a:ext cx="4737383" cy="553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oAutofit/>
          </a:bodyPr>
          <a:lstStyle>
            <a:defPPr>
              <a:defRPr lang="zh-CN"/>
            </a:defPPr>
            <a:lvl1pPr>
              <a:defRPr>
                <a:latin typeface="华文细黑" panose="02010600040101010101" pitchFamily="2" charset="-122"/>
                <a:ea typeface="华文细黑" panose="02010600040101010101" pitchFamily="2" charset="-122"/>
              </a:defRPr>
            </a:lvl1pPr>
            <a:lvl2pPr marL="742950" indent="-285750">
              <a:defRPr>
                <a:latin typeface="Arial Narrow" panose="020B0606020202030204" pitchFamily="34" charset="0"/>
                <a:ea typeface="宋体" panose="02010600030101010101" pitchFamily="2" charset="-122"/>
              </a:defRPr>
            </a:lvl2pPr>
            <a:lvl3pPr marL="1143000" indent="-228600">
              <a:defRPr>
                <a:latin typeface="Arial Narrow" panose="020B0606020202030204" pitchFamily="34" charset="0"/>
                <a:ea typeface="宋体" panose="02010600030101010101" pitchFamily="2" charset="-122"/>
              </a:defRPr>
            </a:lvl3pPr>
            <a:lvl4pPr marL="1600200" indent="-228600">
              <a:defRPr>
                <a:latin typeface="Arial Narrow" panose="020B0606020202030204" pitchFamily="34" charset="0"/>
                <a:ea typeface="宋体" panose="02010600030101010101" pitchFamily="2" charset="-122"/>
              </a:defRPr>
            </a:lvl4pPr>
            <a:lvl5pPr marL="2057400" indent="-228600">
              <a:defRPr>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latin typeface="Arial Narrow" panose="020B0606020202030204" pitchFamily="34" charset="0"/>
                <a:ea typeface="宋体" panose="02010600030101010101" pitchFamily="2" charset="-122"/>
              </a:defRPr>
            </a:lvl9pPr>
          </a:lstStyle>
          <a:p>
            <a:pPr marL="457200" indent="-457200">
              <a:buFont typeface="Wingdings" panose="05000000000000000000" pitchFamily="2" charset="2"/>
              <a:buChar char="ü"/>
            </a:pPr>
            <a:r>
              <a:rPr lang="zh-CN" altLang="en-US" sz="2800">
                <a:solidFill>
                  <a:prstClr val="black"/>
                </a:solidFill>
                <a:latin typeface="印品灵秀体（非商用）" panose="02000000000000000000" charset="-122"/>
                <a:ea typeface="印品灵秀体（非商用）" panose="02000000000000000000" charset="-122"/>
                <a:cs typeface="+mn-ea"/>
                <a:sym typeface="Arial" panose="020B0604020202020204" pitchFamily="34" charset="0"/>
              </a:rPr>
              <a:t>基本安全知识</a:t>
            </a:r>
          </a:p>
        </p:txBody>
      </p:sp>
      <p:sp>
        <p:nvSpPr>
          <p:cNvPr id="48" name="矩形: 圆角 5"/>
          <p:cNvSpPr/>
          <p:nvPr/>
        </p:nvSpPr>
        <p:spPr>
          <a:xfrm>
            <a:off x="621730" y="1691380"/>
            <a:ext cx="1439670" cy="407516"/>
          </a:xfrm>
          <a:prstGeom prst="roundRect">
            <a:avLst/>
          </a:prstGeom>
          <a:solidFill>
            <a:srgbClr val="36B4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a:latin typeface="Arial" panose="020B0604020202020204" pitchFamily="34" charset="0"/>
                <a:ea typeface="微软雅黑" panose="020B0503020204020204" pitchFamily="34" charset="-122"/>
                <a:sym typeface="Arial" panose="020B0604020202020204" pitchFamily="34" charset="0"/>
              </a:rPr>
              <a:t>昆虫叮咬</a:t>
            </a:r>
          </a:p>
        </p:txBody>
      </p:sp>
      <p:sp>
        <p:nvSpPr>
          <p:cNvPr id="49" name="矩形: 圆角 5"/>
          <p:cNvSpPr/>
          <p:nvPr/>
        </p:nvSpPr>
        <p:spPr>
          <a:xfrm>
            <a:off x="4445226" y="1631419"/>
            <a:ext cx="1439670" cy="407516"/>
          </a:xfrm>
          <a:prstGeom prst="roundRect">
            <a:avLst/>
          </a:prstGeom>
          <a:solidFill>
            <a:srgbClr val="36B4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a:latin typeface="Arial" panose="020B0604020202020204" pitchFamily="34" charset="0"/>
                <a:ea typeface="微软雅黑" panose="020B0503020204020204" pitchFamily="34" charset="-122"/>
                <a:sym typeface="Arial" panose="020B0604020202020204" pitchFamily="34" charset="0"/>
              </a:rPr>
              <a:t>昏厥</a:t>
            </a:r>
          </a:p>
        </p:txBody>
      </p:sp>
      <p:sp>
        <p:nvSpPr>
          <p:cNvPr id="50" name="矩形: 圆角 5"/>
          <p:cNvSpPr/>
          <p:nvPr/>
        </p:nvSpPr>
        <p:spPr>
          <a:xfrm>
            <a:off x="8130465" y="1631419"/>
            <a:ext cx="1439670" cy="407516"/>
          </a:xfrm>
          <a:prstGeom prst="roundRect">
            <a:avLst/>
          </a:prstGeom>
          <a:solidFill>
            <a:srgbClr val="36B4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a:latin typeface="Arial" panose="020B0604020202020204" pitchFamily="34" charset="0"/>
                <a:ea typeface="微软雅黑" panose="020B0503020204020204" pitchFamily="34" charset="-122"/>
                <a:sym typeface="Arial" panose="020B0604020202020204" pitchFamily="34" charset="0"/>
              </a:rPr>
              <a:t>中毒</a:t>
            </a:r>
          </a:p>
        </p:txBody>
      </p:sp>
    </p:spTree>
  </p:cSld>
  <p:clrMapOvr>
    <a:masterClrMapping/>
  </p:clrMapOvr>
  <mc:AlternateContent xmlns:mc="http://schemas.openxmlformats.org/markup-compatibility/2006" xmlns:p14="http://schemas.microsoft.com/office/powerpoint/2010/main">
    <mc:Choice Requires="p14">
      <p:transition spd="slow" p14:dur="1400" advClick="0" advTm="0">
        <p:cover/>
      </p:transition>
    </mc:Choice>
    <mc:Fallback xmlns="">
      <p:transition spd="slow" advClick="0" advTm="0">
        <p:cov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barn(inVertical)">
                                      <p:cBhvr>
                                        <p:cTn id="13" dur="500"/>
                                        <p:tgtEl>
                                          <p:spTgt spid="48"/>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barn(inVertical)">
                                      <p:cBhvr>
                                        <p:cTn id="23" dur="500"/>
                                        <p:tgtEl>
                                          <p:spTgt spid="49"/>
                                        </p:tgtEl>
                                      </p:cBhvr>
                                    </p:animEffect>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Effect transition="in" filter="fade">
                                      <p:cBhvr>
                                        <p:cTn id="29" dur="500"/>
                                        <p:tgtEl>
                                          <p:spTgt spid="11"/>
                                        </p:tgtEl>
                                      </p:cBhvr>
                                    </p:animEffect>
                                  </p:childTnLst>
                                </p:cTn>
                              </p:par>
                            </p:childTnLst>
                          </p:cTn>
                        </p:par>
                        <p:par>
                          <p:cTn id="30" fill="hold">
                            <p:stCondLst>
                              <p:cond delay="3000"/>
                            </p:stCondLst>
                            <p:childTnLst>
                              <p:par>
                                <p:cTn id="31" presetID="16" presetClass="entr" presetSubtype="21"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barn(inVertical)">
                                      <p:cBhvr>
                                        <p:cTn id="33" dur="500"/>
                                        <p:tgtEl>
                                          <p:spTgt spid="50"/>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p:cTn id="37" dur="500" fill="hold"/>
                                        <p:tgtEl>
                                          <p:spTgt spid="12"/>
                                        </p:tgtEl>
                                        <p:attrNameLst>
                                          <p:attrName>ppt_w</p:attrName>
                                        </p:attrNameLst>
                                      </p:cBhvr>
                                      <p:tavLst>
                                        <p:tav tm="0">
                                          <p:val>
                                            <p:fltVal val="0"/>
                                          </p:val>
                                        </p:tav>
                                        <p:tav tm="100000">
                                          <p:val>
                                            <p:strVal val="#ppt_w"/>
                                          </p:val>
                                        </p:tav>
                                      </p:tavLst>
                                    </p:anim>
                                    <p:anim calcmode="lin" valueType="num">
                                      <p:cBhvr>
                                        <p:cTn id="38" dur="500" fill="hold"/>
                                        <p:tgtEl>
                                          <p:spTgt spid="12"/>
                                        </p:tgtEl>
                                        <p:attrNameLst>
                                          <p:attrName>ppt_h</p:attrName>
                                        </p:attrNameLst>
                                      </p:cBhvr>
                                      <p:tavLst>
                                        <p:tav tm="0">
                                          <p:val>
                                            <p:fltVal val="0"/>
                                          </p:val>
                                        </p:tav>
                                        <p:tav tm="100000">
                                          <p:val>
                                            <p:strVal val="#ppt_h"/>
                                          </p:val>
                                        </p:tav>
                                      </p:tavLst>
                                    </p:anim>
                                    <p:animEffect transition="in" filter="fade">
                                      <p:cBhvr>
                                        <p:cTn id="3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48" grpId="0" animBg="1"/>
      <p:bldP spid="49" grpId="0" animBg="1"/>
      <p:bldP spid="5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184" y="0"/>
            <a:ext cx="12238183" cy="6858000"/>
          </a:xfrm>
          <a:prstGeom prst="rect">
            <a:avLst/>
          </a:prstGeom>
        </p:spPr>
      </p:pic>
      <p:sp>
        <p:nvSpPr>
          <p:cNvPr id="2" name="圆角矩形 1"/>
          <p:cNvSpPr/>
          <p:nvPr/>
        </p:nvSpPr>
        <p:spPr>
          <a:xfrm>
            <a:off x="244763" y="436417"/>
            <a:ext cx="11610109" cy="5985164"/>
          </a:xfrm>
          <a:prstGeom prst="roundRect">
            <a:avLst/>
          </a:prstGeom>
          <a:solidFill>
            <a:schemeClr val="bg1"/>
          </a:solidFill>
          <a:ln w="38100">
            <a:solidFill>
              <a:srgbClr val="36B4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US" altLang="zh-CN" sz="2200" b="1">
              <a:solidFill>
                <a:prstClr val="black">
                  <a:lumMod val="75000"/>
                  <a:lumOff val="25000"/>
                </a:prst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MH_Entry_1">
            <a:hlinkClick r:id="rId4" action="ppaction://hlinksldjump"/>
          </p:cNvPr>
          <p:cNvSpPr txBox="1">
            <a:spLocks noChangeArrowheads="1"/>
          </p:cNvSpPr>
          <p:nvPr>
            <p:custDataLst>
              <p:tags r:id="rId1"/>
            </p:custDataLst>
          </p:nvPr>
        </p:nvSpPr>
        <p:spPr bwMode="auto">
          <a:xfrm>
            <a:off x="1007634" y="737592"/>
            <a:ext cx="4737383" cy="553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oAutofit/>
          </a:bodyPr>
          <a:lstStyle>
            <a:defPPr>
              <a:defRPr lang="zh-CN"/>
            </a:defPPr>
            <a:lvl1pPr>
              <a:defRPr>
                <a:latin typeface="华文细黑" panose="02010600040101010101" pitchFamily="2" charset="-122"/>
                <a:ea typeface="华文细黑" panose="02010600040101010101" pitchFamily="2" charset="-122"/>
              </a:defRPr>
            </a:lvl1pPr>
            <a:lvl2pPr marL="742950" indent="-285750">
              <a:defRPr>
                <a:latin typeface="Arial Narrow" panose="020B0606020202030204" pitchFamily="34" charset="0"/>
                <a:ea typeface="宋体" panose="02010600030101010101" pitchFamily="2" charset="-122"/>
              </a:defRPr>
            </a:lvl2pPr>
            <a:lvl3pPr marL="1143000" indent="-228600">
              <a:defRPr>
                <a:latin typeface="Arial Narrow" panose="020B0606020202030204" pitchFamily="34" charset="0"/>
                <a:ea typeface="宋体" panose="02010600030101010101" pitchFamily="2" charset="-122"/>
              </a:defRPr>
            </a:lvl3pPr>
            <a:lvl4pPr marL="1600200" indent="-228600">
              <a:defRPr>
                <a:latin typeface="Arial Narrow" panose="020B0606020202030204" pitchFamily="34" charset="0"/>
                <a:ea typeface="宋体" panose="02010600030101010101" pitchFamily="2" charset="-122"/>
              </a:defRPr>
            </a:lvl4pPr>
            <a:lvl5pPr marL="2057400" indent="-228600">
              <a:defRPr>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latin typeface="Arial Narrow" panose="020B0606020202030204" pitchFamily="34" charset="0"/>
                <a:ea typeface="宋体" panose="02010600030101010101" pitchFamily="2" charset="-122"/>
              </a:defRPr>
            </a:lvl9pPr>
          </a:lstStyle>
          <a:p>
            <a:pPr marL="457200" indent="-457200">
              <a:buFont typeface="Wingdings" panose="05000000000000000000" pitchFamily="2" charset="2"/>
              <a:buChar char="ü"/>
            </a:pPr>
            <a:r>
              <a:rPr lang="zh-CN" altLang="en-US" sz="2800">
                <a:solidFill>
                  <a:prstClr val="black"/>
                </a:solidFill>
                <a:latin typeface="印品灵秀体（非商用）" panose="02000000000000000000" charset="-122"/>
                <a:ea typeface="印品灵秀体（非商用）" panose="02000000000000000000" charset="-122"/>
                <a:cs typeface="+mn-ea"/>
                <a:sym typeface="Arial" panose="020B0604020202020204" pitchFamily="34" charset="0"/>
              </a:rPr>
              <a:t>基本安全知识</a:t>
            </a:r>
          </a:p>
        </p:txBody>
      </p:sp>
      <p:sp>
        <p:nvSpPr>
          <p:cNvPr id="20" name="矩形 19"/>
          <p:cNvSpPr/>
          <p:nvPr/>
        </p:nvSpPr>
        <p:spPr>
          <a:xfrm>
            <a:off x="1184994" y="2091479"/>
            <a:ext cx="3211516" cy="3416320"/>
          </a:xfrm>
          <a:prstGeom prst="rect">
            <a:avLst/>
          </a:prstGeom>
        </p:spPr>
        <p:txBody>
          <a:bodyPr wrap="square">
            <a:spAutoFit/>
          </a:bodyPr>
          <a:lstStyle/>
          <a:p>
            <a:pPr>
              <a:lnSpc>
                <a:spcPct val="150000"/>
              </a:lnSpc>
            </a:pPr>
            <a:r>
              <a:rPr lang="zh-CN" altLang="en-US" sz="16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其症状是突然头呈、恶心、昏迷、无汗或湿冷，瞳孔放大，发高烧。发病前，常感囗渴，浑身无力，眼前阵阵发黑。此时，应立即在阴凉通风处平躺，解开衣裤带，使全身放松，再服十滴水、仁丹等药。发烧时，可用凉水浇头，或冷敷散热。如昏迷不醒，可掐人中穴、合容穴使其苏醒。</a:t>
            </a:r>
            <a:endParaRPr lang="en-US" altLang="zh-CN" sz="16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矩形 32"/>
          <p:cNvSpPr/>
          <p:nvPr/>
        </p:nvSpPr>
        <p:spPr>
          <a:xfrm>
            <a:off x="4754117" y="2091479"/>
            <a:ext cx="2875119" cy="3416320"/>
          </a:xfrm>
          <a:prstGeom prst="rect">
            <a:avLst/>
          </a:prstGeom>
        </p:spPr>
        <p:txBody>
          <a:bodyPr wrap="square">
            <a:spAutoFit/>
          </a:bodyPr>
          <a:lstStyle/>
          <a:p>
            <a:pPr>
              <a:lnSpc>
                <a:spcPct val="150000"/>
              </a:lnSpc>
            </a:pPr>
            <a:r>
              <a:rPr lang="zh-CN" altLang="en-US" sz="16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被蝎子、蜈蚣、黄蜂等毒虫蛰伤，伤囗红肿、疼痒，并且伴有恶心、呕吐、头呈等症状。要先挤出毒，然后用肥笔水、氨水、烟油、醋等涂在伤囗，或用马齿苋捣碎汁冲服，渣打外敷。也可用蜗牛冼净捣净后捣碎涂在伤囗上。此外，蒜汁对蜈蚣咬伤有疗效。</a:t>
            </a:r>
          </a:p>
        </p:txBody>
      </p:sp>
      <p:sp>
        <p:nvSpPr>
          <p:cNvPr id="35" name="矩形 34"/>
          <p:cNvSpPr/>
          <p:nvPr/>
        </p:nvSpPr>
        <p:spPr>
          <a:xfrm>
            <a:off x="8054109" y="2075313"/>
            <a:ext cx="3388248" cy="3416320"/>
          </a:xfrm>
          <a:prstGeom prst="rect">
            <a:avLst/>
          </a:prstGeom>
        </p:spPr>
        <p:txBody>
          <a:bodyPr wrap="square">
            <a:spAutoFit/>
          </a:bodyPr>
          <a:lstStyle/>
          <a:p>
            <a:pPr>
              <a:lnSpc>
                <a:spcPct val="150000"/>
              </a:lnSpc>
            </a:pPr>
            <a:r>
              <a:rPr lang="zh-CN" altLang="en-US" sz="16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在江河湖中到复杂水情而无法驾驭时，千万不要慌张看急，想办法让自己浮在水面上，保持浮姿，任水冲流，并注意水流向，再一点一点由水平方向往岸边移动。首先考虑用竿、树枝、绳素拖拉，塑料桶等能很好地浮于水面的物体作为浮具实施间接救护，实在无法解决问题了才入水施行直接救护。</a:t>
            </a:r>
            <a:endParaRPr lang="en-US" altLang="zh-CN" sz="16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7" name="组合 6"/>
          <p:cNvGrpSpPr/>
          <p:nvPr/>
        </p:nvGrpSpPr>
        <p:grpSpPr>
          <a:xfrm>
            <a:off x="1754040" y="1290828"/>
            <a:ext cx="2097521" cy="1065493"/>
            <a:chOff x="2262045" y="1222206"/>
            <a:chExt cx="2097521" cy="1065493"/>
          </a:xfrm>
        </p:grpSpPr>
        <p:sp>
          <p:nvSpPr>
            <p:cNvPr id="31" name="矩形: 圆角 20"/>
            <p:cNvSpPr/>
            <p:nvPr/>
          </p:nvSpPr>
          <p:spPr>
            <a:xfrm>
              <a:off x="2262045" y="1572978"/>
              <a:ext cx="1493391" cy="407516"/>
            </a:xfrm>
            <a:prstGeom prst="roundRect">
              <a:avLst/>
            </a:prstGeom>
            <a:gradFill>
              <a:gsLst>
                <a:gs pos="0">
                  <a:srgbClr val="7DC7D6"/>
                </a:gs>
                <a:gs pos="100000">
                  <a:srgbClr val="3BA1B6"/>
                </a:gs>
              </a:gsLst>
              <a:lin ang="189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0" lang="zh-CN" altLang="en-US" sz="2000" b="1"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sym typeface="Arial" panose="020B0604020202020204" pitchFamily="34" charset="0"/>
                </a:rPr>
                <a:t>中 暑</a:t>
              </a:r>
            </a:p>
          </p:txBody>
        </p:sp>
        <p:pic>
          <p:nvPicPr>
            <p:cNvPr id="6" name="图片 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294073" y="1222206"/>
              <a:ext cx="1065493" cy="1065493"/>
            </a:xfrm>
            <a:prstGeom prst="rect">
              <a:avLst/>
            </a:prstGeom>
          </p:spPr>
        </p:pic>
      </p:grpSp>
      <p:grpSp>
        <p:nvGrpSpPr>
          <p:cNvPr id="37" name="组合 36"/>
          <p:cNvGrpSpPr/>
          <p:nvPr/>
        </p:nvGrpSpPr>
        <p:grpSpPr>
          <a:xfrm>
            <a:off x="5176549" y="1290827"/>
            <a:ext cx="2097521" cy="1065493"/>
            <a:chOff x="2262045" y="1222206"/>
            <a:chExt cx="2097521" cy="1065493"/>
          </a:xfrm>
        </p:grpSpPr>
        <p:sp>
          <p:nvSpPr>
            <p:cNvPr id="38" name="矩形: 圆角 20"/>
            <p:cNvSpPr/>
            <p:nvPr/>
          </p:nvSpPr>
          <p:spPr>
            <a:xfrm>
              <a:off x="2262045" y="1572978"/>
              <a:ext cx="1493391" cy="407516"/>
            </a:xfrm>
            <a:prstGeom prst="roundRect">
              <a:avLst/>
            </a:prstGeom>
            <a:gradFill>
              <a:gsLst>
                <a:gs pos="0">
                  <a:srgbClr val="7DC7D6"/>
                </a:gs>
                <a:gs pos="100000">
                  <a:srgbClr val="3BA1B6"/>
                </a:gs>
              </a:gsLst>
              <a:lin ang="189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lang="zh-CN" altLang="en-US" sz="2000" b="1" kern="0">
                  <a:solidFill>
                    <a:prstClr val="white"/>
                  </a:solidFill>
                  <a:latin typeface="Arial" panose="020B0604020202020204"/>
                  <a:ea typeface="微软雅黑" panose="020B0503020204020204" pitchFamily="34" charset="-122"/>
                  <a:sym typeface="Arial" panose="020B0604020202020204" pitchFamily="34" charset="0"/>
                </a:rPr>
                <a:t>蜇伤</a:t>
              </a:r>
              <a:endParaRPr kumimoji="0" lang="zh-CN" altLang="en-US" sz="2000" b="1"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sym typeface="Arial" panose="020B0604020202020204" pitchFamily="34" charset="0"/>
              </a:endParaRPr>
            </a:p>
          </p:txBody>
        </p:sp>
        <p:pic>
          <p:nvPicPr>
            <p:cNvPr id="39" name="图片 3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294073" y="1222206"/>
              <a:ext cx="1065493" cy="1065493"/>
            </a:xfrm>
            <a:prstGeom prst="rect">
              <a:avLst/>
            </a:prstGeom>
          </p:spPr>
        </p:pic>
      </p:grpSp>
      <p:grpSp>
        <p:nvGrpSpPr>
          <p:cNvPr id="40" name="组合 39"/>
          <p:cNvGrpSpPr/>
          <p:nvPr/>
        </p:nvGrpSpPr>
        <p:grpSpPr>
          <a:xfrm>
            <a:off x="8728530" y="1288911"/>
            <a:ext cx="2097521" cy="1065493"/>
            <a:chOff x="2262045" y="1222206"/>
            <a:chExt cx="2097521" cy="1065493"/>
          </a:xfrm>
        </p:grpSpPr>
        <p:sp>
          <p:nvSpPr>
            <p:cNvPr id="41" name="矩形: 圆角 20"/>
            <p:cNvSpPr/>
            <p:nvPr/>
          </p:nvSpPr>
          <p:spPr>
            <a:xfrm>
              <a:off x="2262045" y="1572978"/>
              <a:ext cx="1493391" cy="407516"/>
            </a:xfrm>
            <a:prstGeom prst="roundRect">
              <a:avLst/>
            </a:prstGeom>
            <a:gradFill>
              <a:gsLst>
                <a:gs pos="0">
                  <a:srgbClr val="7DC7D6"/>
                </a:gs>
                <a:gs pos="100000">
                  <a:srgbClr val="3BA1B6"/>
                </a:gs>
              </a:gsLst>
              <a:lin ang="189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lang="zh-CN" altLang="en-US" sz="2000" b="1" kern="0">
                  <a:solidFill>
                    <a:prstClr val="white"/>
                  </a:solidFill>
                  <a:latin typeface="Arial" panose="020B0604020202020204"/>
                  <a:ea typeface="微软雅黑" panose="020B0503020204020204" pitchFamily="34" charset="-122"/>
                  <a:sym typeface="Arial" panose="020B0604020202020204" pitchFamily="34" charset="0"/>
                </a:rPr>
                <a:t>溺水</a:t>
              </a:r>
              <a:endParaRPr kumimoji="0" lang="zh-CN" altLang="en-US" sz="2000" b="1"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sym typeface="Arial" panose="020B0604020202020204" pitchFamily="34" charset="0"/>
              </a:endParaRPr>
            </a:p>
          </p:txBody>
        </p:sp>
        <p:pic>
          <p:nvPicPr>
            <p:cNvPr id="42" name="图片 4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294073" y="1222206"/>
              <a:ext cx="1065493" cy="1065493"/>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400" advClick="0" advTm="0">
        <p:push dir="u"/>
      </p:transition>
    </mc:Choice>
    <mc:Fallback xmlns="">
      <p:transition spd="slow" advClick="0" advTm="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p:cTn id="19" dur="500" fill="hold"/>
                                        <p:tgtEl>
                                          <p:spTgt spid="20"/>
                                        </p:tgtEl>
                                        <p:attrNameLst>
                                          <p:attrName>ppt_w</p:attrName>
                                        </p:attrNameLst>
                                      </p:cBhvr>
                                      <p:tavLst>
                                        <p:tav tm="0">
                                          <p:val>
                                            <p:fltVal val="0"/>
                                          </p:val>
                                        </p:tav>
                                        <p:tav tm="100000">
                                          <p:val>
                                            <p:strVal val="#ppt_w"/>
                                          </p:val>
                                        </p:tav>
                                      </p:tavLst>
                                    </p:anim>
                                    <p:anim calcmode="lin" valueType="num">
                                      <p:cBhvr>
                                        <p:cTn id="20" dur="500" fill="hold"/>
                                        <p:tgtEl>
                                          <p:spTgt spid="20"/>
                                        </p:tgtEl>
                                        <p:attrNameLst>
                                          <p:attrName>ppt_h</p:attrName>
                                        </p:attrNameLst>
                                      </p:cBhvr>
                                      <p:tavLst>
                                        <p:tav tm="0">
                                          <p:val>
                                            <p:fltVal val="0"/>
                                          </p:val>
                                        </p:tav>
                                        <p:tav tm="100000">
                                          <p:val>
                                            <p:strVal val="#ppt_h"/>
                                          </p:val>
                                        </p:tav>
                                      </p:tavLst>
                                    </p:anim>
                                    <p:animEffect transition="in" filter="fade">
                                      <p:cBhvr>
                                        <p:cTn id="21" dur="500"/>
                                        <p:tgtEl>
                                          <p:spTgt spid="20"/>
                                        </p:tgtEl>
                                      </p:cBhvr>
                                    </p:animEffect>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37"/>
                                        </p:tgtEl>
                                        <p:attrNameLst>
                                          <p:attrName>style.visibility</p:attrName>
                                        </p:attrNameLst>
                                      </p:cBhvr>
                                      <p:to>
                                        <p:strVal val="visible"/>
                                      </p:to>
                                    </p:set>
                                    <p:anim calcmode="lin" valueType="num">
                                      <p:cBhvr>
                                        <p:cTn id="25" dur="500" fill="hold"/>
                                        <p:tgtEl>
                                          <p:spTgt spid="37"/>
                                        </p:tgtEl>
                                        <p:attrNameLst>
                                          <p:attrName>ppt_w</p:attrName>
                                        </p:attrNameLst>
                                      </p:cBhvr>
                                      <p:tavLst>
                                        <p:tav tm="0">
                                          <p:val>
                                            <p:fltVal val="0"/>
                                          </p:val>
                                        </p:tav>
                                        <p:tav tm="100000">
                                          <p:val>
                                            <p:strVal val="#ppt_w"/>
                                          </p:val>
                                        </p:tav>
                                      </p:tavLst>
                                    </p:anim>
                                    <p:anim calcmode="lin" valueType="num">
                                      <p:cBhvr>
                                        <p:cTn id="26" dur="500" fill="hold"/>
                                        <p:tgtEl>
                                          <p:spTgt spid="37"/>
                                        </p:tgtEl>
                                        <p:attrNameLst>
                                          <p:attrName>ppt_h</p:attrName>
                                        </p:attrNameLst>
                                      </p:cBhvr>
                                      <p:tavLst>
                                        <p:tav tm="0">
                                          <p:val>
                                            <p:fltVal val="0"/>
                                          </p:val>
                                        </p:tav>
                                        <p:tav tm="100000">
                                          <p:val>
                                            <p:strVal val="#ppt_h"/>
                                          </p:val>
                                        </p:tav>
                                      </p:tavLst>
                                    </p:anim>
                                    <p:animEffect transition="in" filter="fade">
                                      <p:cBhvr>
                                        <p:cTn id="27" dur="500"/>
                                        <p:tgtEl>
                                          <p:spTgt spid="3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Effect transition="in" filter="fade">
                                      <p:cBhvr>
                                        <p:cTn id="33" dur="500"/>
                                        <p:tgtEl>
                                          <p:spTgt spid="33"/>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Effect transition="in" filter="fade">
                                      <p:cBhvr>
                                        <p:cTn id="4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p:bldP spid="33" grpId="0"/>
      <p:bldP spid="3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184" y="0"/>
            <a:ext cx="12238183" cy="6858000"/>
          </a:xfrm>
          <a:prstGeom prst="rect">
            <a:avLst/>
          </a:prstGeom>
        </p:spPr>
      </p:pic>
      <p:sp>
        <p:nvSpPr>
          <p:cNvPr id="2" name="圆角矩形 1"/>
          <p:cNvSpPr/>
          <p:nvPr/>
        </p:nvSpPr>
        <p:spPr>
          <a:xfrm>
            <a:off x="244763" y="436417"/>
            <a:ext cx="11610109" cy="5985164"/>
          </a:xfrm>
          <a:prstGeom prst="roundRect">
            <a:avLst/>
          </a:prstGeom>
          <a:solidFill>
            <a:schemeClr val="bg1"/>
          </a:solidFill>
          <a:ln w="38100">
            <a:solidFill>
              <a:srgbClr val="36B4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US" altLang="zh-CN" sz="2200" b="1">
              <a:solidFill>
                <a:prstClr val="black">
                  <a:lumMod val="75000"/>
                  <a:lumOff val="25000"/>
                </a:prstClr>
              </a:solidFill>
              <a:latin typeface="Arial" panose="020B0604020202020204" pitchFamily="34" charset="0"/>
              <a:ea typeface="微软雅黑" panose="020B0503020204020204" pitchFamily="34" charset="-122"/>
              <a:cs typeface="+mn-ea"/>
              <a:sym typeface="Arial" panose="020B0604020202020204" pitchFamily="34" charset="0"/>
            </a:endParaRPr>
          </a:p>
        </p:txBody>
      </p:sp>
      <p:pic>
        <p:nvPicPr>
          <p:cNvPr id="7" name="图片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59472" y="1257837"/>
            <a:ext cx="3262700" cy="3262700"/>
          </a:xfrm>
          <a:prstGeom prst="rect">
            <a:avLst/>
          </a:prstGeom>
        </p:spPr>
      </p:pic>
      <p:grpSp>
        <p:nvGrpSpPr>
          <p:cNvPr id="6" name="组合 5"/>
          <p:cNvGrpSpPr/>
          <p:nvPr/>
        </p:nvGrpSpPr>
        <p:grpSpPr>
          <a:xfrm>
            <a:off x="-92364" y="516612"/>
            <a:ext cx="10438817" cy="6156036"/>
            <a:chOff x="633235" y="701963"/>
            <a:chExt cx="6858000" cy="6156036"/>
          </a:xfrm>
        </p:grpSpPr>
        <p:pic>
          <p:nvPicPr>
            <p:cNvPr id="3" name="图片 2"/>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633235" y="701963"/>
              <a:ext cx="6858000" cy="6156036"/>
            </a:xfrm>
            <a:prstGeom prst="rect">
              <a:avLst/>
            </a:prstGeom>
          </p:spPr>
        </p:pic>
        <p:sp>
          <p:nvSpPr>
            <p:cNvPr id="19" name="矩形 18"/>
            <p:cNvSpPr/>
            <p:nvPr/>
          </p:nvSpPr>
          <p:spPr>
            <a:xfrm rot="21337639">
              <a:off x="1537879" y="1587209"/>
              <a:ext cx="4801599" cy="3785652"/>
            </a:xfrm>
            <a:prstGeom prst="rect">
              <a:avLst/>
            </a:prstGeom>
          </p:spPr>
          <p:txBody>
            <a:bodyPr wrap="square">
              <a:spAutoFit/>
            </a:bodyPr>
            <a:lstStyle/>
            <a:p>
              <a:pPr marL="285750" indent="-285750">
                <a:lnSpc>
                  <a:spcPct val="150000"/>
                </a:lnSpc>
                <a:buFont typeface="Wingdings" panose="05000000000000000000" pitchFamily="2" charset="2"/>
                <a:buChar char="u"/>
              </a:pPr>
              <a:r>
                <a:rPr lang="zh-CN" altLang="en-US" sz="16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应立即用柔软的绳或带结扎在伤囗上方，以阻断静脉血和淋巴液的回流，减少蛇液吸收，防止毒素扩散；应急排毒。</a:t>
              </a:r>
              <a:endParaRPr lang="en-US" altLang="zh-CN" sz="16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a:p>
              <a:pPr marL="285750" indent="-285750">
                <a:lnSpc>
                  <a:spcPct val="150000"/>
                </a:lnSpc>
                <a:buFont typeface="Wingdings" panose="05000000000000000000" pitchFamily="2" charset="2"/>
                <a:buChar char="u"/>
              </a:pPr>
              <a:r>
                <a:rPr lang="zh-CN" altLang="en-US" sz="16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立即用冷茶、冷开水或泉水冲冼伤囗，有条件的话可用生理盐水、肥皂水、双氧水、千分之一的过锰酸钾溶、四千分之一的呋喃西林溶冲冼。</a:t>
              </a:r>
              <a:endParaRPr lang="en-US" altLang="zh-CN" sz="16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a:p>
              <a:pPr marL="285750" indent="-285750">
                <a:lnSpc>
                  <a:spcPct val="150000"/>
                </a:lnSpc>
                <a:buFont typeface="Wingdings" panose="05000000000000000000" pitchFamily="2" charset="2"/>
                <a:buChar char="u"/>
              </a:pPr>
              <a:r>
                <a:rPr lang="zh-CN" altLang="en-US" sz="16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如果伤囗里的毒不能畅通外流，可用吸吮排毒法，采用拔火罐、针筒前端套一条橡皮管来抽吸毒，无工具时可直接用嘴吸吮，但必须注意安全，边吸边吐，每次都用清水漱囗。</a:t>
              </a:r>
              <a:endParaRPr lang="en-US" altLang="zh-CN" sz="16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a:p>
              <a:pPr marL="285750" indent="-285750">
                <a:lnSpc>
                  <a:spcPct val="150000"/>
                </a:lnSpc>
                <a:buFont typeface="Wingdings" panose="05000000000000000000" pitchFamily="2" charset="2"/>
                <a:buChar char="u"/>
              </a:pPr>
              <a:r>
                <a:rPr lang="zh-CN" altLang="en-US" sz="16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避免被蛇咬，在山野中行走时，不要随便将手插入树洞或岩石空隙等蛇在白天的休息之处，手中持一小棍或树枝，行走时“打草惊蛇地是一个行之有效的避免被蛇咬的方法。</a:t>
              </a:r>
            </a:p>
          </p:txBody>
        </p:sp>
      </p:grpSp>
      <p:sp>
        <p:nvSpPr>
          <p:cNvPr id="17" name="MH_Entry_1">
            <a:hlinkClick r:id="rId6" action="ppaction://hlinksldjump"/>
          </p:cNvPr>
          <p:cNvSpPr txBox="1">
            <a:spLocks noChangeArrowheads="1"/>
          </p:cNvSpPr>
          <p:nvPr>
            <p:custDataLst>
              <p:tags r:id="rId1"/>
            </p:custDataLst>
          </p:nvPr>
        </p:nvSpPr>
        <p:spPr bwMode="auto">
          <a:xfrm>
            <a:off x="859192" y="704601"/>
            <a:ext cx="4737383" cy="553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oAutofit/>
          </a:bodyPr>
          <a:lstStyle>
            <a:defPPr>
              <a:defRPr lang="zh-CN"/>
            </a:defPPr>
            <a:lvl1pPr>
              <a:defRPr>
                <a:latin typeface="华文细黑" panose="02010600040101010101" pitchFamily="2" charset="-122"/>
                <a:ea typeface="华文细黑" panose="02010600040101010101" pitchFamily="2" charset="-122"/>
              </a:defRPr>
            </a:lvl1pPr>
            <a:lvl2pPr marL="742950" indent="-285750">
              <a:defRPr>
                <a:latin typeface="Arial Narrow" panose="020B0606020202030204" pitchFamily="34" charset="0"/>
                <a:ea typeface="宋体" panose="02010600030101010101" pitchFamily="2" charset="-122"/>
              </a:defRPr>
            </a:lvl2pPr>
            <a:lvl3pPr marL="1143000" indent="-228600">
              <a:defRPr>
                <a:latin typeface="Arial Narrow" panose="020B0606020202030204" pitchFamily="34" charset="0"/>
                <a:ea typeface="宋体" panose="02010600030101010101" pitchFamily="2" charset="-122"/>
              </a:defRPr>
            </a:lvl3pPr>
            <a:lvl4pPr marL="1600200" indent="-228600">
              <a:defRPr>
                <a:latin typeface="Arial Narrow" panose="020B0606020202030204" pitchFamily="34" charset="0"/>
                <a:ea typeface="宋体" panose="02010600030101010101" pitchFamily="2" charset="-122"/>
              </a:defRPr>
            </a:lvl4pPr>
            <a:lvl5pPr marL="2057400" indent="-228600">
              <a:defRPr>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latin typeface="Arial Narrow" panose="020B0606020202030204" pitchFamily="34" charset="0"/>
                <a:ea typeface="宋体" panose="02010600030101010101" pitchFamily="2" charset="-122"/>
              </a:defRPr>
            </a:lvl9pPr>
          </a:lstStyle>
          <a:p>
            <a:pPr marL="457200" indent="-457200">
              <a:buFont typeface="Wingdings" panose="05000000000000000000" pitchFamily="2" charset="2"/>
              <a:buChar char="ü"/>
            </a:pPr>
            <a:r>
              <a:rPr lang="zh-CN" altLang="en-US" sz="2800">
                <a:solidFill>
                  <a:prstClr val="black"/>
                </a:solidFill>
                <a:latin typeface="印品灵秀体（非商用）" panose="02000000000000000000" charset="-122"/>
                <a:ea typeface="印品灵秀体（非商用）" panose="02000000000000000000" charset="-122"/>
                <a:cs typeface="+mn-ea"/>
                <a:sym typeface="Arial" panose="020B0604020202020204" pitchFamily="34" charset="0"/>
              </a:rPr>
              <a:t>被蛇咬伤急救措施</a:t>
            </a:r>
          </a:p>
        </p:txBody>
      </p:sp>
    </p:spTree>
  </p:cSld>
  <p:clrMapOvr>
    <a:masterClrMapping/>
  </p:clrMapOvr>
  <mc:AlternateContent xmlns:mc="http://schemas.openxmlformats.org/markup-compatibility/2006" xmlns:p14="http://schemas.microsoft.com/office/powerpoint/2010/main">
    <mc:Choice Requires="p14">
      <p:transition spd="slow" p14:dur="140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184" y="0"/>
            <a:ext cx="12238183" cy="6858000"/>
          </a:xfrm>
          <a:prstGeom prst="rect">
            <a:avLst/>
          </a:prstGeom>
        </p:spPr>
      </p:pic>
      <p:sp>
        <p:nvSpPr>
          <p:cNvPr id="2" name="圆角矩形 1"/>
          <p:cNvSpPr/>
          <p:nvPr/>
        </p:nvSpPr>
        <p:spPr>
          <a:xfrm>
            <a:off x="244763" y="436417"/>
            <a:ext cx="11610109" cy="5985164"/>
          </a:xfrm>
          <a:prstGeom prst="roundRect">
            <a:avLst/>
          </a:prstGeom>
          <a:solidFill>
            <a:schemeClr val="bg1"/>
          </a:solidFill>
          <a:ln w="38100">
            <a:solidFill>
              <a:srgbClr val="36B4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US" altLang="zh-CN" sz="2200" b="1">
              <a:solidFill>
                <a:prstClr val="black">
                  <a:lumMod val="75000"/>
                  <a:lumOff val="25000"/>
                </a:prst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MH_Entry_1">
            <a:hlinkClick r:id="rId4" action="ppaction://hlinksldjump"/>
          </p:cNvPr>
          <p:cNvSpPr txBox="1">
            <a:spLocks noChangeArrowheads="1"/>
          </p:cNvSpPr>
          <p:nvPr>
            <p:custDataLst>
              <p:tags r:id="rId1"/>
            </p:custDataLst>
          </p:nvPr>
        </p:nvSpPr>
        <p:spPr bwMode="auto">
          <a:xfrm>
            <a:off x="859192" y="704601"/>
            <a:ext cx="4737383" cy="553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oAutofit/>
          </a:bodyPr>
          <a:lstStyle>
            <a:defPPr>
              <a:defRPr lang="zh-CN"/>
            </a:defPPr>
            <a:lvl1pPr>
              <a:defRPr>
                <a:latin typeface="华文细黑" panose="02010600040101010101" pitchFamily="2" charset="-122"/>
                <a:ea typeface="华文细黑" panose="02010600040101010101" pitchFamily="2" charset="-122"/>
              </a:defRPr>
            </a:lvl1pPr>
            <a:lvl2pPr marL="742950" indent="-285750">
              <a:defRPr>
                <a:latin typeface="Arial Narrow" panose="020B0606020202030204" pitchFamily="34" charset="0"/>
                <a:ea typeface="宋体" panose="02010600030101010101" pitchFamily="2" charset="-122"/>
              </a:defRPr>
            </a:lvl2pPr>
            <a:lvl3pPr marL="1143000" indent="-228600">
              <a:defRPr>
                <a:latin typeface="Arial Narrow" panose="020B0606020202030204" pitchFamily="34" charset="0"/>
                <a:ea typeface="宋体" panose="02010600030101010101" pitchFamily="2" charset="-122"/>
              </a:defRPr>
            </a:lvl3pPr>
            <a:lvl4pPr marL="1600200" indent="-228600">
              <a:defRPr>
                <a:latin typeface="Arial Narrow" panose="020B0606020202030204" pitchFamily="34" charset="0"/>
                <a:ea typeface="宋体" panose="02010600030101010101" pitchFamily="2" charset="-122"/>
              </a:defRPr>
            </a:lvl4pPr>
            <a:lvl5pPr marL="2057400" indent="-228600">
              <a:defRPr>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latin typeface="Arial Narrow" panose="020B0606020202030204" pitchFamily="34" charset="0"/>
                <a:ea typeface="宋体" panose="02010600030101010101" pitchFamily="2" charset="-122"/>
              </a:defRPr>
            </a:lvl9pPr>
          </a:lstStyle>
          <a:p>
            <a:pPr marL="457200" indent="-457200">
              <a:buFont typeface="Wingdings" panose="05000000000000000000" pitchFamily="2" charset="2"/>
              <a:buChar char="ü"/>
            </a:pPr>
            <a:r>
              <a:rPr lang="zh-CN" altLang="en-US" sz="2800">
                <a:solidFill>
                  <a:prstClr val="black"/>
                </a:solidFill>
                <a:latin typeface="印品灵秀体（非商用）" panose="02000000000000000000" charset="-122"/>
                <a:ea typeface="印品灵秀体（非商用）" panose="02000000000000000000" charset="-122"/>
                <a:cs typeface="+mn-ea"/>
                <a:sym typeface="Arial" panose="020B0604020202020204" pitchFamily="34" charset="0"/>
              </a:rPr>
              <a:t>损伤出血急救措施</a:t>
            </a:r>
          </a:p>
        </p:txBody>
      </p:sp>
      <p:grpSp>
        <p:nvGrpSpPr>
          <p:cNvPr id="5" name="组合 4"/>
          <p:cNvGrpSpPr/>
          <p:nvPr/>
        </p:nvGrpSpPr>
        <p:grpSpPr>
          <a:xfrm>
            <a:off x="-406400" y="2115127"/>
            <a:ext cx="6858000" cy="3066474"/>
            <a:chOff x="-73891" y="2115127"/>
            <a:chExt cx="6858000" cy="3066474"/>
          </a:xfrm>
        </p:grpSpPr>
        <p:pic>
          <p:nvPicPr>
            <p:cNvPr id="4" name="图片 3"/>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73891" y="2115127"/>
              <a:ext cx="6858000" cy="3066474"/>
            </a:xfrm>
            <a:prstGeom prst="rect">
              <a:avLst/>
            </a:prstGeom>
          </p:spPr>
        </p:pic>
        <p:sp>
          <p:nvSpPr>
            <p:cNvPr id="10" name="矩形 9"/>
            <p:cNvSpPr/>
            <p:nvPr/>
          </p:nvSpPr>
          <p:spPr>
            <a:xfrm>
              <a:off x="2504122" y="2962546"/>
              <a:ext cx="3092453" cy="1677382"/>
            </a:xfrm>
            <a:prstGeom prst="rect">
              <a:avLst/>
            </a:prstGeom>
            <a:solidFill>
              <a:srgbClr val="FFD700"/>
            </a:solidFill>
          </p:spPr>
          <p:txBody>
            <a:bodyPr wrap="square">
              <a:spAutoFit/>
            </a:bodyPr>
            <a:lstStyle/>
            <a:p>
              <a:pPr>
                <a:lnSpc>
                  <a:spcPct val="150000"/>
                </a:lnSpc>
              </a:pPr>
              <a:r>
                <a:rPr lang="en-US" altLang="zh-CN" sz="1100" b="1">
                  <a:solidFill>
                    <a:prstClr val="black"/>
                  </a:solidFill>
                  <a:ea typeface="微软雅黑" panose="020B0503020204020204" pitchFamily="34" charset="-122"/>
                  <a:cs typeface="+mn-ea"/>
                  <a:sym typeface="Arial" panose="020B0604020202020204" pitchFamily="34" charset="0"/>
                </a:rPr>
                <a:t>    </a:t>
              </a:r>
              <a:r>
                <a:rPr lang="en-US" altLang="zh-CN" sz="14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在野外，有时因意外而造成身体某部位损伤出血，小的出血无需特殊处理可以自</a:t>
              </a:r>
              <a:r>
                <a:rPr lang="zh-CN" altLang="zh-CN" sz="14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行</a:t>
              </a:r>
              <a:r>
                <a:rPr lang="en-US" altLang="zh-CN" sz="1400" err="1">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前合，而严重出血常会危及生命，须采用紧急的止血措施。</a:t>
              </a:r>
              <a:endParaRPr lang="en-US" altLang="zh-CN" sz="14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a:p>
              <a:pPr>
                <a:lnSpc>
                  <a:spcPct val="150000"/>
                </a:lnSpc>
              </a:pPr>
              <a:endParaRPr lang="en-US" altLang="zh-CN" sz="1400" b="1">
                <a:solidFill>
                  <a:prstClr val="black"/>
                </a:solidFill>
                <a:latin typeface="华文楷体" panose="02010600040101010101" pitchFamily="2" charset="-122"/>
                <a:ea typeface="华文楷体" panose="02010600040101010101" pitchFamily="2" charset="-122"/>
                <a:cs typeface="+mn-ea"/>
                <a:sym typeface="Arial" panose="020B0604020202020204" pitchFamily="34" charset="0"/>
              </a:endParaRPr>
            </a:p>
          </p:txBody>
        </p:sp>
      </p:grpSp>
      <p:grpSp>
        <p:nvGrpSpPr>
          <p:cNvPr id="11" name="组合 10"/>
          <p:cNvGrpSpPr/>
          <p:nvPr/>
        </p:nvGrpSpPr>
        <p:grpSpPr>
          <a:xfrm>
            <a:off x="3786241" y="1257837"/>
            <a:ext cx="8696705" cy="5293055"/>
            <a:chOff x="3772596" y="1257837"/>
            <a:chExt cx="8696705" cy="5293055"/>
          </a:xfrm>
        </p:grpSpPr>
        <p:pic>
          <p:nvPicPr>
            <p:cNvPr id="9" name="图片 8"/>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4443640" y="1257837"/>
              <a:ext cx="8025661" cy="4985946"/>
            </a:xfrm>
            <a:prstGeom prst="rect">
              <a:avLst/>
            </a:prstGeom>
          </p:spPr>
        </p:pic>
        <p:pic>
          <p:nvPicPr>
            <p:cNvPr id="8" name="图片 7"/>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flipH="1">
              <a:off x="3772596" y="3756892"/>
              <a:ext cx="3911127" cy="2794000"/>
            </a:xfrm>
            <a:prstGeom prst="rect">
              <a:avLst/>
            </a:prstGeom>
          </p:spPr>
        </p:pic>
      </p:grpSp>
      <p:sp>
        <p:nvSpPr>
          <p:cNvPr id="16" name="矩形 15"/>
          <p:cNvSpPr/>
          <p:nvPr/>
        </p:nvSpPr>
        <p:spPr>
          <a:xfrm>
            <a:off x="6021732" y="1755538"/>
            <a:ext cx="4591396" cy="3741730"/>
          </a:xfrm>
          <a:prstGeom prst="rect">
            <a:avLst/>
          </a:prstGeom>
        </p:spPr>
        <p:txBody>
          <a:bodyPr wrap="square">
            <a:spAutoFit/>
          </a:bodyPr>
          <a:lstStyle/>
          <a:p>
            <a:pPr marL="342900" indent="-342900">
              <a:lnSpc>
                <a:spcPct val="150000"/>
              </a:lnSpc>
              <a:buFont typeface="+mj-lt"/>
              <a:buAutoNum type="arabicPeriod"/>
            </a:pPr>
            <a:r>
              <a:rPr lang="en-US" altLang="zh-CN" sz="16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如果是一点伤囗，用手指或清洁布块直接压</a:t>
            </a:r>
            <a:r>
              <a:rPr lang="zh-CN" altLang="zh-CN" sz="16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在</a:t>
            </a:r>
            <a:r>
              <a:rPr lang="en-US" altLang="zh-CN" sz="16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伤</a:t>
            </a:r>
          </a:p>
          <a:p>
            <a:pPr marL="342900" indent="-342900">
              <a:lnSpc>
                <a:spcPct val="150000"/>
              </a:lnSpc>
              <a:buFont typeface="+mj-lt"/>
              <a:buAutoNum type="arabicPeriod"/>
            </a:pPr>
            <a:r>
              <a:rPr lang="en-US" altLang="zh-CN" sz="1600" err="1">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囗上面即可止血，血渗透布块应反复替换，直到出血弱，这时才用消毒纱布盖好，綳带固定。</a:t>
            </a:r>
            <a:endParaRPr lang="en-US" altLang="zh-CN" sz="16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a:p>
            <a:pPr marL="342900" indent="-342900">
              <a:lnSpc>
                <a:spcPct val="150000"/>
              </a:lnSpc>
              <a:buFont typeface="+mj-lt"/>
              <a:buAutoNum type="arabicPeriod"/>
            </a:pPr>
            <a:r>
              <a:rPr lang="en-US" altLang="zh-CN" sz="16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如果</a:t>
            </a:r>
            <a:r>
              <a:rPr lang="zh-CN" altLang="zh-CN" sz="16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是</a:t>
            </a:r>
            <a:r>
              <a:rPr lang="en-US" altLang="zh-CN" sz="16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切伤或砍伤，血流不止，这是动脉出血，危险性很大，必须用止血带止血，但注意止血带扎紧后应有间</a:t>
            </a:r>
            <a:r>
              <a:rPr lang="zh-CN" altLang="zh-CN" sz="16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的</a:t>
            </a:r>
            <a:r>
              <a:rPr lang="en-US" altLang="zh-CN" sz="16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松</a:t>
            </a:r>
            <a:r>
              <a:rPr lang="zh-CN" altLang="zh-CN" sz="16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开</a:t>
            </a:r>
            <a:r>
              <a:rPr lang="en-US" altLang="zh-CN" sz="16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再扎紧，</a:t>
            </a:r>
            <a:r>
              <a:rPr lang="zh-CN" altLang="zh-CN" sz="16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以免</a:t>
            </a:r>
            <a:r>
              <a:rPr lang="en-US" altLang="zh-CN" sz="16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被捆扎处以下的肢体血循环全中断而引起肢体坏死。另外还可用清洁的纱布或</a:t>
            </a:r>
            <a:r>
              <a:rPr lang="zh-CN" altLang="zh-CN" sz="16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止</a:t>
            </a:r>
            <a:r>
              <a:rPr lang="en-US" altLang="zh-CN" sz="1600" err="1">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血棉等止         </a:t>
            </a:r>
            <a:endParaRPr lang="en-US" altLang="zh-CN" sz="16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a:p>
            <a:pPr>
              <a:lnSpc>
                <a:spcPct val="150000"/>
              </a:lnSpc>
            </a:pPr>
            <a:r>
              <a:rPr lang="en-US" altLang="zh-CN" sz="16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              血剂埴塞在伤囗内，再用加压</a:t>
            </a:r>
            <a:r>
              <a:rPr lang="zh-CN" altLang="zh-CN" sz="16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绷带</a:t>
            </a:r>
            <a:r>
              <a:rPr lang="en-US" altLang="zh-CN" sz="16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固定</a:t>
            </a:r>
            <a:endParaRPr lang="zh-CN" altLang="en-US" sz="16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400" advClick="0" advTm="0">
        <p:push dir="u"/>
      </p:transition>
    </mc:Choice>
    <mc:Fallback xmlns="">
      <p:transition spd="slow" advClick="0" advTm="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1" presetClass="entr" presetSubtype="1" fill="hold" grpId="0"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heel(1)">
                                      <p:cBhvr>
                                        <p:cTn id="13" dur="2000"/>
                                        <p:tgtEl>
                                          <p:spTgt spid="16"/>
                                        </p:tgtEl>
                                      </p:cBhvr>
                                    </p:animEffect>
                                  </p:childTnLst>
                                </p:cTn>
                              </p:par>
                            </p:childTnLst>
                          </p:cTn>
                        </p:par>
                        <p:par>
                          <p:cTn id="14" fill="hold">
                            <p:stCondLst>
                              <p:cond delay="3000"/>
                            </p:stCondLst>
                            <p:childTnLst>
                              <p:par>
                                <p:cTn id="15" presetID="2" presetClass="entr" presetSubtype="4"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par>
                          <p:cTn id="19" fill="hold">
                            <p:stCondLst>
                              <p:cond delay="3500"/>
                            </p:stCondLst>
                            <p:childTnLst>
                              <p:par>
                                <p:cTn id="20" presetID="21" presetClass="entr" presetSubtype="1"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heel(1)">
                                      <p:cBhvr>
                                        <p:cTn id="2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184" y="0"/>
            <a:ext cx="12238183" cy="6858000"/>
          </a:xfrm>
          <a:prstGeom prst="rect">
            <a:avLst/>
          </a:prstGeom>
        </p:spPr>
      </p:pic>
      <p:sp>
        <p:nvSpPr>
          <p:cNvPr id="2" name="圆角矩形 1"/>
          <p:cNvSpPr/>
          <p:nvPr/>
        </p:nvSpPr>
        <p:spPr>
          <a:xfrm>
            <a:off x="244763" y="436417"/>
            <a:ext cx="11610109" cy="5985164"/>
          </a:xfrm>
          <a:prstGeom prst="roundRect">
            <a:avLst/>
          </a:prstGeom>
          <a:solidFill>
            <a:schemeClr val="bg1"/>
          </a:solidFill>
          <a:ln w="38100">
            <a:solidFill>
              <a:srgbClr val="36B4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US" altLang="zh-CN" sz="2200" b="1">
              <a:solidFill>
                <a:prstClr val="black">
                  <a:lumMod val="75000"/>
                  <a:lumOff val="25000"/>
                </a:prst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MH_Entry_1">
            <a:hlinkClick r:id="rId5" action="ppaction://hlinksldjump"/>
          </p:cNvPr>
          <p:cNvSpPr txBox="1">
            <a:spLocks noChangeArrowheads="1"/>
          </p:cNvSpPr>
          <p:nvPr>
            <p:custDataLst>
              <p:tags r:id="rId1"/>
            </p:custDataLst>
          </p:nvPr>
        </p:nvSpPr>
        <p:spPr bwMode="auto">
          <a:xfrm>
            <a:off x="859192" y="704601"/>
            <a:ext cx="4737383" cy="553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oAutofit/>
          </a:bodyPr>
          <a:lstStyle>
            <a:defPPr>
              <a:defRPr lang="zh-CN"/>
            </a:defPPr>
            <a:lvl1pPr>
              <a:defRPr>
                <a:latin typeface="华文细黑" panose="02010600040101010101" pitchFamily="2" charset="-122"/>
                <a:ea typeface="华文细黑" panose="02010600040101010101" pitchFamily="2" charset="-122"/>
              </a:defRPr>
            </a:lvl1pPr>
            <a:lvl2pPr marL="742950" indent="-285750">
              <a:defRPr>
                <a:latin typeface="Arial Narrow" panose="020B0606020202030204" pitchFamily="34" charset="0"/>
                <a:ea typeface="宋体" panose="02010600030101010101" pitchFamily="2" charset="-122"/>
              </a:defRPr>
            </a:lvl2pPr>
            <a:lvl3pPr marL="1143000" indent="-228600">
              <a:defRPr>
                <a:latin typeface="Arial Narrow" panose="020B0606020202030204" pitchFamily="34" charset="0"/>
                <a:ea typeface="宋体" panose="02010600030101010101" pitchFamily="2" charset="-122"/>
              </a:defRPr>
            </a:lvl3pPr>
            <a:lvl4pPr marL="1600200" indent="-228600">
              <a:defRPr>
                <a:latin typeface="Arial Narrow" panose="020B0606020202030204" pitchFamily="34" charset="0"/>
                <a:ea typeface="宋体" panose="02010600030101010101" pitchFamily="2" charset="-122"/>
              </a:defRPr>
            </a:lvl4pPr>
            <a:lvl5pPr marL="2057400" indent="-228600">
              <a:defRPr>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latin typeface="Arial Narrow" panose="020B0606020202030204" pitchFamily="34" charset="0"/>
                <a:ea typeface="宋体" panose="02010600030101010101" pitchFamily="2" charset="-122"/>
              </a:defRPr>
            </a:lvl9pPr>
          </a:lstStyle>
          <a:p>
            <a:pPr marL="457200" indent="-457200">
              <a:buFont typeface="Wingdings" panose="05000000000000000000" pitchFamily="2" charset="2"/>
              <a:buChar char="ü"/>
            </a:pPr>
            <a:r>
              <a:rPr lang="zh-CN" altLang="en-US" sz="2800">
                <a:solidFill>
                  <a:prstClr val="black"/>
                </a:solidFill>
                <a:latin typeface="印品灵秀体（非商用）" panose="02000000000000000000" charset="-122"/>
                <a:ea typeface="印品灵秀体（非商用）" panose="02000000000000000000" charset="-122"/>
                <a:cs typeface="+mn-ea"/>
                <a:sym typeface="Arial" panose="020B0604020202020204" pitchFamily="34" charset="0"/>
              </a:rPr>
              <a:t>损伤出血急救措施</a:t>
            </a:r>
          </a:p>
        </p:txBody>
      </p:sp>
      <p:grpSp>
        <p:nvGrpSpPr>
          <p:cNvPr id="5" name="组合 4"/>
          <p:cNvGrpSpPr/>
          <p:nvPr/>
        </p:nvGrpSpPr>
        <p:grpSpPr>
          <a:xfrm>
            <a:off x="-406400" y="2115127"/>
            <a:ext cx="6858000" cy="3066474"/>
            <a:chOff x="-73891" y="2115127"/>
            <a:chExt cx="6858000" cy="3066474"/>
          </a:xfrm>
        </p:grpSpPr>
        <p:pic>
          <p:nvPicPr>
            <p:cNvPr id="4" name="图片 3"/>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73891" y="2115127"/>
              <a:ext cx="6858000" cy="3066474"/>
            </a:xfrm>
            <a:prstGeom prst="rect">
              <a:avLst/>
            </a:prstGeom>
          </p:spPr>
        </p:pic>
        <p:sp>
          <p:nvSpPr>
            <p:cNvPr id="10" name="矩形 9"/>
            <p:cNvSpPr/>
            <p:nvPr/>
          </p:nvSpPr>
          <p:spPr>
            <a:xfrm>
              <a:off x="2462844" y="2750536"/>
              <a:ext cx="3102351" cy="2000548"/>
            </a:xfrm>
            <a:prstGeom prst="rect">
              <a:avLst/>
            </a:prstGeom>
            <a:solidFill>
              <a:srgbClr val="FFD700"/>
            </a:solidFill>
          </p:spPr>
          <p:txBody>
            <a:bodyPr wrap="square">
              <a:spAutoFit/>
            </a:bodyPr>
            <a:lstStyle/>
            <a:p>
              <a:pPr>
                <a:lnSpc>
                  <a:spcPct val="150000"/>
                </a:lnSpc>
              </a:pPr>
              <a:r>
                <a:rPr lang="zh-CN" altLang="en-US" sz="14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发生骨折或扭伤时，首先应保持安静休息，不要勉强走动，使伤囗恶化。接看可用河水、冰、雪等冷却患部，千万不要按摩。然后用本板或代替物夹住患部，用綳带加压固定。抬高患部，超过心脏。最后送往医院。</a:t>
              </a:r>
            </a:p>
          </p:txBody>
        </p:sp>
      </p:grpSp>
      <p:grpSp>
        <p:nvGrpSpPr>
          <p:cNvPr id="3" name="组合 2"/>
          <p:cNvGrpSpPr/>
          <p:nvPr/>
        </p:nvGrpSpPr>
        <p:grpSpPr>
          <a:xfrm>
            <a:off x="3772596" y="1257837"/>
            <a:ext cx="8696705" cy="5293055"/>
            <a:chOff x="3772596" y="1257837"/>
            <a:chExt cx="8696705" cy="5293055"/>
          </a:xfrm>
        </p:grpSpPr>
        <p:grpSp>
          <p:nvGrpSpPr>
            <p:cNvPr id="11" name="组合 10"/>
            <p:cNvGrpSpPr/>
            <p:nvPr/>
          </p:nvGrpSpPr>
          <p:grpSpPr>
            <a:xfrm>
              <a:off x="3772596" y="1257837"/>
              <a:ext cx="8696705" cy="5293055"/>
              <a:chOff x="3772596" y="1257837"/>
              <a:chExt cx="8696705" cy="5293055"/>
            </a:xfrm>
          </p:grpSpPr>
          <p:pic>
            <p:nvPicPr>
              <p:cNvPr id="9" name="图片 8"/>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4443640" y="1257837"/>
                <a:ext cx="8025661" cy="4985946"/>
              </a:xfrm>
              <a:prstGeom prst="rect">
                <a:avLst/>
              </a:prstGeom>
            </p:spPr>
          </p:pic>
          <p:pic>
            <p:nvPicPr>
              <p:cNvPr id="8" name="图片 7"/>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flipH="1">
                <a:off x="3772596" y="3756892"/>
                <a:ext cx="3911127" cy="2794000"/>
              </a:xfrm>
              <a:prstGeom prst="rect">
                <a:avLst/>
              </a:prstGeom>
            </p:spPr>
          </p:pic>
        </p:grpSp>
        <p:sp>
          <p:nvSpPr>
            <p:cNvPr id="12" name="矩形 11"/>
            <p:cNvSpPr/>
            <p:nvPr/>
          </p:nvSpPr>
          <p:spPr>
            <a:xfrm>
              <a:off x="6309706" y="2596648"/>
              <a:ext cx="4454938" cy="2308324"/>
            </a:xfrm>
            <a:prstGeom prst="rect">
              <a:avLst/>
            </a:prstGeom>
          </p:spPr>
          <p:txBody>
            <a:bodyPr wrap="square">
              <a:spAutoFit/>
            </a:bodyPr>
            <a:lstStyle/>
            <a:p>
              <a:pPr marL="342900" indent="-342900">
                <a:lnSpc>
                  <a:spcPct val="150000"/>
                </a:lnSpc>
                <a:buFont typeface="+mj-lt"/>
                <a:buAutoNum type="arabicPeriod"/>
              </a:pPr>
              <a:r>
                <a:rPr lang="zh-CN" altLang="en-US" sz="16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搬运时应小心谨怕，一般可采用两人做手椅、单人背员、两人搀扶、担架运的方法。</a:t>
              </a:r>
            </a:p>
            <a:p>
              <a:pPr marL="342900" indent="-342900">
                <a:lnSpc>
                  <a:spcPct val="150000"/>
                </a:lnSpc>
                <a:buFont typeface="+mj-lt"/>
                <a:buAutoNum type="arabicPeriod"/>
              </a:pPr>
              <a:endParaRPr lang="zh-CN" altLang="en-US" sz="16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a:p>
              <a:pPr marL="342900" indent="-342900">
                <a:lnSpc>
                  <a:spcPct val="150000"/>
                </a:lnSpc>
                <a:buFont typeface="+mj-lt"/>
                <a:buAutoNum type="arabicPeriod"/>
              </a:pPr>
              <a:r>
                <a:rPr lang="zh-CN" altLang="en-US" sz="16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对于脊椎受伤的患者，一定要放在平坦而坚固的担架上固定后送往医，身体不能蛮曲，否则可能会造成脊髓损伤而导致瘫痪</a:t>
              </a:r>
              <a:r>
                <a:rPr lang="zh-CN" altLang="en-US" sz="1600">
                  <a:solidFill>
                    <a:prstClr val="black"/>
                  </a:solidFill>
                  <a:latin typeface="华文楷体" panose="02010600040101010101" pitchFamily="2" charset="-122"/>
                  <a:ea typeface="华文楷体" panose="02010600040101010101" pitchFamily="2" charset="-122"/>
                  <a:cs typeface="+mn-ea"/>
                  <a:sym typeface="Arial" panose="020B0604020202020204" pitchFamily="34" charset="0"/>
                </a:rPr>
                <a:t>。</a:t>
              </a:r>
            </a:p>
          </p:txBody>
        </p:sp>
      </p:grpSp>
      <p:sp>
        <p:nvSpPr>
          <p:cNvPr id="6" name="TextBox 4"/>
          <p:cNvSpPr txBox="1"/>
          <p:nvPr/>
        </p:nvSpPr>
        <p:spPr>
          <a:xfrm>
            <a:off x="0" y="5"/>
            <a:ext cx="604867" cy="13324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00000"/>
              </a:lnSpc>
            </a:pPr>
            <a:r>
              <a:rPr lang="zh-CN" altLang="en-US" sz="135">
                <a:solidFill>
                  <a:schemeClr val="tx1">
                    <a:alpha val="0"/>
                  </a:schemeClr>
                </a:solidFill>
                <a:latin typeface="微软雅黑" panose="020B0503020204020204" pitchFamily="34" charset="-122"/>
                <a:ea typeface="微软雅黑" panose="020B0503020204020204" pitchFamily="34" charset="-122"/>
              </a:rPr>
              <a:t>行业</a:t>
            </a:r>
            <a:r>
              <a:rPr lang="en-US" altLang="zh-CN" sz="135">
                <a:solidFill>
                  <a:schemeClr val="tx1">
                    <a:alpha val="0"/>
                  </a:schemeClr>
                </a:solidFill>
                <a:latin typeface="微软雅黑" panose="020B0503020204020204" pitchFamily="34" charset="-122"/>
                <a:ea typeface="微软雅黑" panose="020B0503020204020204" pitchFamily="34" charset="-122"/>
              </a:rPr>
              <a:t>PPT</a:t>
            </a:r>
            <a:r>
              <a:rPr lang="zh-CN" altLang="en-US" sz="135">
                <a:solidFill>
                  <a:schemeClr val="tx1">
                    <a:alpha val="0"/>
                  </a:schemeClr>
                </a:solidFill>
                <a:latin typeface="微软雅黑" panose="020B0503020204020204" pitchFamily="34" charset="-122"/>
                <a:ea typeface="微软雅黑" panose="020B0503020204020204" pitchFamily="34" charset="-122"/>
              </a:rPr>
              <a:t>模板</a:t>
            </a:r>
            <a:r>
              <a:rPr lang="en-US" altLang="zh-CN" sz="135">
                <a:solidFill>
                  <a:schemeClr val="tx1">
                    <a:alpha val="0"/>
                  </a:schemeClr>
                </a:solidFill>
                <a:latin typeface="微软雅黑" panose="020B0503020204020204" pitchFamily="34" charset="-122"/>
                <a:ea typeface="微软雅黑" panose="020B0503020204020204" pitchFamily="34" charset="-122"/>
              </a:rPr>
              <a:t>http://www.1ppt.com/hangye/</a:t>
            </a:r>
          </a:p>
        </p:txBody>
      </p:sp>
    </p:spTree>
  </p:cSld>
  <p:clrMapOvr>
    <a:masterClrMapping/>
  </p:clrMapOvr>
  <mc:AlternateContent xmlns:mc="http://schemas.openxmlformats.org/markup-compatibility/2006" xmlns:p14="http://schemas.microsoft.com/office/powerpoint/2010/main">
    <mc:Choice Requires="p14">
      <p:transition spd="slow" p14:dur="1400" advClick="0" advTm="0">
        <p:pull/>
      </p:transition>
    </mc:Choice>
    <mc:Fallback xmlns="">
      <p:transition spd="slow" advClick="0" advTm="0">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779695" y="2424130"/>
            <a:ext cx="10852237" cy="899167"/>
          </a:xfrm>
        </p:spPr>
        <p:txBody>
          <a:bodyPr/>
          <a:lstStyle/>
          <a:p>
            <a:r>
              <a:rPr lang="zh-CN" altLang="en-US"/>
              <a:t>空白演示</a:t>
            </a:r>
          </a:p>
        </p:txBody>
      </p:sp>
      <p:sp>
        <p:nvSpPr>
          <p:cNvPr id="3" name="副标题 2"/>
          <p:cNvSpPr>
            <a:spLocks noGrp="1"/>
          </p:cNvSpPr>
          <p:nvPr>
            <p:ph type="subTitle" idx="1"/>
            <p:custDataLst>
              <p:tags r:id="rId3"/>
            </p:custDataLst>
          </p:nvPr>
        </p:nvSpPr>
        <p:spPr>
          <a:xfrm>
            <a:off x="779695" y="3402009"/>
            <a:ext cx="10852237" cy="950984"/>
          </a:xfrm>
        </p:spPr>
        <p:txBody>
          <a:bodyPr/>
          <a:lstStyle/>
          <a:p>
            <a:r>
              <a:rPr lang="zh-CN" altLang="en-US"/>
              <a:t>在此输入您的封面副标题</a:t>
            </a:r>
          </a:p>
        </p:txBody>
      </p:sp>
      <p:pic>
        <p:nvPicPr>
          <p:cNvPr id="4" name="图片 3" descr="5d0486f6e0d38156057778278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890" y="-24765"/>
            <a:ext cx="12209780" cy="6880225"/>
          </a:xfrm>
          <a:prstGeom prst="rect">
            <a:avLst/>
          </a:prstGeom>
        </p:spPr>
      </p:pic>
      <p:pic>
        <p:nvPicPr>
          <p:cNvPr id="5" name="图片 4" descr="5d08b67c6d1411560852092148"/>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862640" y="1142371"/>
            <a:ext cx="11053771" cy="2859925"/>
          </a:xfrm>
          <a:prstGeom prst="rect">
            <a:avLst/>
          </a:prstGeom>
        </p:spPr>
      </p:pic>
      <p:pic>
        <p:nvPicPr>
          <p:cNvPr id="7" name="图片 6"/>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29077" y="4041652"/>
            <a:ext cx="1723359" cy="1723359"/>
          </a:xfrm>
          <a:prstGeom prst="rect">
            <a:avLst/>
          </a:prstGeom>
        </p:spPr>
      </p:pic>
      <p:pic>
        <p:nvPicPr>
          <p:cNvPr id="8" name="图片 7"/>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a:xfrm>
            <a:off x="8516077" y="3787953"/>
            <a:ext cx="3476403" cy="2802493"/>
          </a:xfrm>
          <a:prstGeom prst="rect">
            <a:avLst/>
          </a:prstGeom>
        </p:spPr>
      </p:pic>
      <p:pic>
        <p:nvPicPr>
          <p:cNvPr id="9" name="图片 8"/>
          <p:cNvPicPr>
            <a:picLocks noChangeAspect="1"/>
          </p:cNvPicPr>
          <p:nvPr/>
        </p:nvPicPr>
        <p:blipFill>
          <a:blip r:embed="rId10" cstate="screen">
            <a:extLst>
              <a:ext uri="{28A0092B-C50C-407E-A947-70E740481C1C}">
                <a14:useLocalDpi xmlns:a14="http://schemas.microsoft.com/office/drawing/2010/main"/>
              </a:ext>
            </a:extLst>
          </a:blip>
          <a:srcRect/>
          <a:stretch>
            <a:fillRect/>
          </a:stretch>
        </p:blipFill>
        <p:spPr>
          <a:xfrm>
            <a:off x="3794496" y="503057"/>
            <a:ext cx="4603008" cy="1307364"/>
          </a:xfrm>
          <a:prstGeom prst="rect">
            <a:avLst/>
          </a:prstGeom>
        </p:spPr>
      </p:pic>
      <p:pic>
        <p:nvPicPr>
          <p:cNvPr id="10" name="图片 9"/>
          <p:cNvPicPr>
            <a:picLocks noChangeAspect="1"/>
          </p:cNvPicPr>
          <p:nvPr/>
        </p:nvPicPr>
        <p:blipFill>
          <a:blip r:embed="rId11" cstate="screen">
            <a:extLst>
              <a:ext uri="{28A0092B-C50C-407E-A947-70E740481C1C}">
                <a14:useLocalDpi xmlns:a14="http://schemas.microsoft.com/office/drawing/2010/main"/>
              </a:ext>
            </a:extLst>
          </a:blip>
          <a:srcRect r="68438" b="69076"/>
          <a:stretch>
            <a:fillRect/>
          </a:stretch>
        </p:blipFill>
        <p:spPr>
          <a:xfrm>
            <a:off x="-28576" y="-27305"/>
            <a:ext cx="4309027" cy="2374491"/>
          </a:xfrm>
          <a:prstGeom prst="rect">
            <a:avLst/>
          </a:prstGeom>
        </p:spPr>
      </p:pic>
      <p:pic>
        <p:nvPicPr>
          <p:cNvPr id="11" name="图片 10"/>
          <p:cNvPicPr>
            <a:picLocks noChangeAspect="1"/>
          </p:cNvPicPr>
          <p:nvPr/>
        </p:nvPicPr>
        <p:blipFill>
          <a:blip r:embed="rId12" cstate="screen">
            <a:extLst>
              <a:ext uri="{28A0092B-C50C-407E-A947-70E740481C1C}">
                <a14:useLocalDpi xmlns:a14="http://schemas.microsoft.com/office/drawing/2010/main"/>
              </a:ext>
            </a:extLst>
          </a:blip>
          <a:srcRect/>
          <a:stretch>
            <a:fillRect/>
          </a:stretch>
        </p:blipFill>
        <p:spPr>
          <a:xfrm>
            <a:off x="10477500" y="-27305"/>
            <a:ext cx="1714500" cy="2374497"/>
          </a:xfrm>
          <a:prstGeom prst="rect">
            <a:avLst/>
          </a:prstGeom>
        </p:spPr>
      </p:pic>
      <p:pic>
        <p:nvPicPr>
          <p:cNvPr id="6" name="图片 5"/>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8112682" y="3975444"/>
            <a:ext cx="1376438" cy="486500"/>
          </a:xfrm>
          <a:prstGeom prst="rect">
            <a:avLst/>
          </a:prstGeom>
        </p:spPr>
      </p:pic>
      <p:pic>
        <p:nvPicPr>
          <p:cNvPr id="12" name="图片 11"/>
          <p:cNvPicPr>
            <a:picLocks noChangeAspect="1"/>
          </p:cNvPicPr>
          <p:nvPr/>
        </p:nvPicPr>
        <p:blipFill>
          <a:blip r:embed="rId14" cstate="screen">
            <a:extLst>
              <a:ext uri="{28A0092B-C50C-407E-A947-70E740481C1C}">
                <a14:useLocalDpi xmlns:a14="http://schemas.microsoft.com/office/drawing/2010/main"/>
              </a:ext>
            </a:extLst>
          </a:blip>
          <a:srcRect/>
          <a:stretch>
            <a:fillRect/>
          </a:stretch>
        </p:blipFill>
        <p:spPr>
          <a:xfrm>
            <a:off x="862640" y="1833756"/>
            <a:ext cx="9621783" cy="2305488"/>
          </a:xfrm>
          <a:prstGeom prst="rect">
            <a:avLst/>
          </a:prstGeom>
        </p:spPr>
      </p:pic>
      <p:sp>
        <p:nvSpPr>
          <p:cNvPr id="49" name="文本框 48"/>
          <p:cNvSpPr txBox="1"/>
          <p:nvPr/>
        </p:nvSpPr>
        <p:spPr>
          <a:xfrm>
            <a:off x="4505477" y="3907904"/>
            <a:ext cx="3331616" cy="584775"/>
          </a:xfrm>
          <a:prstGeom prst="rect">
            <a:avLst/>
          </a:prstGeom>
          <a:noFill/>
        </p:spPr>
        <p:txBody>
          <a:bodyPr wrap="square" rtlCol="0">
            <a:spAutoFit/>
          </a:bodyPr>
          <a:lstStyle/>
          <a:p>
            <a:pPr algn="dist"/>
            <a:r>
              <a:rPr lang="zh-CN" altLang="en-US" sz="3200">
                <a:solidFill>
                  <a:srgbClr val="36B4AD"/>
                </a:solidFill>
                <a:latin typeface="印品灵秀体（非商用）" panose="02000000000000000000" charset="-122"/>
                <a:ea typeface="印品灵秀体（非商用）" panose="02000000000000000000" charset="-122"/>
                <a:cs typeface="+mn-ea"/>
                <a:sym typeface="Arial" panose="020B0604020202020204" pitchFamily="34" charset="0"/>
              </a:rPr>
              <a:t>感谢您的观看</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400" advClick="0" advTm="0">
        <p:push dir="u"/>
      </p:transition>
    </mc:Choice>
    <mc:Fallback xmlns="">
      <p:transition spd="slow" advClick="0" advTm="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anim calcmode="lin" valueType="num">
                                      <p:cBhvr>
                                        <p:cTn id="24" dur="1000" fill="hold"/>
                                        <p:tgtEl>
                                          <p:spTgt spid="11"/>
                                        </p:tgtEl>
                                        <p:attrNameLst>
                                          <p:attrName>ppt_x</p:attrName>
                                        </p:attrNameLst>
                                      </p:cBhvr>
                                      <p:tavLst>
                                        <p:tav tm="0">
                                          <p:val>
                                            <p:strVal val="#ppt_x"/>
                                          </p:val>
                                        </p:tav>
                                        <p:tav tm="100000">
                                          <p:val>
                                            <p:strVal val="#ppt_x"/>
                                          </p:val>
                                        </p:tav>
                                      </p:tavLst>
                                    </p:anim>
                                    <p:anim calcmode="lin" valueType="num">
                                      <p:cBhvr>
                                        <p:cTn id="25" dur="1000" fill="hold"/>
                                        <p:tgtEl>
                                          <p:spTgt spid="11"/>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49"/>
                                        </p:tgtEl>
                                        <p:attrNameLst>
                                          <p:attrName>style.visibility</p:attrName>
                                        </p:attrNameLst>
                                      </p:cBhvr>
                                      <p:to>
                                        <p:strVal val="visible"/>
                                      </p:to>
                                    </p:set>
                                    <p:anim calcmode="lin" valueType="num">
                                      <p:cBhvr>
                                        <p:cTn id="29" dur="500" fill="hold"/>
                                        <p:tgtEl>
                                          <p:spTgt spid="49"/>
                                        </p:tgtEl>
                                        <p:attrNameLst>
                                          <p:attrName>ppt_w</p:attrName>
                                        </p:attrNameLst>
                                      </p:cBhvr>
                                      <p:tavLst>
                                        <p:tav tm="0">
                                          <p:val>
                                            <p:fltVal val="0"/>
                                          </p:val>
                                        </p:tav>
                                        <p:tav tm="100000">
                                          <p:val>
                                            <p:strVal val="#ppt_w"/>
                                          </p:val>
                                        </p:tav>
                                      </p:tavLst>
                                    </p:anim>
                                    <p:anim calcmode="lin" valueType="num">
                                      <p:cBhvr>
                                        <p:cTn id="30" dur="500" fill="hold"/>
                                        <p:tgtEl>
                                          <p:spTgt spid="49"/>
                                        </p:tgtEl>
                                        <p:attrNameLst>
                                          <p:attrName>ppt_h</p:attrName>
                                        </p:attrNameLst>
                                      </p:cBhvr>
                                      <p:tavLst>
                                        <p:tav tm="0">
                                          <p:val>
                                            <p:fltVal val="0"/>
                                          </p:val>
                                        </p:tav>
                                        <p:tav tm="100000">
                                          <p:val>
                                            <p:strVal val="#ppt_h"/>
                                          </p:val>
                                        </p:tav>
                                      </p:tavLst>
                                    </p:anim>
                                    <p:animEffect transition="in" filter="fade">
                                      <p:cBhvr>
                                        <p:cTn id="31" dur="500"/>
                                        <p:tgtEl>
                                          <p:spTgt spid="49"/>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2949865"/>
            <a:ext cx="12191999"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a:defRPr/>
            </a:pPr>
            <a:r>
              <a:rPr lang="en-US" altLang="zh-CN" sz="2800"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www.ypppt.com</a:t>
            </a:r>
            <a:endParaRPr lang="zh-CN" altLang="en-US" sz="28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0" y="2182092"/>
            <a:ext cx="12191999"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精品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模板下载</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节</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日</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8"/>
              </a:rPr>
              <a:t>/</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字</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体下载：</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9"/>
              </a:rPr>
              <a:t>www.ypppt.com/ziti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9"/>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0"/>
              </a:rPr>
              <a:t>www.ypppt.com/gushi/</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课件：</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1"/>
              </a:rPr>
              <a:t>www.ypppt.com/kejian/</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3691099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5" name="MH_Entry_1"/>
          <p:cNvSpPr txBox="1">
            <a:spLocks noChangeArrowheads="1"/>
          </p:cNvSpPr>
          <p:nvPr>
            <p:custDataLst>
              <p:tags r:id="rId1"/>
            </p:custDataLst>
          </p:nvPr>
        </p:nvSpPr>
        <p:spPr bwMode="auto">
          <a:xfrm>
            <a:off x="1918423" y="1864023"/>
            <a:ext cx="7195126" cy="157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oAutofit/>
          </a:bodyPr>
          <a:lstStyle>
            <a:defPPr>
              <a:defRPr lang="zh-CN"/>
            </a:defPPr>
            <a:lvl1pPr>
              <a:defRPr>
                <a:latin typeface="华文细黑" panose="02010600040101010101" pitchFamily="2" charset="-122"/>
                <a:ea typeface="华文细黑" panose="02010600040101010101" pitchFamily="2" charset="-122"/>
              </a:defRPr>
            </a:lvl1pPr>
            <a:lvl2pPr marL="742950" indent="-285750">
              <a:defRPr>
                <a:latin typeface="Arial Narrow" panose="020B0606020202030204" pitchFamily="34" charset="0"/>
                <a:ea typeface="宋体" panose="02010600030101010101" pitchFamily="2" charset="-122"/>
              </a:defRPr>
            </a:lvl2pPr>
            <a:lvl3pPr marL="1143000" indent="-228600">
              <a:defRPr>
                <a:latin typeface="Arial Narrow" panose="020B0606020202030204" pitchFamily="34" charset="0"/>
                <a:ea typeface="宋体" panose="02010600030101010101" pitchFamily="2" charset="-122"/>
              </a:defRPr>
            </a:lvl3pPr>
            <a:lvl4pPr marL="1600200" indent="-228600">
              <a:defRPr>
                <a:latin typeface="Arial Narrow" panose="020B0606020202030204" pitchFamily="34" charset="0"/>
                <a:ea typeface="宋体" panose="02010600030101010101" pitchFamily="2" charset="-122"/>
              </a:defRPr>
            </a:lvl4pPr>
            <a:lvl5pPr marL="2057400" indent="-228600">
              <a:defRPr>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latin typeface="Arial Narrow" panose="020B0606020202030204" pitchFamily="34" charset="0"/>
                <a:ea typeface="宋体" panose="02010600030101010101" pitchFamily="2" charset="-122"/>
              </a:defRPr>
            </a:lvl9pPr>
          </a:lstStyle>
          <a:p>
            <a:pPr algn="ctr"/>
            <a:r>
              <a:rPr lang="en-US" altLang="zh-CN" sz="6000" b="1">
                <a:solidFill>
                  <a:schemeClr val="tx1">
                    <a:lumMod val="75000"/>
                    <a:lumOff val="25000"/>
                  </a:schemeClr>
                </a:solidFill>
                <a:latin typeface="微软雅黑" panose="020B0503020204020204" pitchFamily="34" charset="-122"/>
                <a:ea typeface="微软雅黑" panose="020B0503020204020204" pitchFamily="34" charset="-122"/>
                <a:cs typeface="+mn-ea"/>
                <a:sym typeface="Arial" panose="020B0604020202020204" pitchFamily="34" charset="0"/>
              </a:rPr>
              <a:t>PART 01 </a:t>
            </a:r>
          </a:p>
          <a:p>
            <a:pPr algn="ctr"/>
            <a:r>
              <a:rPr lang="zh-CN" altLang="en-US" sz="8000" b="1">
                <a:solidFill>
                  <a:srgbClr val="36B4AD"/>
                </a:solidFill>
                <a:latin typeface="印品灵秀体（非商用）" panose="02000000000000000000" charset="-122"/>
                <a:ea typeface="印品灵秀体（非商用）" panose="02000000000000000000" charset="-122"/>
                <a:cs typeface="+mn-ea"/>
                <a:sym typeface="Arial" panose="020B0604020202020204" pitchFamily="34" charset="0"/>
              </a:rPr>
              <a:t>夏令营的意义</a:t>
            </a:r>
          </a:p>
        </p:txBody>
      </p:sp>
      <p:sp>
        <p:nvSpPr>
          <p:cNvPr id="26" name="Rectangle 44"/>
          <p:cNvSpPr/>
          <p:nvPr/>
        </p:nvSpPr>
        <p:spPr>
          <a:xfrm>
            <a:off x="3745910" y="3780151"/>
            <a:ext cx="3540152" cy="479940"/>
          </a:xfrm>
          <a:prstGeom prst="rect">
            <a:avLst/>
          </a:prstGeom>
        </p:spPr>
        <p:txBody>
          <a:bodyPr wrap="square">
            <a:spAutoFit/>
          </a:bodyPr>
          <a:lstStyle/>
          <a:p>
            <a:pPr algn="ctr">
              <a:lnSpc>
                <a:spcPct val="120000"/>
              </a:lnSpc>
            </a:pPr>
            <a:r>
              <a:rPr lang="en-US" sz="1100">
                <a:solidFill>
                  <a:prstClr val="white">
                    <a:lumMod val="50000"/>
                  </a:prstClr>
                </a:solidFill>
                <a:ea typeface="微软雅黑" panose="020B0503020204020204" pitchFamily="34" charset="-122"/>
                <a:cs typeface="+mn-ea"/>
                <a:sym typeface="Arial" panose="020B0604020202020204" pitchFamily="34" charset="0"/>
              </a:rPr>
              <a:t>A wonderful serenity has taken possession of my entire soul, like these sweet</a:t>
            </a:r>
          </a:p>
        </p:txBody>
      </p:sp>
      <p:pic>
        <p:nvPicPr>
          <p:cNvPr id="10" name="图片 9"/>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28575" y="-27304"/>
            <a:ext cx="2187575" cy="1900144"/>
          </a:xfrm>
          <a:prstGeom prst="rect">
            <a:avLst/>
          </a:prstGeom>
        </p:spPr>
      </p:pic>
      <p:pic>
        <p:nvPicPr>
          <p:cNvPr id="5" name="图片 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452410" y="3075709"/>
            <a:ext cx="4608745" cy="3291430"/>
          </a:xfrm>
          <a:prstGeom prst="rect">
            <a:avLst/>
          </a:prstGeom>
        </p:spPr>
      </p:pic>
      <p:pic>
        <p:nvPicPr>
          <p:cNvPr id="7" name="图片 6"/>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127836" y="578423"/>
            <a:ext cx="1768763" cy="176876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advClick="0" advTm="0">
        <p14:ripp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fade">
                                      <p:cBhvr>
                                        <p:cTn id="24" dur="1000"/>
                                        <p:tgtEl>
                                          <p:spTgt spid="26"/>
                                        </p:tgtEl>
                                      </p:cBhvr>
                                    </p:animEffect>
                                    <p:anim calcmode="lin" valueType="num">
                                      <p:cBhvr>
                                        <p:cTn id="25" dur="1000" fill="hold"/>
                                        <p:tgtEl>
                                          <p:spTgt spid="26"/>
                                        </p:tgtEl>
                                        <p:attrNameLst>
                                          <p:attrName>ppt_x</p:attrName>
                                        </p:attrNameLst>
                                      </p:cBhvr>
                                      <p:tavLst>
                                        <p:tav tm="0">
                                          <p:val>
                                            <p:strVal val="#ppt_x"/>
                                          </p:val>
                                        </p:tav>
                                        <p:tav tm="100000">
                                          <p:val>
                                            <p:strVal val="#ppt_x"/>
                                          </p:val>
                                        </p:tav>
                                      </p:tavLst>
                                    </p:anim>
                                    <p:anim calcmode="lin" valueType="num">
                                      <p:cBhvr>
                                        <p:cTn id="26" dur="1000" fill="hold"/>
                                        <p:tgtEl>
                                          <p:spTgt spid="26"/>
                                        </p:tgtEl>
                                        <p:attrNameLst>
                                          <p:attrName>ppt_y</p:attrName>
                                        </p:attrNameLst>
                                      </p:cBhvr>
                                      <p:tavLst>
                                        <p:tav tm="0">
                                          <p:val>
                                            <p:strVal val="#ppt_y+.1"/>
                                          </p:val>
                                        </p:tav>
                                        <p:tav tm="100000">
                                          <p:val>
                                            <p:strVal val="#ppt_y"/>
                                          </p:val>
                                        </p:tav>
                                      </p:tavLst>
                                    </p:anim>
                                  </p:childTnLst>
                                </p:cTn>
                              </p:par>
                            </p:childTnLst>
                          </p:cTn>
                        </p:par>
                        <p:par>
                          <p:cTn id="27" fill="hold">
                            <p:stCondLst>
                              <p:cond delay="1000"/>
                            </p:stCondLst>
                            <p:childTnLst>
                              <p:par>
                                <p:cTn id="28" presetID="47" presetClass="entr" presetSubtype="0" fill="hold"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1000"/>
                                        <p:tgtEl>
                                          <p:spTgt spid="10"/>
                                        </p:tgtEl>
                                      </p:cBhvr>
                                    </p:animEffect>
                                    <p:anim calcmode="lin" valueType="num">
                                      <p:cBhvr>
                                        <p:cTn id="31" dur="1000" fill="hold"/>
                                        <p:tgtEl>
                                          <p:spTgt spid="10"/>
                                        </p:tgtEl>
                                        <p:attrNameLst>
                                          <p:attrName>ppt_x</p:attrName>
                                        </p:attrNameLst>
                                      </p:cBhvr>
                                      <p:tavLst>
                                        <p:tav tm="0">
                                          <p:val>
                                            <p:strVal val="#ppt_x"/>
                                          </p:val>
                                        </p:tav>
                                        <p:tav tm="100000">
                                          <p:val>
                                            <p:strVal val="#ppt_x"/>
                                          </p:val>
                                        </p:tav>
                                      </p:tavLst>
                                    </p:anim>
                                    <p:anim calcmode="lin" valueType="num">
                                      <p:cBhvr>
                                        <p:cTn id="3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184" y="0"/>
            <a:ext cx="12238183" cy="6858000"/>
          </a:xfrm>
          <a:prstGeom prst="rect">
            <a:avLst/>
          </a:prstGeom>
        </p:spPr>
      </p:pic>
      <p:sp>
        <p:nvSpPr>
          <p:cNvPr id="2" name="圆角矩形 1"/>
          <p:cNvSpPr/>
          <p:nvPr/>
        </p:nvSpPr>
        <p:spPr>
          <a:xfrm>
            <a:off x="244763" y="436417"/>
            <a:ext cx="11610109" cy="5985164"/>
          </a:xfrm>
          <a:prstGeom prst="roundRect">
            <a:avLst/>
          </a:prstGeom>
          <a:solidFill>
            <a:schemeClr val="bg1"/>
          </a:solidFill>
          <a:ln w="38100">
            <a:solidFill>
              <a:srgbClr val="36B4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6112672" y="1012981"/>
            <a:ext cx="4858327" cy="1750479"/>
          </a:xfrm>
          <a:prstGeom prst="rect">
            <a:avLst/>
          </a:prstGeom>
        </p:spPr>
        <p:txBody>
          <a:bodyPr wrap="square">
            <a:spAutoFit/>
          </a:bodyPr>
          <a:lstStyle/>
          <a:p>
            <a:pPr>
              <a:lnSpc>
                <a:spcPct val="200000"/>
              </a:lnSpc>
            </a:pPr>
            <a:r>
              <a:rPr lang="zh-CN" altLang="en-US" sz="14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拓展训练的早期形式起源于二战期间的上生存训练。战争结束后，拓展训练的独特创意和训练方式逐渐被推广开来。训练目标由单纯的体能训练，扩展到心理训练，人格训练，素质训练等等！发展至今也逐渐的被青少年以及儿童所青睐。</a:t>
            </a:r>
          </a:p>
        </p:txBody>
      </p:sp>
      <p:pic>
        <p:nvPicPr>
          <p:cNvPr id="3" name="图片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68292" y="2204310"/>
            <a:ext cx="5090107" cy="5090107"/>
          </a:xfrm>
          <a:prstGeom prst="rect">
            <a:avLst/>
          </a:prstGeom>
        </p:spPr>
      </p:pic>
      <p:sp>
        <p:nvSpPr>
          <p:cNvPr id="8" name="矩形 7"/>
          <p:cNvSpPr/>
          <p:nvPr/>
        </p:nvSpPr>
        <p:spPr>
          <a:xfrm>
            <a:off x="1380053" y="1921605"/>
            <a:ext cx="3287989" cy="3285515"/>
          </a:xfrm>
          <a:prstGeom prst="rect">
            <a:avLst/>
          </a:prstGeom>
        </p:spPr>
        <p:txBody>
          <a:bodyPr wrap="square">
            <a:spAutoFit/>
          </a:bodyPr>
          <a:lstStyle/>
          <a:p>
            <a:pPr marL="285750" indent="-285750">
              <a:lnSpc>
                <a:spcPct val="150000"/>
              </a:lnSpc>
              <a:buFont typeface="Wingdings" panose="05000000000000000000" pitchFamily="2" charset="2"/>
              <a:buChar char="u"/>
            </a:pPr>
            <a:r>
              <a:rPr lang="zh-CN" altLang="en-US" sz="14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青少年是祖国的未来，他们的综合素质决定看他们的未来的成就以及对社会的贡献。</a:t>
            </a:r>
            <a:endParaRPr lang="en-US" altLang="zh-CN" sz="14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a:p>
            <a:pPr marL="285750" indent="-285750">
              <a:lnSpc>
                <a:spcPct val="150000"/>
              </a:lnSpc>
              <a:buFont typeface="Wingdings" panose="05000000000000000000" pitchFamily="2" charset="2"/>
              <a:buChar char="u"/>
            </a:pPr>
            <a:r>
              <a:rPr lang="zh-CN" altLang="en-US" sz="14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青少年的素质培养就要从儿童时期进行训练。</a:t>
            </a:r>
            <a:endParaRPr lang="en-US" altLang="zh-CN" sz="14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a:p>
            <a:pPr marL="285750" indent="-285750">
              <a:lnSpc>
                <a:spcPct val="150000"/>
              </a:lnSpc>
              <a:buFont typeface="Wingdings" panose="05000000000000000000" pitchFamily="2" charset="2"/>
              <a:buChar char="u"/>
            </a:pPr>
            <a:r>
              <a:rPr lang="zh-CN" altLang="en-US" sz="14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使孩子很早的接受专业系统的训练和培训。</a:t>
            </a:r>
            <a:endParaRPr lang="en-US" altLang="zh-CN" sz="14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a:p>
            <a:pPr marL="285750" indent="-285750">
              <a:lnSpc>
                <a:spcPct val="150000"/>
              </a:lnSpc>
              <a:buFont typeface="Wingdings" panose="05000000000000000000" pitchFamily="2" charset="2"/>
              <a:buChar char="u"/>
            </a:pPr>
            <a:r>
              <a:rPr lang="zh-CN" altLang="en-US" sz="14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能够从小对儿童产生深刻影响的，改变中国传统式教盲的一种学习方式就是体睑式的学习一一拓展训练！</a:t>
            </a:r>
          </a:p>
        </p:txBody>
      </p:sp>
      <p:sp>
        <p:nvSpPr>
          <p:cNvPr id="9" name="MH_Entry_1">
            <a:hlinkClick r:id="rId5" action="ppaction://hlinksldjump"/>
          </p:cNvPr>
          <p:cNvSpPr txBox="1">
            <a:spLocks noChangeArrowheads="1"/>
          </p:cNvSpPr>
          <p:nvPr>
            <p:custDataLst>
              <p:tags r:id="rId1"/>
            </p:custDataLst>
          </p:nvPr>
        </p:nvSpPr>
        <p:spPr bwMode="auto">
          <a:xfrm>
            <a:off x="1391090" y="821486"/>
            <a:ext cx="3960266" cy="553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oAutofit/>
          </a:bodyPr>
          <a:lstStyle>
            <a:defPPr>
              <a:defRPr lang="zh-CN"/>
            </a:defPPr>
            <a:lvl1pPr>
              <a:defRPr>
                <a:latin typeface="华文细黑" panose="02010600040101010101" pitchFamily="2" charset="-122"/>
                <a:ea typeface="华文细黑" panose="02010600040101010101" pitchFamily="2" charset="-122"/>
              </a:defRPr>
            </a:lvl1pPr>
            <a:lvl2pPr marL="742950" indent="-285750">
              <a:defRPr>
                <a:latin typeface="Arial Narrow" panose="020B0606020202030204" pitchFamily="34" charset="0"/>
                <a:ea typeface="宋体" panose="02010600030101010101" pitchFamily="2" charset="-122"/>
              </a:defRPr>
            </a:lvl2pPr>
            <a:lvl3pPr marL="1143000" indent="-228600">
              <a:defRPr>
                <a:latin typeface="Arial Narrow" panose="020B0606020202030204" pitchFamily="34" charset="0"/>
                <a:ea typeface="宋体" panose="02010600030101010101" pitchFamily="2" charset="-122"/>
              </a:defRPr>
            </a:lvl3pPr>
            <a:lvl4pPr marL="1600200" indent="-228600">
              <a:defRPr>
                <a:latin typeface="Arial Narrow" panose="020B0606020202030204" pitchFamily="34" charset="0"/>
                <a:ea typeface="宋体" panose="02010600030101010101" pitchFamily="2" charset="-122"/>
              </a:defRPr>
            </a:lvl4pPr>
            <a:lvl5pPr marL="2057400" indent="-228600">
              <a:defRPr>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latin typeface="Arial Narrow" panose="020B0606020202030204" pitchFamily="34" charset="0"/>
                <a:ea typeface="宋体" panose="02010600030101010101" pitchFamily="2" charset="-122"/>
              </a:defRPr>
            </a:lvl9pPr>
          </a:lstStyle>
          <a:p>
            <a:pPr marL="457200" indent="-457200">
              <a:buFont typeface="Wingdings" panose="05000000000000000000" pitchFamily="2" charset="2"/>
              <a:buChar char="ü"/>
            </a:pPr>
            <a:r>
              <a:rPr lang="zh-CN" altLang="en-US" sz="3200">
                <a:solidFill>
                  <a:prstClr val="black"/>
                </a:solidFill>
                <a:latin typeface="印品灵秀体（非商用）" panose="02000000000000000000" charset="-122"/>
                <a:ea typeface="印品灵秀体（非商用）" panose="02000000000000000000" charset="-122"/>
                <a:cs typeface="+mn-ea"/>
                <a:sym typeface="Arial" panose="020B0604020202020204" pitchFamily="34" charset="0"/>
              </a:rPr>
              <a:t>夏令营的意义</a:t>
            </a:r>
          </a:p>
        </p:txBody>
      </p:sp>
      <p:sp>
        <p:nvSpPr>
          <p:cNvPr id="5" name="文本框 4"/>
          <p:cNvSpPr txBox="1"/>
          <p:nvPr/>
        </p:nvSpPr>
        <p:spPr>
          <a:xfrm>
            <a:off x="2325950" y="5592932"/>
            <a:ext cx="1766656" cy="261610"/>
          </a:xfrm>
          <a:prstGeom prst="rect">
            <a:avLst/>
          </a:prstGeom>
          <a:noFill/>
        </p:spPr>
        <p:txBody>
          <a:bodyPr wrap="square" rtlCol="0">
            <a:spAutoFit/>
          </a:bodyPr>
          <a:lstStyle/>
          <a:p>
            <a:r>
              <a:rPr lang="en-US" altLang="zh-CN" sz="1050" dirty="0">
                <a:solidFill>
                  <a:srgbClr val="FFFFFF"/>
                </a:solidFill>
              </a:rPr>
              <a:t>https://www.ypppt.com/</a:t>
            </a:r>
            <a:endParaRPr lang="zh-CN" altLang="en-US" sz="1050" dirty="0">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spd="slow" p14:dur="1400" advClick="0" advTm="0">
        <p:push dir="u"/>
      </p:transition>
    </mc:Choice>
    <mc:Fallback xmlns="">
      <p:transition spd="slow" advClick="0" advTm="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184" y="0"/>
            <a:ext cx="12238183" cy="6858000"/>
          </a:xfrm>
          <a:prstGeom prst="rect">
            <a:avLst/>
          </a:prstGeom>
        </p:spPr>
      </p:pic>
      <p:sp>
        <p:nvSpPr>
          <p:cNvPr id="2" name="圆角矩形 1"/>
          <p:cNvSpPr/>
          <p:nvPr/>
        </p:nvSpPr>
        <p:spPr>
          <a:xfrm>
            <a:off x="244763" y="436417"/>
            <a:ext cx="11610109" cy="5985164"/>
          </a:xfrm>
          <a:prstGeom prst="roundRect">
            <a:avLst/>
          </a:prstGeom>
          <a:solidFill>
            <a:schemeClr val="bg1"/>
          </a:solidFill>
          <a:ln w="38100">
            <a:solidFill>
              <a:srgbClr val="36B4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MH_Entry_1">
            <a:hlinkClick r:id="rId4" action="ppaction://hlinksldjump"/>
          </p:cNvPr>
          <p:cNvSpPr txBox="1">
            <a:spLocks noChangeArrowheads="1"/>
          </p:cNvSpPr>
          <p:nvPr>
            <p:custDataLst>
              <p:tags r:id="rId1"/>
            </p:custDataLst>
          </p:nvPr>
        </p:nvSpPr>
        <p:spPr bwMode="auto">
          <a:xfrm>
            <a:off x="1391090" y="821486"/>
            <a:ext cx="3960266" cy="553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oAutofit/>
          </a:bodyPr>
          <a:lstStyle>
            <a:defPPr>
              <a:defRPr lang="zh-CN"/>
            </a:defPPr>
            <a:lvl1pPr>
              <a:defRPr>
                <a:latin typeface="华文细黑" panose="02010600040101010101" pitchFamily="2" charset="-122"/>
                <a:ea typeface="华文细黑" panose="02010600040101010101" pitchFamily="2" charset="-122"/>
              </a:defRPr>
            </a:lvl1pPr>
            <a:lvl2pPr marL="742950" indent="-285750">
              <a:defRPr>
                <a:latin typeface="Arial Narrow" panose="020B0606020202030204" pitchFamily="34" charset="0"/>
                <a:ea typeface="宋体" panose="02010600030101010101" pitchFamily="2" charset="-122"/>
              </a:defRPr>
            </a:lvl2pPr>
            <a:lvl3pPr marL="1143000" indent="-228600">
              <a:defRPr>
                <a:latin typeface="Arial Narrow" panose="020B0606020202030204" pitchFamily="34" charset="0"/>
                <a:ea typeface="宋体" panose="02010600030101010101" pitchFamily="2" charset="-122"/>
              </a:defRPr>
            </a:lvl3pPr>
            <a:lvl4pPr marL="1600200" indent="-228600">
              <a:defRPr>
                <a:latin typeface="Arial Narrow" panose="020B0606020202030204" pitchFamily="34" charset="0"/>
                <a:ea typeface="宋体" panose="02010600030101010101" pitchFamily="2" charset="-122"/>
              </a:defRPr>
            </a:lvl4pPr>
            <a:lvl5pPr marL="2057400" indent="-228600">
              <a:defRPr>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latin typeface="Arial Narrow" panose="020B0606020202030204" pitchFamily="34" charset="0"/>
                <a:ea typeface="宋体" panose="02010600030101010101" pitchFamily="2" charset="-122"/>
              </a:defRPr>
            </a:lvl9pPr>
          </a:lstStyle>
          <a:p>
            <a:pPr marL="457200" indent="-457200">
              <a:buFont typeface="Wingdings" panose="05000000000000000000" pitchFamily="2" charset="2"/>
              <a:buChar char="ü"/>
            </a:pPr>
            <a:r>
              <a:rPr lang="zh-CN" altLang="en-US" sz="3200">
                <a:solidFill>
                  <a:prstClr val="black"/>
                </a:solidFill>
                <a:latin typeface="印品灵秀体（非商用）" panose="02000000000000000000" charset="-122"/>
                <a:ea typeface="印品灵秀体（非商用）" panose="02000000000000000000" charset="-122"/>
                <a:cs typeface="+mn-ea"/>
                <a:sym typeface="Arial" panose="020B0604020202020204" pitchFamily="34" charset="0"/>
              </a:rPr>
              <a:t>夏令营的意义</a:t>
            </a:r>
          </a:p>
        </p:txBody>
      </p:sp>
      <p:pic>
        <p:nvPicPr>
          <p:cNvPr id="4" name="图片 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547192" y="1098104"/>
            <a:ext cx="5031572" cy="5031572"/>
          </a:xfrm>
          <a:prstGeom prst="rect">
            <a:avLst/>
          </a:prstGeom>
        </p:spPr>
      </p:pic>
      <p:grpSp>
        <p:nvGrpSpPr>
          <p:cNvPr id="7" name="组合 6"/>
          <p:cNvGrpSpPr/>
          <p:nvPr/>
        </p:nvGrpSpPr>
        <p:grpSpPr>
          <a:xfrm>
            <a:off x="6330152" y="807849"/>
            <a:ext cx="4153176" cy="2768784"/>
            <a:chOff x="6330152" y="807849"/>
            <a:chExt cx="4153176" cy="2768784"/>
          </a:xfrm>
        </p:grpSpPr>
        <p:pic>
          <p:nvPicPr>
            <p:cNvPr id="5" name="图片 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645351">
              <a:off x="6330152" y="807849"/>
              <a:ext cx="4153176" cy="2768784"/>
            </a:xfrm>
            <a:prstGeom prst="rect">
              <a:avLst/>
            </a:prstGeom>
          </p:spPr>
        </p:pic>
        <p:sp>
          <p:nvSpPr>
            <p:cNvPr id="10" name="矩形 9"/>
            <p:cNvSpPr/>
            <p:nvPr/>
          </p:nvSpPr>
          <p:spPr>
            <a:xfrm rot="732876">
              <a:off x="6742472" y="1522738"/>
              <a:ext cx="3456867" cy="1721369"/>
            </a:xfrm>
            <a:prstGeom prst="rect">
              <a:avLst/>
            </a:prstGeom>
            <a:solidFill>
              <a:schemeClr val="bg1"/>
            </a:solidFill>
          </p:spPr>
          <p:txBody>
            <a:bodyPr wrap="square">
              <a:spAutoFit/>
            </a:bodyPr>
            <a:lstStyle/>
            <a:p>
              <a:pPr marL="285750" indent="-285750">
                <a:lnSpc>
                  <a:spcPct val="150000"/>
                </a:lnSpc>
                <a:buFont typeface="Wingdings" panose="05000000000000000000" pitchFamily="2" charset="2"/>
                <a:buChar char="u"/>
              </a:pPr>
              <a:r>
                <a:rPr lang="zh-CN" altLang="en-US" sz="12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能够让孩子感受到有知心的朋左在关心他（地</a:t>
              </a:r>
              <a:r>
                <a:rPr lang="en-US" altLang="zh-CN" sz="12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a:t>
              </a:r>
              <a:r>
                <a:rPr lang="zh-CN" altLang="en-US" sz="12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感受到积极的情感沟通！</a:t>
              </a:r>
            </a:p>
            <a:p>
              <a:pPr marL="285750" indent="-285750">
                <a:lnSpc>
                  <a:spcPct val="150000"/>
                </a:lnSpc>
                <a:buFont typeface="Wingdings" panose="05000000000000000000" pitchFamily="2" charset="2"/>
                <a:buChar char="u"/>
              </a:pPr>
              <a:r>
                <a:rPr lang="zh-CN" altLang="en-US" sz="12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理解和支持他人，有较强的换位思考能力！</a:t>
              </a:r>
            </a:p>
            <a:p>
              <a:pPr marL="285750" indent="-285750">
                <a:lnSpc>
                  <a:spcPct val="150000"/>
                </a:lnSpc>
                <a:buFont typeface="Wingdings" panose="05000000000000000000" pitchFamily="2" charset="2"/>
                <a:buChar char="u"/>
              </a:pPr>
              <a:r>
                <a:rPr lang="zh-CN" altLang="en-US" sz="12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处理事情的应变能力，面对团难的勇气！</a:t>
              </a:r>
            </a:p>
            <a:p>
              <a:pPr marL="285750" indent="-285750">
                <a:lnSpc>
                  <a:spcPct val="150000"/>
                </a:lnSpc>
                <a:buFont typeface="Wingdings" panose="05000000000000000000" pitchFamily="2" charset="2"/>
                <a:buChar char="u"/>
              </a:pPr>
              <a:r>
                <a:rPr lang="zh-CN" altLang="en-US" sz="12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培养孩子的创新思维，领导能力，组织能力，人格魅力的展现！</a:t>
              </a:r>
            </a:p>
          </p:txBody>
        </p:sp>
      </p:grpSp>
      <p:grpSp>
        <p:nvGrpSpPr>
          <p:cNvPr id="3" name="组合 2"/>
          <p:cNvGrpSpPr/>
          <p:nvPr/>
        </p:nvGrpSpPr>
        <p:grpSpPr>
          <a:xfrm>
            <a:off x="8258917" y="3928888"/>
            <a:ext cx="2420603" cy="1613735"/>
            <a:chOff x="8258917" y="3928888"/>
            <a:chExt cx="2420603" cy="1613735"/>
          </a:xfrm>
        </p:grpSpPr>
        <p:pic>
          <p:nvPicPr>
            <p:cNvPr id="13" name="图片 12"/>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21039604">
              <a:off x="8258917" y="3928888"/>
              <a:ext cx="2420603" cy="1613735"/>
            </a:xfrm>
            <a:prstGeom prst="rect">
              <a:avLst/>
            </a:prstGeom>
          </p:spPr>
        </p:pic>
        <p:sp>
          <p:nvSpPr>
            <p:cNvPr id="12" name="矩形 11"/>
            <p:cNvSpPr/>
            <p:nvPr/>
          </p:nvSpPr>
          <p:spPr>
            <a:xfrm rot="20569048">
              <a:off x="8496649" y="4289095"/>
              <a:ext cx="1945137" cy="893321"/>
            </a:xfrm>
            <a:prstGeom prst="rect">
              <a:avLst/>
            </a:prstGeom>
            <a:solidFill>
              <a:schemeClr val="bg1"/>
            </a:solidFill>
            <a:ln>
              <a:solidFill>
                <a:schemeClr val="bg1"/>
              </a:solidFill>
            </a:ln>
          </p:spPr>
          <p:txBody>
            <a:bodyPr wrap="square">
              <a:spAutoFit/>
            </a:bodyPr>
            <a:lstStyle/>
            <a:p>
              <a:pPr marL="285750" indent="-285750">
                <a:lnSpc>
                  <a:spcPct val="150000"/>
                </a:lnSpc>
                <a:buFont typeface="Wingdings" panose="05000000000000000000" pitchFamily="2" charset="2"/>
                <a:buChar char="u"/>
              </a:pPr>
              <a:r>
                <a:rPr lang="zh-CN" altLang="en-US" sz="12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培养儿童积极健康的心态，积极进取的人生态度！</a:t>
              </a:r>
            </a:p>
          </p:txBody>
        </p:sp>
      </p:grpSp>
      <p:grpSp>
        <p:nvGrpSpPr>
          <p:cNvPr id="11" name="组合 10"/>
          <p:cNvGrpSpPr/>
          <p:nvPr/>
        </p:nvGrpSpPr>
        <p:grpSpPr>
          <a:xfrm rot="1983115">
            <a:off x="5648219" y="4125579"/>
            <a:ext cx="2420603" cy="1613735"/>
            <a:chOff x="5648219" y="4125579"/>
            <a:chExt cx="2420603" cy="1613735"/>
          </a:xfrm>
        </p:grpSpPr>
        <p:pic>
          <p:nvPicPr>
            <p:cNvPr id="14" name="图片 13"/>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21039604">
              <a:off x="5648219" y="4125579"/>
              <a:ext cx="2420603" cy="1613735"/>
            </a:xfrm>
            <a:prstGeom prst="rect">
              <a:avLst/>
            </a:prstGeom>
          </p:spPr>
        </p:pic>
        <p:sp>
          <p:nvSpPr>
            <p:cNvPr id="17" name="矩形 16"/>
            <p:cNvSpPr/>
            <p:nvPr/>
          </p:nvSpPr>
          <p:spPr>
            <a:xfrm rot="20569048">
              <a:off x="5922596" y="4398763"/>
              <a:ext cx="1945137" cy="923330"/>
            </a:xfrm>
            <a:prstGeom prst="rect">
              <a:avLst/>
            </a:prstGeom>
            <a:solidFill>
              <a:schemeClr val="bg1"/>
            </a:solidFill>
            <a:ln>
              <a:solidFill>
                <a:schemeClr val="bg1"/>
              </a:solidFill>
            </a:ln>
          </p:spPr>
          <p:txBody>
            <a:bodyPr wrap="square">
              <a:spAutoFit/>
            </a:bodyPr>
            <a:lstStyle/>
            <a:p>
              <a:pPr marL="285750" lvl="0" indent="-285750">
                <a:lnSpc>
                  <a:spcPct val="150000"/>
                </a:lnSpc>
                <a:buFont typeface="Wingdings" panose="05000000000000000000" pitchFamily="2" charset="2"/>
                <a:buChar char="u"/>
              </a:pPr>
              <a:r>
                <a:rPr lang="zh-CN" altLang="en-US" sz="12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了解自身优点，更积极客现的看待缺点，提高自我认识能力！</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400" advClick="0" advTm="0">
        <p15:prstTrans prst="peelOff"/>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6" presetClass="entr" presetSubtype="16"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ircle(in)">
                                      <p:cBhvr>
                                        <p:cTn id="18" dur="2000"/>
                                        <p:tgtEl>
                                          <p:spTgt spid="7"/>
                                        </p:tgtEl>
                                      </p:cBhvr>
                                    </p:animEffect>
                                  </p:childTnLst>
                                </p:cTn>
                              </p:par>
                            </p:childTnLst>
                          </p:cTn>
                        </p:par>
                        <p:par>
                          <p:cTn id="19" fill="hold">
                            <p:stCondLst>
                              <p:cond delay="3500"/>
                            </p:stCondLst>
                            <p:childTnLst>
                              <p:par>
                                <p:cTn id="20" presetID="6" presetClass="entr" presetSubtype="16"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circle(in)">
                                      <p:cBhvr>
                                        <p:cTn id="22" dur="2000"/>
                                        <p:tgtEl>
                                          <p:spTgt spid="11"/>
                                        </p:tgtEl>
                                      </p:cBhvr>
                                    </p:animEffect>
                                  </p:childTnLst>
                                </p:cTn>
                              </p:par>
                            </p:childTnLst>
                          </p:cTn>
                        </p:par>
                        <p:par>
                          <p:cTn id="23" fill="hold">
                            <p:stCondLst>
                              <p:cond delay="5500"/>
                            </p:stCondLst>
                            <p:childTnLst>
                              <p:par>
                                <p:cTn id="24" presetID="6" presetClass="entr" presetSubtype="16"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circle(in)">
                                      <p:cBhvr>
                                        <p:cTn id="26"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5" name="MH_Entry_1"/>
          <p:cNvSpPr txBox="1">
            <a:spLocks noChangeArrowheads="1"/>
          </p:cNvSpPr>
          <p:nvPr>
            <p:custDataLst>
              <p:tags r:id="rId1"/>
            </p:custDataLst>
          </p:nvPr>
        </p:nvSpPr>
        <p:spPr bwMode="auto">
          <a:xfrm>
            <a:off x="1918422" y="1864023"/>
            <a:ext cx="7527235" cy="157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oAutofit/>
          </a:bodyPr>
          <a:lstStyle>
            <a:defPPr>
              <a:defRPr lang="zh-CN"/>
            </a:defPPr>
            <a:lvl1pPr>
              <a:defRPr>
                <a:latin typeface="华文细黑" panose="02010600040101010101" pitchFamily="2" charset="-122"/>
                <a:ea typeface="华文细黑" panose="02010600040101010101" pitchFamily="2" charset="-122"/>
              </a:defRPr>
            </a:lvl1pPr>
            <a:lvl2pPr marL="742950" indent="-285750">
              <a:defRPr>
                <a:latin typeface="Arial Narrow" panose="020B0606020202030204" pitchFamily="34" charset="0"/>
                <a:ea typeface="宋体" panose="02010600030101010101" pitchFamily="2" charset="-122"/>
              </a:defRPr>
            </a:lvl2pPr>
            <a:lvl3pPr marL="1143000" indent="-228600">
              <a:defRPr>
                <a:latin typeface="Arial Narrow" panose="020B0606020202030204" pitchFamily="34" charset="0"/>
                <a:ea typeface="宋体" panose="02010600030101010101" pitchFamily="2" charset="-122"/>
              </a:defRPr>
            </a:lvl3pPr>
            <a:lvl4pPr marL="1600200" indent="-228600">
              <a:defRPr>
                <a:latin typeface="Arial Narrow" panose="020B0606020202030204" pitchFamily="34" charset="0"/>
                <a:ea typeface="宋体" panose="02010600030101010101" pitchFamily="2" charset="-122"/>
              </a:defRPr>
            </a:lvl4pPr>
            <a:lvl5pPr marL="2057400" indent="-228600">
              <a:defRPr>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latin typeface="Arial Narrow" panose="020B0606020202030204" pitchFamily="34" charset="0"/>
                <a:ea typeface="宋体" panose="02010600030101010101" pitchFamily="2" charset="-122"/>
              </a:defRPr>
            </a:lvl9pPr>
          </a:lstStyle>
          <a:p>
            <a:pPr algn="ctr"/>
            <a:r>
              <a:rPr lang="en-US" altLang="zh-CN" sz="6000" b="1">
                <a:solidFill>
                  <a:schemeClr val="tx1">
                    <a:lumMod val="75000"/>
                    <a:lumOff val="25000"/>
                  </a:schemeClr>
                </a:solidFill>
                <a:latin typeface="微软雅黑" panose="020B0503020204020204" pitchFamily="34" charset="-122"/>
                <a:ea typeface="微软雅黑" panose="020B0503020204020204" pitchFamily="34" charset="-122"/>
                <a:cs typeface="+mn-ea"/>
                <a:sym typeface="Arial" panose="020B0604020202020204" pitchFamily="34" charset="0"/>
              </a:rPr>
              <a:t>PART 02 </a:t>
            </a:r>
          </a:p>
          <a:p>
            <a:r>
              <a:rPr lang="zh-CN" altLang="en-US" sz="8000" b="1">
                <a:solidFill>
                  <a:srgbClr val="36B4AD"/>
                </a:solidFill>
                <a:latin typeface="印品灵秀体（非商用）" panose="02000000000000000000" charset="-122"/>
                <a:ea typeface="印品灵秀体（非商用）" panose="02000000000000000000" charset="-122"/>
                <a:cs typeface="+mn-ea"/>
                <a:sym typeface="Arial" panose="020B0604020202020204" pitchFamily="34" charset="0"/>
              </a:rPr>
              <a:t>儿童夏令营介绍</a:t>
            </a:r>
          </a:p>
        </p:txBody>
      </p:sp>
      <p:sp>
        <p:nvSpPr>
          <p:cNvPr id="26" name="Rectangle 44"/>
          <p:cNvSpPr/>
          <p:nvPr/>
        </p:nvSpPr>
        <p:spPr>
          <a:xfrm>
            <a:off x="3745910" y="3780151"/>
            <a:ext cx="3540152" cy="479940"/>
          </a:xfrm>
          <a:prstGeom prst="rect">
            <a:avLst/>
          </a:prstGeom>
        </p:spPr>
        <p:txBody>
          <a:bodyPr wrap="square">
            <a:spAutoFit/>
          </a:bodyPr>
          <a:lstStyle/>
          <a:p>
            <a:pPr algn="ctr">
              <a:lnSpc>
                <a:spcPct val="120000"/>
              </a:lnSpc>
            </a:pPr>
            <a:r>
              <a:rPr lang="en-US" sz="1100">
                <a:solidFill>
                  <a:prstClr val="white">
                    <a:lumMod val="50000"/>
                  </a:prstClr>
                </a:solidFill>
                <a:ea typeface="微软雅黑" panose="020B0503020204020204" pitchFamily="34" charset="-122"/>
                <a:cs typeface="+mn-ea"/>
                <a:sym typeface="Arial" panose="020B0604020202020204" pitchFamily="34" charset="0"/>
              </a:rPr>
              <a:t>A wonderful serenity has taken possession of my entire soul, like these sweet</a:t>
            </a:r>
          </a:p>
        </p:txBody>
      </p:sp>
      <p:pic>
        <p:nvPicPr>
          <p:cNvPr id="10" name="图片 9"/>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28575" y="-27304"/>
            <a:ext cx="2187575" cy="1900144"/>
          </a:xfrm>
          <a:prstGeom prst="rect">
            <a:avLst/>
          </a:prstGeom>
        </p:spPr>
      </p:pic>
      <p:pic>
        <p:nvPicPr>
          <p:cNvPr id="5" name="图片 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452410" y="3075709"/>
            <a:ext cx="4608745" cy="3291430"/>
          </a:xfrm>
          <a:prstGeom prst="rect">
            <a:avLst/>
          </a:prstGeom>
        </p:spPr>
      </p:pic>
      <p:pic>
        <p:nvPicPr>
          <p:cNvPr id="7" name="图片 6"/>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127836" y="578423"/>
            <a:ext cx="1768763" cy="176876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advClick="0" advTm="0">
        <p14:ripp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par>
                          <p:cTn id="15" fill="hold">
                            <p:stCondLst>
                              <p:cond delay="500"/>
                            </p:stCondLst>
                            <p:childTnLst>
                              <p:par>
                                <p:cTn id="16" presetID="42" presetClass="entr" presetSubtype="0" fill="hold" grpId="0" nodeType="after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1000"/>
                                        <p:tgtEl>
                                          <p:spTgt spid="25"/>
                                        </p:tgtEl>
                                      </p:cBhvr>
                                    </p:animEffect>
                                    <p:anim calcmode="lin" valueType="num">
                                      <p:cBhvr>
                                        <p:cTn id="19" dur="1000" fill="hold"/>
                                        <p:tgtEl>
                                          <p:spTgt spid="25"/>
                                        </p:tgtEl>
                                        <p:attrNameLst>
                                          <p:attrName>ppt_x</p:attrName>
                                        </p:attrNameLst>
                                      </p:cBhvr>
                                      <p:tavLst>
                                        <p:tav tm="0">
                                          <p:val>
                                            <p:strVal val="#ppt_x"/>
                                          </p:val>
                                        </p:tav>
                                        <p:tav tm="100000">
                                          <p:val>
                                            <p:strVal val="#ppt_x"/>
                                          </p:val>
                                        </p:tav>
                                      </p:tavLst>
                                    </p:anim>
                                    <p:anim calcmode="lin" valueType="num">
                                      <p:cBhvr>
                                        <p:cTn id="20"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1000"/>
                                        <p:tgtEl>
                                          <p:spTgt spid="26"/>
                                        </p:tgtEl>
                                      </p:cBhvr>
                                    </p:animEffect>
                                    <p:anim calcmode="lin" valueType="num">
                                      <p:cBhvr>
                                        <p:cTn id="26" dur="1000" fill="hold"/>
                                        <p:tgtEl>
                                          <p:spTgt spid="26"/>
                                        </p:tgtEl>
                                        <p:attrNameLst>
                                          <p:attrName>ppt_x</p:attrName>
                                        </p:attrNameLst>
                                      </p:cBhvr>
                                      <p:tavLst>
                                        <p:tav tm="0">
                                          <p:val>
                                            <p:strVal val="#ppt_x"/>
                                          </p:val>
                                        </p:tav>
                                        <p:tav tm="100000">
                                          <p:val>
                                            <p:strVal val="#ppt_x"/>
                                          </p:val>
                                        </p:tav>
                                      </p:tavLst>
                                    </p:anim>
                                    <p:anim calcmode="lin" valueType="num">
                                      <p:cBhvr>
                                        <p:cTn id="27" dur="1000" fill="hold"/>
                                        <p:tgtEl>
                                          <p:spTgt spid="26"/>
                                        </p:tgtEl>
                                        <p:attrNameLst>
                                          <p:attrName>ppt_y</p:attrName>
                                        </p:attrNameLst>
                                      </p:cBhvr>
                                      <p:tavLst>
                                        <p:tav tm="0">
                                          <p:val>
                                            <p:strVal val="#ppt_y+.1"/>
                                          </p:val>
                                        </p:tav>
                                        <p:tav tm="100000">
                                          <p:val>
                                            <p:strVal val="#ppt_y"/>
                                          </p:val>
                                        </p:tav>
                                      </p:tavLst>
                                    </p:anim>
                                  </p:childTnLst>
                                </p:cTn>
                              </p:par>
                            </p:childTnLst>
                          </p:cTn>
                        </p:par>
                        <p:par>
                          <p:cTn id="28" fill="hold">
                            <p:stCondLst>
                              <p:cond delay="1000"/>
                            </p:stCondLst>
                            <p:childTnLst>
                              <p:par>
                                <p:cTn id="29" presetID="47" presetClass="entr" presetSubtype="0"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184" y="0"/>
            <a:ext cx="12238183" cy="6858000"/>
          </a:xfrm>
          <a:prstGeom prst="rect">
            <a:avLst/>
          </a:prstGeom>
        </p:spPr>
      </p:pic>
      <p:sp>
        <p:nvSpPr>
          <p:cNvPr id="2" name="圆角矩形 1"/>
          <p:cNvSpPr/>
          <p:nvPr/>
        </p:nvSpPr>
        <p:spPr>
          <a:xfrm>
            <a:off x="244763" y="436417"/>
            <a:ext cx="11610109" cy="5985164"/>
          </a:xfrm>
          <a:prstGeom prst="roundRect">
            <a:avLst/>
          </a:prstGeom>
          <a:solidFill>
            <a:schemeClr val="bg1"/>
          </a:solidFill>
          <a:ln w="38100">
            <a:solidFill>
              <a:srgbClr val="36B4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US" altLang="zh-CN" sz="2200" b="1">
              <a:solidFill>
                <a:prstClr val="black">
                  <a:lumMod val="75000"/>
                  <a:lumOff val="25000"/>
                </a:prst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MH_Entry_1">
            <a:hlinkClick r:id="rId4" action="ppaction://hlinksldjump"/>
          </p:cNvPr>
          <p:cNvSpPr txBox="1">
            <a:spLocks noChangeArrowheads="1"/>
          </p:cNvSpPr>
          <p:nvPr>
            <p:custDataLst>
              <p:tags r:id="rId1"/>
            </p:custDataLst>
          </p:nvPr>
        </p:nvSpPr>
        <p:spPr bwMode="auto">
          <a:xfrm>
            <a:off x="1007635" y="737592"/>
            <a:ext cx="3960266" cy="553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oAutofit/>
          </a:bodyPr>
          <a:lstStyle>
            <a:defPPr>
              <a:defRPr lang="zh-CN"/>
            </a:defPPr>
            <a:lvl1pPr>
              <a:defRPr>
                <a:latin typeface="华文细黑" panose="02010600040101010101" pitchFamily="2" charset="-122"/>
                <a:ea typeface="华文细黑" panose="02010600040101010101" pitchFamily="2" charset="-122"/>
              </a:defRPr>
            </a:lvl1pPr>
            <a:lvl2pPr marL="742950" indent="-285750">
              <a:defRPr>
                <a:latin typeface="Arial Narrow" panose="020B0606020202030204" pitchFamily="34" charset="0"/>
                <a:ea typeface="宋体" panose="02010600030101010101" pitchFamily="2" charset="-122"/>
              </a:defRPr>
            </a:lvl2pPr>
            <a:lvl3pPr marL="1143000" indent="-228600">
              <a:defRPr>
                <a:latin typeface="Arial Narrow" panose="020B0606020202030204" pitchFamily="34" charset="0"/>
                <a:ea typeface="宋体" panose="02010600030101010101" pitchFamily="2" charset="-122"/>
              </a:defRPr>
            </a:lvl3pPr>
            <a:lvl4pPr marL="1600200" indent="-228600">
              <a:defRPr>
                <a:latin typeface="Arial Narrow" panose="020B0606020202030204" pitchFamily="34" charset="0"/>
                <a:ea typeface="宋体" panose="02010600030101010101" pitchFamily="2" charset="-122"/>
              </a:defRPr>
            </a:lvl4pPr>
            <a:lvl5pPr marL="2057400" indent="-228600">
              <a:defRPr>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latin typeface="Arial Narrow" panose="020B0606020202030204" pitchFamily="34" charset="0"/>
                <a:ea typeface="宋体" panose="02010600030101010101" pitchFamily="2" charset="-122"/>
              </a:defRPr>
            </a:lvl9pPr>
          </a:lstStyle>
          <a:p>
            <a:pPr marL="457200" lvl="0" indent="-457200">
              <a:buFont typeface="Wingdings" panose="05000000000000000000" pitchFamily="2" charset="2"/>
              <a:buChar char="ü"/>
            </a:pPr>
            <a:r>
              <a:rPr lang="zh-CN" altLang="en-US" sz="2800">
                <a:solidFill>
                  <a:prstClr val="black"/>
                </a:solidFill>
                <a:latin typeface="印品灵秀体（非商用）" panose="02000000000000000000" charset="-122"/>
                <a:ea typeface="印品灵秀体（非商用）" panose="02000000000000000000" charset="-122"/>
                <a:cs typeface="+mn-ea"/>
                <a:sym typeface="Arial" panose="020B0604020202020204" pitchFamily="34" charset="0"/>
              </a:rPr>
              <a:t>儿童夏令营介绍</a:t>
            </a:r>
          </a:p>
        </p:txBody>
      </p:sp>
      <p:grpSp>
        <p:nvGrpSpPr>
          <p:cNvPr id="5" name="组合 4"/>
          <p:cNvGrpSpPr/>
          <p:nvPr/>
        </p:nvGrpSpPr>
        <p:grpSpPr>
          <a:xfrm>
            <a:off x="3178807" y="1429712"/>
            <a:ext cx="2468439" cy="2468439"/>
            <a:chOff x="3178807" y="1429712"/>
            <a:chExt cx="2468439" cy="2468439"/>
          </a:xfrm>
        </p:grpSpPr>
        <p:pic>
          <p:nvPicPr>
            <p:cNvPr id="15" name="图片 1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178807" y="1429712"/>
              <a:ext cx="2468439" cy="2468439"/>
            </a:xfrm>
            <a:prstGeom prst="rect">
              <a:avLst/>
            </a:prstGeom>
          </p:spPr>
        </p:pic>
        <p:sp>
          <p:nvSpPr>
            <p:cNvPr id="19" name="矩形 18"/>
            <p:cNvSpPr/>
            <p:nvPr/>
          </p:nvSpPr>
          <p:spPr>
            <a:xfrm>
              <a:off x="3795548" y="2556163"/>
              <a:ext cx="1338828" cy="369332"/>
            </a:xfrm>
            <a:prstGeom prst="rect">
              <a:avLst/>
            </a:prstGeom>
          </p:spPr>
          <p:txBody>
            <a:bodyPr wrap="none">
              <a:spAutoFit/>
            </a:bodyPr>
            <a:lstStyle/>
            <a:p>
              <a:r>
                <a:rPr lang="zh-CN" altLang="en-US" b="1">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情商夏令营</a:t>
              </a:r>
              <a:endParaRPr lang="en-US" altLang="zh-CN" b="1">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7" name="组合 6"/>
          <p:cNvGrpSpPr/>
          <p:nvPr/>
        </p:nvGrpSpPr>
        <p:grpSpPr>
          <a:xfrm>
            <a:off x="5866448" y="2663931"/>
            <a:ext cx="2468439" cy="2468439"/>
            <a:chOff x="5866448" y="2663931"/>
            <a:chExt cx="2468439" cy="2468439"/>
          </a:xfrm>
        </p:grpSpPr>
        <p:pic>
          <p:nvPicPr>
            <p:cNvPr id="16" name="图片 1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866448" y="2663931"/>
              <a:ext cx="2468439" cy="2468439"/>
            </a:xfrm>
            <a:prstGeom prst="rect">
              <a:avLst/>
            </a:prstGeom>
          </p:spPr>
        </p:pic>
        <p:sp>
          <p:nvSpPr>
            <p:cNvPr id="20" name="矩形 19"/>
            <p:cNvSpPr/>
            <p:nvPr/>
          </p:nvSpPr>
          <p:spPr>
            <a:xfrm>
              <a:off x="6315837" y="3854154"/>
              <a:ext cx="1569660" cy="369332"/>
            </a:xfrm>
            <a:prstGeom prst="rect">
              <a:avLst/>
            </a:prstGeom>
          </p:spPr>
          <p:txBody>
            <a:bodyPr wrap="none">
              <a:spAutoFit/>
            </a:bodyPr>
            <a:lstStyle/>
            <a:p>
              <a:r>
                <a:rPr lang="zh-CN" altLang="en-US" b="1">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休闲性夏令营</a:t>
              </a:r>
              <a:endParaRPr lang="en-US" altLang="zh-CN" b="1">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0" name="组合 9"/>
          <p:cNvGrpSpPr/>
          <p:nvPr/>
        </p:nvGrpSpPr>
        <p:grpSpPr>
          <a:xfrm>
            <a:off x="8654361" y="1429712"/>
            <a:ext cx="2468439" cy="2468439"/>
            <a:chOff x="8654361" y="1429712"/>
            <a:chExt cx="2468439" cy="2468439"/>
          </a:xfrm>
        </p:grpSpPr>
        <p:pic>
          <p:nvPicPr>
            <p:cNvPr id="18" name="图片 1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654361" y="1429712"/>
              <a:ext cx="2468439" cy="2468439"/>
            </a:xfrm>
            <a:prstGeom prst="rect">
              <a:avLst/>
            </a:prstGeom>
          </p:spPr>
        </p:pic>
        <p:sp>
          <p:nvSpPr>
            <p:cNvPr id="21" name="矩形 20"/>
            <p:cNvSpPr/>
            <p:nvPr/>
          </p:nvSpPr>
          <p:spPr>
            <a:xfrm>
              <a:off x="8917486" y="2556163"/>
              <a:ext cx="2031325" cy="369332"/>
            </a:xfrm>
            <a:prstGeom prst="rect">
              <a:avLst/>
            </a:prstGeom>
          </p:spPr>
          <p:txBody>
            <a:bodyPr wrap="none">
              <a:spAutoFit/>
            </a:bodyPr>
            <a:lstStyle/>
            <a:p>
              <a:r>
                <a:rPr lang="zh-CN" altLang="en-US" b="1">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特殊目的性夏令营</a:t>
              </a:r>
              <a:endParaRPr lang="en-US" altLang="zh-CN" b="1">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pic>
        <p:nvPicPr>
          <p:cNvPr id="8" name="图片 7"/>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887460" y="3494033"/>
            <a:ext cx="3920843" cy="3920843"/>
          </a:xfrm>
          <a:prstGeom prst="rect">
            <a:avLst/>
          </a:prstGeom>
        </p:spPr>
      </p:pic>
      <p:pic>
        <p:nvPicPr>
          <p:cNvPr id="22" name="图片 21"/>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565323" y="838798"/>
            <a:ext cx="1875265" cy="1975032"/>
          </a:xfrm>
          <a:prstGeom prst="rect">
            <a:avLst/>
          </a:prstGeom>
        </p:spPr>
      </p:pic>
      <p:pic>
        <p:nvPicPr>
          <p:cNvPr id="25" name="图片 24"/>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a:xfrm>
            <a:off x="1583975" y="3646211"/>
            <a:ext cx="4767125" cy="2556553"/>
          </a:xfrm>
          <a:prstGeom prst="rect">
            <a:avLst/>
          </a:prstGeom>
        </p:spPr>
      </p:pic>
      <p:pic>
        <p:nvPicPr>
          <p:cNvPr id="26" name="图片 25"/>
          <p:cNvPicPr>
            <a:picLocks noChangeAspect="1"/>
          </p:cNvPicPr>
          <p:nvPr/>
        </p:nvPicPr>
        <p:blipFill>
          <a:blip r:embed="rId9" cstate="screen">
            <a:extLst>
              <a:ext uri="{28A0092B-C50C-407E-A947-70E740481C1C}">
                <a14:useLocalDpi xmlns:a14="http://schemas.microsoft.com/office/drawing/2010/main"/>
              </a:ext>
            </a:extLst>
          </a:blip>
          <a:srcRect b="-769"/>
          <a:stretch>
            <a:fillRect/>
          </a:stretch>
        </p:blipFill>
        <p:spPr>
          <a:xfrm>
            <a:off x="4976372" y="1701287"/>
            <a:ext cx="3238874" cy="1944924"/>
          </a:xfrm>
          <a:prstGeom prst="rect">
            <a:avLst/>
          </a:prstGeom>
        </p:spPr>
      </p:pic>
      <p:grpSp>
        <p:nvGrpSpPr>
          <p:cNvPr id="23" name="组合 22"/>
          <p:cNvGrpSpPr/>
          <p:nvPr/>
        </p:nvGrpSpPr>
        <p:grpSpPr>
          <a:xfrm>
            <a:off x="491166" y="2277906"/>
            <a:ext cx="2468439" cy="2468439"/>
            <a:chOff x="491166" y="2277906"/>
            <a:chExt cx="2468439" cy="2468439"/>
          </a:xfrm>
        </p:grpSpPr>
        <p:pic>
          <p:nvPicPr>
            <p:cNvPr id="27" name="图片 2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91166" y="2277906"/>
              <a:ext cx="2468439" cy="2468439"/>
            </a:xfrm>
            <a:prstGeom prst="rect">
              <a:avLst/>
            </a:prstGeom>
          </p:spPr>
        </p:pic>
        <p:sp>
          <p:nvSpPr>
            <p:cNvPr id="28" name="矩形 27"/>
            <p:cNvSpPr/>
            <p:nvPr/>
          </p:nvSpPr>
          <p:spPr>
            <a:xfrm>
              <a:off x="1007635" y="3428999"/>
              <a:ext cx="1338828" cy="369332"/>
            </a:xfrm>
            <a:prstGeom prst="rect">
              <a:avLst/>
            </a:prstGeom>
          </p:spPr>
          <p:txBody>
            <a:bodyPr wrap="none">
              <a:spAutoFit/>
            </a:bodyPr>
            <a:lstStyle/>
            <a:p>
              <a:r>
                <a:rPr lang="zh-CN" altLang="en-US" b="1">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科普夏令营</a:t>
              </a:r>
              <a:endParaRPr lang="en-US" altLang="zh-CN" b="1">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400" advClick="0" advTm="0">
        <p:push dir="u"/>
      </p:transition>
    </mc:Choice>
    <mc:Fallback xmlns="">
      <p:transition spd="slow" advClick="0" advTm="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6" presetClass="entr" presetSubtype="0" fill="hold" nodeType="after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down)">
                                      <p:cBhvr>
                                        <p:cTn id="12" dur="580">
                                          <p:stCondLst>
                                            <p:cond delay="0"/>
                                          </p:stCondLst>
                                        </p:cTn>
                                        <p:tgtEl>
                                          <p:spTgt spid="22"/>
                                        </p:tgtEl>
                                      </p:cBhvr>
                                    </p:animEffect>
                                    <p:anim calcmode="lin" valueType="num">
                                      <p:cBhvr>
                                        <p:cTn id="13"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18" dur="26">
                                          <p:stCondLst>
                                            <p:cond delay="650"/>
                                          </p:stCondLst>
                                        </p:cTn>
                                        <p:tgtEl>
                                          <p:spTgt spid="22"/>
                                        </p:tgtEl>
                                      </p:cBhvr>
                                      <p:to x="100000" y="60000"/>
                                    </p:animScale>
                                    <p:animScale>
                                      <p:cBhvr>
                                        <p:cTn id="19" dur="166" decel="50000">
                                          <p:stCondLst>
                                            <p:cond delay="676"/>
                                          </p:stCondLst>
                                        </p:cTn>
                                        <p:tgtEl>
                                          <p:spTgt spid="22"/>
                                        </p:tgtEl>
                                      </p:cBhvr>
                                      <p:to x="100000" y="100000"/>
                                    </p:animScale>
                                    <p:animScale>
                                      <p:cBhvr>
                                        <p:cTn id="20" dur="26">
                                          <p:stCondLst>
                                            <p:cond delay="1312"/>
                                          </p:stCondLst>
                                        </p:cTn>
                                        <p:tgtEl>
                                          <p:spTgt spid="22"/>
                                        </p:tgtEl>
                                      </p:cBhvr>
                                      <p:to x="100000" y="80000"/>
                                    </p:animScale>
                                    <p:animScale>
                                      <p:cBhvr>
                                        <p:cTn id="21" dur="166" decel="50000">
                                          <p:stCondLst>
                                            <p:cond delay="1338"/>
                                          </p:stCondLst>
                                        </p:cTn>
                                        <p:tgtEl>
                                          <p:spTgt spid="22"/>
                                        </p:tgtEl>
                                      </p:cBhvr>
                                      <p:to x="100000" y="100000"/>
                                    </p:animScale>
                                    <p:animScale>
                                      <p:cBhvr>
                                        <p:cTn id="22" dur="26">
                                          <p:stCondLst>
                                            <p:cond delay="1642"/>
                                          </p:stCondLst>
                                        </p:cTn>
                                        <p:tgtEl>
                                          <p:spTgt spid="22"/>
                                        </p:tgtEl>
                                      </p:cBhvr>
                                      <p:to x="100000" y="90000"/>
                                    </p:animScale>
                                    <p:animScale>
                                      <p:cBhvr>
                                        <p:cTn id="23" dur="166" decel="50000">
                                          <p:stCondLst>
                                            <p:cond delay="1668"/>
                                          </p:stCondLst>
                                        </p:cTn>
                                        <p:tgtEl>
                                          <p:spTgt spid="22"/>
                                        </p:tgtEl>
                                      </p:cBhvr>
                                      <p:to x="100000" y="100000"/>
                                    </p:animScale>
                                    <p:animScale>
                                      <p:cBhvr>
                                        <p:cTn id="24" dur="26">
                                          <p:stCondLst>
                                            <p:cond delay="1808"/>
                                          </p:stCondLst>
                                        </p:cTn>
                                        <p:tgtEl>
                                          <p:spTgt spid="22"/>
                                        </p:tgtEl>
                                      </p:cBhvr>
                                      <p:to x="100000" y="95000"/>
                                    </p:animScale>
                                    <p:animScale>
                                      <p:cBhvr>
                                        <p:cTn id="25" dur="166" decel="50000">
                                          <p:stCondLst>
                                            <p:cond delay="1834"/>
                                          </p:stCondLst>
                                        </p:cTn>
                                        <p:tgtEl>
                                          <p:spTgt spid="22"/>
                                        </p:tgtEl>
                                      </p:cBhvr>
                                      <p:to x="100000" y="100000"/>
                                    </p:animScale>
                                  </p:childTnLst>
                                </p:cTn>
                              </p:par>
                            </p:childTnLst>
                          </p:cTn>
                        </p:par>
                        <p:par>
                          <p:cTn id="26" fill="hold">
                            <p:stCondLst>
                              <p:cond delay="2500"/>
                            </p:stCondLst>
                            <p:childTnLst>
                              <p:par>
                                <p:cTn id="27" presetID="26" presetClass="entr" presetSubtype="0" fill="hold"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down)">
                                      <p:cBhvr>
                                        <p:cTn id="29" dur="580">
                                          <p:stCondLst>
                                            <p:cond delay="0"/>
                                          </p:stCondLst>
                                        </p:cTn>
                                        <p:tgtEl>
                                          <p:spTgt spid="25"/>
                                        </p:tgtEl>
                                      </p:cBhvr>
                                    </p:animEffect>
                                    <p:anim calcmode="lin" valueType="num">
                                      <p:cBhvr>
                                        <p:cTn id="30"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35" dur="26">
                                          <p:stCondLst>
                                            <p:cond delay="650"/>
                                          </p:stCondLst>
                                        </p:cTn>
                                        <p:tgtEl>
                                          <p:spTgt spid="25"/>
                                        </p:tgtEl>
                                      </p:cBhvr>
                                      <p:to x="100000" y="60000"/>
                                    </p:animScale>
                                    <p:animScale>
                                      <p:cBhvr>
                                        <p:cTn id="36" dur="166" decel="50000">
                                          <p:stCondLst>
                                            <p:cond delay="676"/>
                                          </p:stCondLst>
                                        </p:cTn>
                                        <p:tgtEl>
                                          <p:spTgt spid="25"/>
                                        </p:tgtEl>
                                      </p:cBhvr>
                                      <p:to x="100000" y="100000"/>
                                    </p:animScale>
                                    <p:animScale>
                                      <p:cBhvr>
                                        <p:cTn id="37" dur="26">
                                          <p:stCondLst>
                                            <p:cond delay="1312"/>
                                          </p:stCondLst>
                                        </p:cTn>
                                        <p:tgtEl>
                                          <p:spTgt spid="25"/>
                                        </p:tgtEl>
                                      </p:cBhvr>
                                      <p:to x="100000" y="80000"/>
                                    </p:animScale>
                                    <p:animScale>
                                      <p:cBhvr>
                                        <p:cTn id="38" dur="166" decel="50000">
                                          <p:stCondLst>
                                            <p:cond delay="1338"/>
                                          </p:stCondLst>
                                        </p:cTn>
                                        <p:tgtEl>
                                          <p:spTgt spid="25"/>
                                        </p:tgtEl>
                                      </p:cBhvr>
                                      <p:to x="100000" y="100000"/>
                                    </p:animScale>
                                    <p:animScale>
                                      <p:cBhvr>
                                        <p:cTn id="39" dur="26">
                                          <p:stCondLst>
                                            <p:cond delay="1642"/>
                                          </p:stCondLst>
                                        </p:cTn>
                                        <p:tgtEl>
                                          <p:spTgt spid="25"/>
                                        </p:tgtEl>
                                      </p:cBhvr>
                                      <p:to x="100000" y="90000"/>
                                    </p:animScale>
                                    <p:animScale>
                                      <p:cBhvr>
                                        <p:cTn id="40" dur="166" decel="50000">
                                          <p:stCondLst>
                                            <p:cond delay="1668"/>
                                          </p:stCondLst>
                                        </p:cTn>
                                        <p:tgtEl>
                                          <p:spTgt spid="25"/>
                                        </p:tgtEl>
                                      </p:cBhvr>
                                      <p:to x="100000" y="100000"/>
                                    </p:animScale>
                                    <p:animScale>
                                      <p:cBhvr>
                                        <p:cTn id="41" dur="26">
                                          <p:stCondLst>
                                            <p:cond delay="1808"/>
                                          </p:stCondLst>
                                        </p:cTn>
                                        <p:tgtEl>
                                          <p:spTgt spid="25"/>
                                        </p:tgtEl>
                                      </p:cBhvr>
                                      <p:to x="100000" y="95000"/>
                                    </p:animScale>
                                    <p:animScale>
                                      <p:cBhvr>
                                        <p:cTn id="42" dur="166" decel="50000">
                                          <p:stCondLst>
                                            <p:cond delay="1834"/>
                                          </p:stCondLst>
                                        </p:cTn>
                                        <p:tgtEl>
                                          <p:spTgt spid="25"/>
                                        </p:tgtEl>
                                      </p:cBhvr>
                                      <p:to x="100000" y="100000"/>
                                    </p:animScale>
                                  </p:childTnLst>
                                </p:cTn>
                              </p:par>
                            </p:childTnLst>
                          </p:cTn>
                        </p:par>
                        <p:par>
                          <p:cTn id="43" fill="hold">
                            <p:stCondLst>
                              <p:cond delay="4500"/>
                            </p:stCondLst>
                            <p:childTnLst>
                              <p:par>
                                <p:cTn id="44" presetID="26" presetClass="entr" presetSubtype="0" fill="hold"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wipe(down)">
                                      <p:cBhvr>
                                        <p:cTn id="46" dur="580">
                                          <p:stCondLst>
                                            <p:cond delay="0"/>
                                          </p:stCondLst>
                                        </p:cTn>
                                        <p:tgtEl>
                                          <p:spTgt spid="26"/>
                                        </p:tgtEl>
                                      </p:cBhvr>
                                    </p:animEffect>
                                    <p:anim calcmode="lin" valueType="num">
                                      <p:cBhvr>
                                        <p:cTn id="47"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52" dur="26">
                                          <p:stCondLst>
                                            <p:cond delay="650"/>
                                          </p:stCondLst>
                                        </p:cTn>
                                        <p:tgtEl>
                                          <p:spTgt spid="26"/>
                                        </p:tgtEl>
                                      </p:cBhvr>
                                      <p:to x="100000" y="60000"/>
                                    </p:animScale>
                                    <p:animScale>
                                      <p:cBhvr>
                                        <p:cTn id="53" dur="166" decel="50000">
                                          <p:stCondLst>
                                            <p:cond delay="676"/>
                                          </p:stCondLst>
                                        </p:cTn>
                                        <p:tgtEl>
                                          <p:spTgt spid="26"/>
                                        </p:tgtEl>
                                      </p:cBhvr>
                                      <p:to x="100000" y="100000"/>
                                    </p:animScale>
                                    <p:animScale>
                                      <p:cBhvr>
                                        <p:cTn id="54" dur="26">
                                          <p:stCondLst>
                                            <p:cond delay="1312"/>
                                          </p:stCondLst>
                                        </p:cTn>
                                        <p:tgtEl>
                                          <p:spTgt spid="26"/>
                                        </p:tgtEl>
                                      </p:cBhvr>
                                      <p:to x="100000" y="80000"/>
                                    </p:animScale>
                                    <p:animScale>
                                      <p:cBhvr>
                                        <p:cTn id="55" dur="166" decel="50000">
                                          <p:stCondLst>
                                            <p:cond delay="1338"/>
                                          </p:stCondLst>
                                        </p:cTn>
                                        <p:tgtEl>
                                          <p:spTgt spid="26"/>
                                        </p:tgtEl>
                                      </p:cBhvr>
                                      <p:to x="100000" y="100000"/>
                                    </p:animScale>
                                    <p:animScale>
                                      <p:cBhvr>
                                        <p:cTn id="56" dur="26">
                                          <p:stCondLst>
                                            <p:cond delay="1642"/>
                                          </p:stCondLst>
                                        </p:cTn>
                                        <p:tgtEl>
                                          <p:spTgt spid="26"/>
                                        </p:tgtEl>
                                      </p:cBhvr>
                                      <p:to x="100000" y="90000"/>
                                    </p:animScale>
                                    <p:animScale>
                                      <p:cBhvr>
                                        <p:cTn id="57" dur="166" decel="50000">
                                          <p:stCondLst>
                                            <p:cond delay="1668"/>
                                          </p:stCondLst>
                                        </p:cTn>
                                        <p:tgtEl>
                                          <p:spTgt spid="26"/>
                                        </p:tgtEl>
                                      </p:cBhvr>
                                      <p:to x="100000" y="100000"/>
                                    </p:animScale>
                                    <p:animScale>
                                      <p:cBhvr>
                                        <p:cTn id="58" dur="26">
                                          <p:stCondLst>
                                            <p:cond delay="1808"/>
                                          </p:stCondLst>
                                        </p:cTn>
                                        <p:tgtEl>
                                          <p:spTgt spid="26"/>
                                        </p:tgtEl>
                                      </p:cBhvr>
                                      <p:to x="100000" y="95000"/>
                                    </p:animScale>
                                    <p:animScale>
                                      <p:cBhvr>
                                        <p:cTn id="59" dur="166" decel="50000">
                                          <p:stCondLst>
                                            <p:cond delay="1834"/>
                                          </p:stCondLst>
                                        </p:cTn>
                                        <p:tgtEl>
                                          <p:spTgt spid="26"/>
                                        </p:tgtEl>
                                      </p:cBhvr>
                                      <p:to x="100000" y="100000"/>
                                    </p:animScale>
                                  </p:childTnLst>
                                </p:cTn>
                              </p:par>
                            </p:childTnLst>
                          </p:cTn>
                        </p:par>
                        <p:par>
                          <p:cTn id="60" fill="hold">
                            <p:stCondLst>
                              <p:cond delay="6500"/>
                            </p:stCondLst>
                            <p:childTnLst>
                              <p:par>
                                <p:cTn id="61" presetID="26" presetClass="entr" presetSubtype="0" fill="hold" nodeType="after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wipe(down)">
                                      <p:cBhvr>
                                        <p:cTn id="63" dur="580">
                                          <p:stCondLst>
                                            <p:cond delay="0"/>
                                          </p:stCondLst>
                                        </p:cTn>
                                        <p:tgtEl>
                                          <p:spTgt spid="8"/>
                                        </p:tgtEl>
                                      </p:cBhvr>
                                    </p:animEffect>
                                    <p:anim calcmode="lin" valueType="num">
                                      <p:cBhvr>
                                        <p:cTn id="6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6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6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6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6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69" dur="26">
                                          <p:stCondLst>
                                            <p:cond delay="650"/>
                                          </p:stCondLst>
                                        </p:cTn>
                                        <p:tgtEl>
                                          <p:spTgt spid="8"/>
                                        </p:tgtEl>
                                      </p:cBhvr>
                                      <p:to x="100000" y="60000"/>
                                    </p:animScale>
                                    <p:animScale>
                                      <p:cBhvr>
                                        <p:cTn id="70" dur="166" decel="50000">
                                          <p:stCondLst>
                                            <p:cond delay="676"/>
                                          </p:stCondLst>
                                        </p:cTn>
                                        <p:tgtEl>
                                          <p:spTgt spid="8"/>
                                        </p:tgtEl>
                                      </p:cBhvr>
                                      <p:to x="100000" y="100000"/>
                                    </p:animScale>
                                    <p:animScale>
                                      <p:cBhvr>
                                        <p:cTn id="71" dur="26">
                                          <p:stCondLst>
                                            <p:cond delay="1312"/>
                                          </p:stCondLst>
                                        </p:cTn>
                                        <p:tgtEl>
                                          <p:spTgt spid="8"/>
                                        </p:tgtEl>
                                      </p:cBhvr>
                                      <p:to x="100000" y="80000"/>
                                    </p:animScale>
                                    <p:animScale>
                                      <p:cBhvr>
                                        <p:cTn id="72" dur="166" decel="50000">
                                          <p:stCondLst>
                                            <p:cond delay="1338"/>
                                          </p:stCondLst>
                                        </p:cTn>
                                        <p:tgtEl>
                                          <p:spTgt spid="8"/>
                                        </p:tgtEl>
                                      </p:cBhvr>
                                      <p:to x="100000" y="100000"/>
                                    </p:animScale>
                                    <p:animScale>
                                      <p:cBhvr>
                                        <p:cTn id="73" dur="26">
                                          <p:stCondLst>
                                            <p:cond delay="1642"/>
                                          </p:stCondLst>
                                        </p:cTn>
                                        <p:tgtEl>
                                          <p:spTgt spid="8"/>
                                        </p:tgtEl>
                                      </p:cBhvr>
                                      <p:to x="100000" y="90000"/>
                                    </p:animScale>
                                    <p:animScale>
                                      <p:cBhvr>
                                        <p:cTn id="74" dur="166" decel="50000">
                                          <p:stCondLst>
                                            <p:cond delay="1668"/>
                                          </p:stCondLst>
                                        </p:cTn>
                                        <p:tgtEl>
                                          <p:spTgt spid="8"/>
                                        </p:tgtEl>
                                      </p:cBhvr>
                                      <p:to x="100000" y="100000"/>
                                    </p:animScale>
                                    <p:animScale>
                                      <p:cBhvr>
                                        <p:cTn id="75" dur="26">
                                          <p:stCondLst>
                                            <p:cond delay="1808"/>
                                          </p:stCondLst>
                                        </p:cTn>
                                        <p:tgtEl>
                                          <p:spTgt spid="8"/>
                                        </p:tgtEl>
                                      </p:cBhvr>
                                      <p:to x="100000" y="95000"/>
                                    </p:animScale>
                                    <p:animScale>
                                      <p:cBhvr>
                                        <p:cTn id="76" dur="166" decel="50000">
                                          <p:stCondLst>
                                            <p:cond delay="1834"/>
                                          </p:stCondLst>
                                        </p:cTn>
                                        <p:tgtEl>
                                          <p:spTgt spid="8"/>
                                        </p:tgtEl>
                                      </p:cBhvr>
                                      <p:to x="100000" y="100000"/>
                                    </p:animScale>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23"/>
                                        </p:tgtEl>
                                        <p:attrNameLst>
                                          <p:attrName>style.visibility</p:attrName>
                                        </p:attrNameLst>
                                      </p:cBhvr>
                                      <p:to>
                                        <p:strVal val="visible"/>
                                      </p:to>
                                    </p:set>
                                    <p:animEffect transition="in" filter="fade">
                                      <p:cBhvr>
                                        <p:cTn id="80" dur="1000"/>
                                        <p:tgtEl>
                                          <p:spTgt spid="23"/>
                                        </p:tgtEl>
                                      </p:cBhvr>
                                    </p:animEffect>
                                    <p:anim calcmode="lin" valueType="num">
                                      <p:cBhvr>
                                        <p:cTn id="81" dur="1000" fill="hold"/>
                                        <p:tgtEl>
                                          <p:spTgt spid="23"/>
                                        </p:tgtEl>
                                        <p:attrNameLst>
                                          <p:attrName>ppt_x</p:attrName>
                                        </p:attrNameLst>
                                      </p:cBhvr>
                                      <p:tavLst>
                                        <p:tav tm="0">
                                          <p:val>
                                            <p:strVal val="#ppt_x"/>
                                          </p:val>
                                        </p:tav>
                                        <p:tav tm="100000">
                                          <p:val>
                                            <p:strVal val="#ppt_x"/>
                                          </p:val>
                                        </p:tav>
                                      </p:tavLst>
                                    </p:anim>
                                    <p:anim calcmode="lin" valueType="num">
                                      <p:cBhvr>
                                        <p:cTn id="82" dur="1000" fill="hold"/>
                                        <p:tgtEl>
                                          <p:spTgt spid="23"/>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42" presetClass="entr" presetSubtype="0" fill="hold" nodeType="afterEffect">
                                  <p:stCondLst>
                                    <p:cond delay="0"/>
                                  </p:stCondLst>
                                  <p:childTnLst>
                                    <p:set>
                                      <p:cBhvr>
                                        <p:cTn id="85" dur="1" fill="hold">
                                          <p:stCondLst>
                                            <p:cond delay="0"/>
                                          </p:stCondLst>
                                        </p:cTn>
                                        <p:tgtEl>
                                          <p:spTgt spid="5"/>
                                        </p:tgtEl>
                                        <p:attrNameLst>
                                          <p:attrName>style.visibility</p:attrName>
                                        </p:attrNameLst>
                                      </p:cBhvr>
                                      <p:to>
                                        <p:strVal val="visible"/>
                                      </p:to>
                                    </p:set>
                                    <p:animEffect transition="in" filter="fade">
                                      <p:cBhvr>
                                        <p:cTn id="86" dur="1000"/>
                                        <p:tgtEl>
                                          <p:spTgt spid="5"/>
                                        </p:tgtEl>
                                      </p:cBhvr>
                                    </p:animEffect>
                                    <p:anim calcmode="lin" valueType="num">
                                      <p:cBhvr>
                                        <p:cTn id="87" dur="1000" fill="hold"/>
                                        <p:tgtEl>
                                          <p:spTgt spid="5"/>
                                        </p:tgtEl>
                                        <p:attrNameLst>
                                          <p:attrName>ppt_x</p:attrName>
                                        </p:attrNameLst>
                                      </p:cBhvr>
                                      <p:tavLst>
                                        <p:tav tm="0">
                                          <p:val>
                                            <p:strVal val="#ppt_x"/>
                                          </p:val>
                                        </p:tav>
                                        <p:tav tm="100000">
                                          <p:val>
                                            <p:strVal val="#ppt_x"/>
                                          </p:val>
                                        </p:tav>
                                      </p:tavLst>
                                    </p:anim>
                                    <p:anim calcmode="lin" valueType="num">
                                      <p:cBhvr>
                                        <p:cTn id="88" dur="1000" fill="hold"/>
                                        <p:tgtEl>
                                          <p:spTgt spid="5"/>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7"/>
                                        </p:tgtEl>
                                        <p:attrNameLst>
                                          <p:attrName>style.visibility</p:attrName>
                                        </p:attrNameLst>
                                      </p:cBhvr>
                                      <p:to>
                                        <p:strVal val="visible"/>
                                      </p:to>
                                    </p:set>
                                    <p:animEffect transition="in" filter="fade">
                                      <p:cBhvr>
                                        <p:cTn id="92" dur="1000"/>
                                        <p:tgtEl>
                                          <p:spTgt spid="7"/>
                                        </p:tgtEl>
                                      </p:cBhvr>
                                    </p:animEffect>
                                    <p:anim calcmode="lin" valueType="num">
                                      <p:cBhvr>
                                        <p:cTn id="93" dur="1000" fill="hold"/>
                                        <p:tgtEl>
                                          <p:spTgt spid="7"/>
                                        </p:tgtEl>
                                        <p:attrNameLst>
                                          <p:attrName>ppt_x</p:attrName>
                                        </p:attrNameLst>
                                      </p:cBhvr>
                                      <p:tavLst>
                                        <p:tav tm="0">
                                          <p:val>
                                            <p:strVal val="#ppt_x"/>
                                          </p:val>
                                        </p:tav>
                                        <p:tav tm="100000">
                                          <p:val>
                                            <p:strVal val="#ppt_x"/>
                                          </p:val>
                                        </p:tav>
                                      </p:tavLst>
                                    </p:anim>
                                    <p:anim calcmode="lin" valueType="num">
                                      <p:cBhvr>
                                        <p:cTn id="94" dur="1000" fill="hold"/>
                                        <p:tgtEl>
                                          <p:spTgt spid="7"/>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nodeType="afterEffect">
                                  <p:stCondLst>
                                    <p:cond delay="0"/>
                                  </p:stCondLst>
                                  <p:childTnLst>
                                    <p:set>
                                      <p:cBhvr>
                                        <p:cTn id="97" dur="1" fill="hold">
                                          <p:stCondLst>
                                            <p:cond delay="0"/>
                                          </p:stCondLst>
                                        </p:cTn>
                                        <p:tgtEl>
                                          <p:spTgt spid="10"/>
                                        </p:tgtEl>
                                        <p:attrNameLst>
                                          <p:attrName>style.visibility</p:attrName>
                                        </p:attrNameLst>
                                      </p:cBhvr>
                                      <p:to>
                                        <p:strVal val="visible"/>
                                      </p:to>
                                    </p:set>
                                    <p:animEffect transition="in" filter="fade">
                                      <p:cBhvr>
                                        <p:cTn id="98" dur="1000"/>
                                        <p:tgtEl>
                                          <p:spTgt spid="10"/>
                                        </p:tgtEl>
                                      </p:cBhvr>
                                    </p:animEffect>
                                    <p:anim calcmode="lin" valueType="num">
                                      <p:cBhvr>
                                        <p:cTn id="99" dur="1000" fill="hold"/>
                                        <p:tgtEl>
                                          <p:spTgt spid="10"/>
                                        </p:tgtEl>
                                        <p:attrNameLst>
                                          <p:attrName>ppt_x</p:attrName>
                                        </p:attrNameLst>
                                      </p:cBhvr>
                                      <p:tavLst>
                                        <p:tav tm="0">
                                          <p:val>
                                            <p:strVal val="#ppt_x"/>
                                          </p:val>
                                        </p:tav>
                                        <p:tav tm="100000">
                                          <p:val>
                                            <p:strVal val="#ppt_x"/>
                                          </p:val>
                                        </p:tav>
                                      </p:tavLst>
                                    </p:anim>
                                    <p:anim calcmode="lin" valueType="num">
                                      <p:cBhvr>
                                        <p:cTn id="10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184" y="0"/>
            <a:ext cx="12238183" cy="6858000"/>
          </a:xfrm>
          <a:prstGeom prst="rect">
            <a:avLst/>
          </a:prstGeom>
        </p:spPr>
      </p:pic>
      <p:sp>
        <p:nvSpPr>
          <p:cNvPr id="2" name="圆角矩形 1"/>
          <p:cNvSpPr/>
          <p:nvPr/>
        </p:nvSpPr>
        <p:spPr>
          <a:xfrm>
            <a:off x="244763" y="436417"/>
            <a:ext cx="11610109" cy="5985164"/>
          </a:xfrm>
          <a:prstGeom prst="roundRect">
            <a:avLst/>
          </a:prstGeom>
          <a:solidFill>
            <a:schemeClr val="bg1"/>
          </a:solidFill>
          <a:ln w="38100">
            <a:solidFill>
              <a:srgbClr val="36B4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US" altLang="zh-CN" sz="2200" b="1">
              <a:solidFill>
                <a:prstClr val="black">
                  <a:lumMod val="75000"/>
                  <a:lumOff val="25000"/>
                </a:prst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7" name="组合 6"/>
          <p:cNvGrpSpPr/>
          <p:nvPr/>
        </p:nvGrpSpPr>
        <p:grpSpPr>
          <a:xfrm>
            <a:off x="101454" y="-66701"/>
            <a:ext cx="6604000" cy="6991399"/>
            <a:chOff x="4355291" y="337802"/>
            <a:chExt cx="7751618" cy="7841673"/>
          </a:xfrm>
        </p:grpSpPr>
        <p:pic>
          <p:nvPicPr>
            <p:cNvPr id="4" name="图片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355291" y="337802"/>
              <a:ext cx="7751618" cy="7841673"/>
            </a:xfrm>
            <a:prstGeom prst="rect">
              <a:avLst/>
            </a:prstGeom>
          </p:spPr>
        </p:pic>
        <p:sp>
          <p:nvSpPr>
            <p:cNvPr id="23" name="矩形 22"/>
            <p:cNvSpPr/>
            <p:nvPr/>
          </p:nvSpPr>
          <p:spPr>
            <a:xfrm>
              <a:off x="6998144" y="3430140"/>
              <a:ext cx="3784838" cy="1656996"/>
            </a:xfrm>
            <a:prstGeom prst="rect">
              <a:avLst/>
            </a:prstGeom>
          </p:spPr>
          <p:txBody>
            <a:bodyPr wrap="square">
              <a:spAutoFit/>
            </a:bodyPr>
            <a:lstStyle/>
            <a:p>
              <a:pPr marL="285750" indent="-285750">
                <a:lnSpc>
                  <a:spcPct val="150000"/>
                </a:lnSpc>
                <a:spcAft>
                  <a:spcPct val="0"/>
                </a:spcAft>
                <a:buFont typeface="Wingdings" panose="05000000000000000000" pitchFamily="2" charset="2"/>
                <a:buChar char="u"/>
              </a:pPr>
              <a:r>
                <a:rPr lang="zh-CN" altLang="zh-CN" sz="12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常见动植物的分类、解剖、行为的学习。如通过对中国林蛙的解剖结构学习了解哈什蚂是如何产生的；通过对家鸽的解剖来学习鸟类的呼吸双循环等。</a:t>
              </a:r>
            </a:p>
            <a:p>
              <a:pPr marL="285750" indent="-285750">
                <a:lnSpc>
                  <a:spcPct val="150000"/>
                </a:lnSpc>
                <a:spcAft>
                  <a:spcPct val="0"/>
                </a:spcAft>
                <a:buFont typeface="Wingdings" panose="05000000000000000000" pitchFamily="2" charset="2"/>
                <a:buChar char="u"/>
              </a:pPr>
              <a:r>
                <a:rPr lang="zh-CN" altLang="zh-CN" sz="12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简单标本的制作及方法</a:t>
              </a:r>
            </a:p>
          </p:txBody>
        </p:sp>
      </p:grpSp>
      <p:grpSp>
        <p:nvGrpSpPr>
          <p:cNvPr id="10" name="组合 9"/>
          <p:cNvGrpSpPr/>
          <p:nvPr/>
        </p:nvGrpSpPr>
        <p:grpSpPr>
          <a:xfrm>
            <a:off x="5327072" y="1147617"/>
            <a:ext cx="6858000" cy="7106228"/>
            <a:chOff x="5537201" y="436417"/>
            <a:chExt cx="6858000" cy="7106228"/>
          </a:xfrm>
        </p:grpSpPr>
        <p:pic>
          <p:nvPicPr>
            <p:cNvPr id="5" name="图片 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537201" y="436417"/>
              <a:ext cx="6858000" cy="7106228"/>
            </a:xfrm>
            <a:prstGeom prst="rect">
              <a:avLst/>
            </a:prstGeom>
          </p:spPr>
        </p:pic>
        <p:sp>
          <p:nvSpPr>
            <p:cNvPr id="28" name="矩形 27"/>
            <p:cNvSpPr/>
            <p:nvPr/>
          </p:nvSpPr>
          <p:spPr>
            <a:xfrm>
              <a:off x="7755072" y="2968959"/>
              <a:ext cx="3341275" cy="1441485"/>
            </a:xfrm>
            <a:prstGeom prst="rect">
              <a:avLst/>
            </a:prstGeom>
          </p:spPr>
          <p:txBody>
            <a:bodyPr wrap="square">
              <a:spAutoFit/>
            </a:bodyPr>
            <a:lstStyle/>
            <a:p>
              <a:pPr marL="285750" indent="-285750">
                <a:lnSpc>
                  <a:spcPct val="150000"/>
                </a:lnSpc>
                <a:buFont typeface="Wingdings" panose="05000000000000000000" pitchFamily="2" charset="2"/>
                <a:buChar char="u"/>
              </a:pPr>
              <a:r>
                <a:rPr lang="zh-CN" altLang="zh-CN" sz="12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动植物的捕捉和采集。如：鸟类的捕捉及放生</a:t>
              </a:r>
              <a:r>
                <a:rPr lang="zh-CN" altLang="en-US" sz="12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t>
              </a:r>
              <a:endParaRPr lang="zh-CN" altLang="zh-CN" sz="12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a:p>
              <a:pPr marL="285750" indent="-285750">
                <a:lnSpc>
                  <a:spcPct val="150000"/>
                </a:lnSpc>
                <a:buFont typeface="Wingdings" panose="05000000000000000000" pitchFamily="2" charset="2"/>
                <a:buChar char="u"/>
              </a:pPr>
              <a:r>
                <a:rPr lang="zh-CN" altLang="zh-CN" sz="12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海边百种无脊椎动物的学习及采集。</a:t>
              </a:r>
            </a:p>
            <a:p>
              <a:pPr marL="285750" indent="-285750">
                <a:lnSpc>
                  <a:spcPct val="150000"/>
                </a:lnSpc>
                <a:buFont typeface="Wingdings" panose="05000000000000000000" pitchFamily="2" charset="2"/>
                <a:buChar char="u"/>
              </a:pPr>
              <a:r>
                <a:rPr lang="zh-CN" altLang="zh-CN" sz="12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自然博物馆、海洋世界的游览</a:t>
              </a:r>
            </a:p>
            <a:p>
              <a:pPr marL="285750" indent="-285750">
                <a:lnSpc>
                  <a:spcPct val="150000"/>
                </a:lnSpc>
                <a:buFont typeface="Wingdings" panose="05000000000000000000" pitchFamily="2" charset="2"/>
                <a:buChar char="u"/>
              </a:pPr>
              <a:r>
                <a:rPr lang="zh-CN" altLang="zh-CN" sz="12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生存技能的学习</a:t>
              </a:r>
            </a:p>
          </p:txBody>
        </p:sp>
      </p:grpSp>
      <p:pic>
        <p:nvPicPr>
          <p:cNvPr id="6" name="图片 5"/>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7352145" y="458264"/>
            <a:ext cx="4492826" cy="2515845"/>
          </a:xfrm>
          <a:prstGeom prst="rect">
            <a:avLst/>
          </a:prstGeom>
        </p:spPr>
      </p:pic>
      <p:sp>
        <p:nvSpPr>
          <p:cNvPr id="17" name="MH_Entry_1">
            <a:hlinkClick r:id="rId7" action="ppaction://hlinksldjump"/>
          </p:cNvPr>
          <p:cNvSpPr txBox="1">
            <a:spLocks noChangeArrowheads="1"/>
          </p:cNvSpPr>
          <p:nvPr>
            <p:custDataLst>
              <p:tags r:id="rId1"/>
            </p:custDataLst>
          </p:nvPr>
        </p:nvSpPr>
        <p:spPr bwMode="auto">
          <a:xfrm>
            <a:off x="1007635" y="737592"/>
            <a:ext cx="3960266" cy="553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oAutofit/>
          </a:bodyPr>
          <a:lstStyle>
            <a:defPPr>
              <a:defRPr lang="zh-CN"/>
            </a:defPPr>
            <a:lvl1pPr>
              <a:defRPr>
                <a:latin typeface="华文细黑" panose="02010600040101010101" pitchFamily="2" charset="-122"/>
                <a:ea typeface="华文细黑" panose="02010600040101010101" pitchFamily="2" charset="-122"/>
              </a:defRPr>
            </a:lvl1pPr>
            <a:lvl2pPr marL="742950" indent="-285750">
              <a:defRPr>
                <a:latin typeface="Arial Narrow" panose="020B0606020202030204" pitchFamily="34" charset="0"/>
                <a:ea typeface="宋体" panose="02010600030101010101" pitchFamily="2" charset="-122"/>
              </a:defRPr>
            </a:lvl2pPr>
            <a:lvl3pPr marL="1143000" indent="-228600">
              <a:defRPr>
                <a:latin typeface="Arial Narrow" panose="020B0606020202030204" pitchFamily="34" charset="0"/>
                <a:ea typeface="宋体" panose="02010600030101010101" pitchFamily="2" charset="-122"/>
              </a:defRPr>
            </a:lvl3pPr>
            <a:lvl4pPr marL="1600200" indent="-228600">
              <a:defRPr>
                <a:latin typeface="Arial Narrow" panose="020B0606020202030204" pitchFamily="34" charset="0"/>
                <a:ea typeface="宋体" panose="02010600030101010101" pitchFamily="2" charset="-122"/>
              </a:defRPr>
            </a:lvl4pPr>
            <a:lvl5pPr marL="2057400" indent="-228600">
              <a:defRPr>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latin typeface="Arial Narrow" panose="020B0606020202030204" pitchFamily="34" charset="0"/>
                <a:ea typeface="宋体" panose="02010600030101010101" pitchFamily="2" charset="-122"/>
              </a:defRPr>
            </a:lvl9pPr>
          </a:lstStyle>
          <a:p>
            <a:pPr marL="457200" lvl="0" indent="-457200">
              <a:buFont typeface="Wingdings" panose="05000000000000000000" pitchFamily="2" charset="2"/>
              <a:buChar char="ü"/>
            </a:pPr>
            <a:r>
              <a:rPr lang="zh-CN" altLang="en-US" sz="2800">
                <a:solidFill>
                  <a:prstClr val="black"/>
                </a:solidFill>
                <a:latin typeface="印品灵秀体（非商用）" panose="02000000000000000000" charset="-122"/>
                <a:ea typeface="印品灵秀体（非商用）" panose="02000000000000000000" charset="-122"/>
                <a:cs typeface="+mn-ea"/>
                <a:sym typeface="Arial" panose="020B0604020202020204" pitchFamily="34" charset="0"/>
              </a:rPr>
              <a:t>科普夏令营</a:t>
            </a:r>
          </a:p>
        </p:txBody>
      </p:sp>
    </p:spTree>
  </p:cSld>
  <p:clrMapOvr>
    <a:masterClrMapping/>
  </p:clrMapOvr>
  <mc:AlternateContent xmlns:mc="http://schemas.openxmlformats.org/markup-compatibility/2006" xmlns:p14="http://schemas.microsoft.com/office/powerpoint/2010/main">
    <mc:Choice Requires="p14">
      <p:transition spd="slow" p14:dur="140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6" presetClass="entr" presetSubtype="16"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ircle(in)">
                                      <p:cBhvr>
                                        <p:cTn id="13" dur="2000"/>
                                        <p:tgtEl>
                                          <p:spTgt spid="7"/>
                                        </p:tgtEl>
                                      </p:cBhvr>
                                    </p:animEffect>
                                  </p:childTnLst>
                                </p:cTn>
                              </p:par>
                            </p:childTnLst>
                          </p:cTn>
                        </p:par>
                        <p:par>
                          <p:cTn id="14" fill="hold">
                            <p:stCondLst>
                              <p:cond delay="3000"/>
                            </p:stCondLst>
                            <p:childTnLst>
                              <p:par>
                                <p:cTn id="15" presetID="6" presetClass="entr" presetSubtype="16"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ircle(in)">
                                      <p:cBhvr>
                                        <p:cTn id="17" dur="2000"/>
                                        <p:tgtEl>
                                          <p:spTgt spid="10"/>
                                        </p:tgtEl>
                                      </p:cBhvr>
                                    </p:animEffect>
                                  </p:childTnLst>
                                </p:cTn>
                              </p:par>
                            </p:childTnLst>
                          </p:cTn>
                        </p:par>
                        <p:par>
                          <p:cTn id="18" fill="hold">
                            <p:stCondLst>
                              <p:cond delay="5000"/>
                            </p:stCondLst>
                            <p:childTnLst>
                              <p:par>
                                <p:cTn id="19" presetID="6" presetClass="entr" presetSubtype="16"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circle(in)">
                                      <p:cBhvr>
                                        <p:cTn id="2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图片 3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184" y="0"/>
            <a:ext cx="12238183" cy="6858000"/>
          </a:xfrm>
          <a:prstGeom prst="rect">
            <a:avLst/>
          </a:prstGeom>
        </p:spPr>
      </p:pic>
      <p:sp>
        <p:nvSpPr>
          <p:cNvPr id="2" name="圆角矩形 1"/>
          <p:cNvSpPr/>
          <p:nvPr/>
        </p:nvSpPr>
        <p:spPr>
          <a:xfrm>
            <a:off x="244763" y="436417"/>
            <a:ext cx="11610109" cy="5985164"/>
          </a:xfrm>
          <a:prstGeom prst="roundRect">
            <a:avLst/>
          </a:prstGeom>
          <a:solidFill>
            <a:schemeClr val="bg1"/>
          </a:solidFill>
          <a:ln w="38100">
            <a:solidFill>
              <a:srgbClr val="36B4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US" altLang="zh-CN" sz="2200" b="1">
              <a:solidFill>
                <a:prstClr val="black">
                  <a:lumMod val="75000"/>
                  <a:lumOff val="25000"/>
                </a:prst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MH_Entry_1">
            <a:hlinkClick r:id="rId4" action="ppaction://hlinksldjump"/>
          </p:cNvPr>
          <p:cNvSpPr txBox="1">
            <a:spLocks noChangeArrowheads="1"/>
          </p:cNvSpPr>
          <p:nvPr>
            <p:custDataLst>
              <p:tags r:id="rId1"/>
            </p:custDataLst>
          </p:nvPr>
        </p:nvSpPr>
        <p:spPr bwMode="auto">
          <a:xfrm>
            <a:off x="1007635" y="737592"/>
            <a:ext cx="3960266" cy="553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oAutofit/>
          </a:bodyPr>
          <a:lstStyle>
            <a:defPPr>
              <a:defRPr lang="zh-CN"/>
            </a:defPPr>
            <a:lvl1pPr>
              <a:defRPr>
                <a:latin typeface="华文细黑" panose="02010600040101010101" pitchFamily="2" charset="-122"/>
                <a:ea typeface="华文细黑" panose="02010600040101010101" pitchFamily="2" charset="-122"/>
              </a:defRPr>
            </a:lvl1pPr>
            <a:lvl2pPr marL="742950" indent="-285750">
              <a:defRPr>
                <a:latin typeface="Arial Narrow" panose="020B0606020202030204" pitchFamily="34" charset="0"/>
                <a:ea typeface="宋体" panose="02010600030101010101" pitchFamily="2" charset="-122"/>
              </a:defRPr>
            </a:lvl2pPr>
            <a:lvl3pPr marL="1143000" indent="-228600">
              <a:defRPr>
                <a:latin typeface="Arial Narrow" panose="020B0606020202030204" pitchFamily="34" charset="0"/>
                <a:ea typeface="宋体" panose="02010600030101010101" pitchFamily="2" charset="-122"/>
              </a:defRPr>
            </a:lvl3pPr>
            <a:lvl4pPr marL="1600200" indent="-228600">
              <a:defRPr>
                <a:latin typeface="Arial Narrow" panose="020B0606020202030204" pitchFamily="34" charset="0"/>
                <a:ea typeface="宋体" panose="02010600030101010101" pitchFamily="2" charset="-122"/>
              </a:defRPr>
            </a:lvl4pPr>
            <a:lvl5pPr marL="2057400" indent="-228600">
              <a:defRPr>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latin typeface="Arial Narrow" panose="020B0606020202030204" pitchFamily="34" charset="0"/>
                <a:ea typeface="宋体" panose="02010600030101010101" pitchFamily="2" charset="-122"/>
              </a:defRPr>
            </a:lvl9pPr>
          </a:lstStyle>
          <a:p>
            <a:pPr marL="457200" lvl="0" indent="-457200">
              <a:buFont typeface="Wingdings" panose="05000000000000000000" pitchFamily="2" charset="2"/>
              <a:buChar char="ü"/>
            </a:pPr>
            <a:r>
              <a:rPr lang="zh-CN" altLang="en-US" sz="2800">
                <a:solidFill>
                  <a:prstClr val="black"/>
                </a:solidFill>
                <a:latin typeface="印品灵秀体（非商用）" panose="02000000000000000000" charset="-122"/>
                <a:ea typeface="印品灵秀体（非商用）" panose="02000000000000000000" charset="-122"/>
                <a:cs typeface="+mn-ea"/>
                <a:sym typeface="Arial" panose="020B0604020202020204" pitchFamily="34" charset="0"/>
              </a:rPr>
              <a:t>情商夏令营</a:t>
            </a:r>
          </a:p>
        </p:txBody>
      </p:sp>
      <p:pic>
        <p:nvPicPr>
          <p:cNvPr id="3" name="图片 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78393" y="2566552"/>
            <a:ext cx="2126678" cy="2126678"/>
          </a:xfrm>
          <a:prstGeom prst="rect">
            <a:avLst/>
          </a:prstGeom>
        </p:spPr>
      </p:pic>
      <p:pic>
        <p:nvPicPr>
          <p:cNvPr id="8" name="图片 7"/>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865754" y="3962394"/>
            <a:ext cx="2459187" cy="2459187"/>
          </a:xfrm>
          <a:prstGeom prst="rect">
            <a:avLst/>
          </a:prstGeom>
        </p:spPr>
      </p:pic>
      <p:pic>
        <p:nvPicPr>
          <p:cNvPr id="9" name="图片 8"/>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305958" y="766615"/>
            <a:ext cx="2440715" cy="2440715"/>
          </a:xfrm>
          <a:prstGeom prst="rect">
            <a:avLst/>
          </a:prstGeom>
        </p:spPr>
      </p:pic>
      <p:pic>
        <p:nvPicPr>
          <p:cNvPr id="11" name="图片 10"/>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596923" y="3629891"/>
            <a:ext cx="2653151" cy="2653151"/>
          </a:xfrm>
          <a:prstGeom prst="rect">
            <a:avLst/>
          </a:prstGeom>
        </p:spPr>
      </p:pic>
      <p:grpSp>
        <p:nvGrpSpPr>
          <p:cNvPr id="16" name="组合 15"/>
          <p:cNvGrpSpPr/>
          <p:nvPr/>
        </p:nvGrpSpPr>
        <p:grpSpPr>
          <a:xfrm>
            <a:off x="771414" y="1950781"/>
            <a:ext cx="3623082" cy="673038"/>
            <a:chOff x="1725562" y="1899425"/>
            <a:chExt cx="3623082" cy="673038"/>
          </a:xfrm>
        </p:grpSpPr>
        <p:grpSp>
          <p:nvGrpSpPr>
            <p:cNvPr id="18" name="组合 17"/>
            <p:cNvGrpSpPr/>
            <p:nvPr/>
          </p:nvGrpSpPr>
          <p:grpSpPr>
            <a:xfrm>
              <a:off x="1725562" y="1899425"/>
              <a:ext cx="686168" cy="673038"/>
              <a:chOff x="3040277" y="2457118"/>
              <a:chExt cx="1463476" cy="1435472"/>
            </a:xfrm>
          </p:grpSpPr>
          <p:sp>
            <p:nvSpPr>
              <p:cNvPr id="20" name="任意多边形 10"/>
              <p:cNvSpPr/>
              <p:nvPr/>
            </p:nvSpPr>
            <p:spPr>
              <a:xfrm>
                <a:off x="3040277" y="2457118"/>
                <a:ext cx="1463476" cy="1435472"/>
              </a:xfrm>
              <a:prstGeom prst="ellipse">
                <a:avLst/>
              </a:prstGeom>
              <a:solidFill>
                <a:srgbClr val="36B4A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sym typeface="Arial" panose="020B0604020202020204" pitchFamily="34" charset="0"/>
                </a:endParaRPr>
              </a:p>
            </p:txBody>
          </p:sp>
          <p:sp>
            <p:nvSpPr>
              <p:cNvPr id="21" name="矩形 20"/>
              <p:cNvSpPr/>
              <p:nvPr/>
            </p:nvSpPr>
            <p:spPr>
              <a:xfrm>
                <a:off x="3157977" y="2649708"/>
                <a:ext cx="1228078" cy="1050295"/>
              </a:xfrm>
              <a:prstGeom prst="rect">
                <a:avLst/>
              </a:prstGeom>
            </p:spPr>
            <p:txBody>
              <a:bodyPr vert="horz" wrap="none">
                <a:spAutoFit/>
              </a:bodyPr>
              <a:lstStyle/>
              <a:p>
                <a:pPr marL="0" marR="0" lvl="0" indent="0" defTabSz="914400" eaLnBrk="1" fontAlgn="auto" latinLnBrk="0" hangingPunct="1">
                  <a:lnSpc>
                    <a:spcPct val="100000"/>
                  </a:lnSpc>
                  <a:spcBef>
                    <a:spcPct val="0"/>
                  </a:spcBef>
                  <a:spcAft>
                    <a:spcPct val="0"/>
                  </a:spcAft>
                  <a:buClrTx/>
                  <a:buSzTx/>
                  <a:buFontTx/>
                  <a:buNone/>
                  <a:defRPr/>
                </a:pPr>
                <a:r>
                  <a:rPr kumimoji="0" lang="en-US" altLang="zh-CN" sz="2600" b="0" i="0" u="none" strike="noStrike" kern="0" cap="none" spc="0" normalizeH="0" baseline="0" noProof="0">
                    <a:ln>
                      <a:noFill/>
                    </a:ln>
                    <a:solidFill>
                      <a:prstClr val="white"/>
                    </a:solidFill>
                    <a:effectLst/>
                    <a:uLnTx/>
                    <a:uFillTx/>
                    <a:ea typeface="微软雅黑" panose="020B0503020204020204" pitchFamily="34" charset="-122"/>
                    <a:sym typeface="Arial" panose="020B0604020202020204" pitchFamily="34" charset="0"/>
                  </a:rPr>
                  <a:t>01</a:t>
                </a:r>
                <a:endParaRPr kumimoji="0" lang="zh-CN" altLang="en-US" sz="2600" b="0" i="0" u="none" strike="noStrike" kern="0" cap="none" spc="0" normalizeH="0" baseline="0" noProof="0">
                  <a:ln>
                    <a:noFill/>
                  </a:ln>
                  <a:solidFill>
                    <a:prstClr val="white"/>
                  </a:solidFill>
                  <a:effectLst/>
                  <a:uLnTx/>
                  <a:uFillTx/>
                  <a:ea typeface="微软雅黑" panose="020B0503020204020204" pitchFamily="34" charset="-122"/>
                  <a:sym typeface="Arial" panose="020B0604020202020204" pitchFamily="34" charset="0"/>
                </a:endParaRPr>
              </a:p>
            </p:txBody>
          </p:sp>
        </p:grpSp>
        <p:sp>
          <p:nvSpPr>
            <p:cNvPr id="19" name="矩形 18"/>
            <p:cNvSpPr/>
            <p:nvPr/>
          </p:nvSpPr>
          <p:spPr>
            <a:xfrm>
              <a:off x="2701766" y="2051278"/>
              <a:ext cx="2646878" cy="461665"/>
            </a:xfrm>
            <a:prstGeom prst="rect">
              <a:avLst/>
            </a:prstGeom>
          </p:spPr>
          <p:txBody>
            <a:bodyPr wrap="none">
              <a:spAutoFit/>
            </a:bodyPr>
            <a:lstStyle/>
            <a:p>
              <a:pPr marL="0" marR="0" lvl="0" indent="0" defTabSz="914400" eaLnBrk="1" fontAlgn="auto" latinLnBrk="0" hangingPunct="1">
                <a:lnSpc>
                  <a:spcPct val="100000"/>
                </a:lnSpc>
                <a:spcBef>
                  <a:spcPct val="0"/>
                </a:spcBef>
                <a:spcAft>
                  <a:spcPct val="0"/>
                </a:spcAft>
                <a:buClrTx/>
                <a:buSzTx/>
                <a:buFontTx/>
                <a:buNone/>
                <a:defRPr/>
              </a:pPr>
              <a:r>
                <a:rPr lang="zh-CN" altLang="en-US" sz="24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专业儿童拓展训练</a:t>
              </a:r>
            </a:p>
          </p:txBody>
        </p:sp>
      </p:grpSp>
      <p:grpSp>
        <p:nvGrpSpPr>
          <p:cNvPr id="22" name="组合 21"/>
          <p:cNvGrpSpPr/>
          <p:nvPr/>
        </p:nvGrpSpPr>
        <p:grpSpPr>
          <a:xfrm>
            <a:off x="3134313" y="3713379"/>
            <a:ext cx="3993873" cy="673038"/>
            <a:chOff x="2265674" y="2930112"/>
            <a:chExt cx="3993873" cy="673038"/>
          </a:xfrm>
        </p:grpSpPr>
        <p:grpSp>
          <p:nvGrpSpPr>
            <p:cNvPr id="25" name="组合 24"/>
            <p:cNvGrpSpPr/>
            <p:nvPr/>
          </p:nvGrpSpPr>
          <p:grpSpPr>
            <a:xfrm>
              <a:off x="2265674" y="2930112"/>
              <a:ext cx="686168" cy="673038"/>
              <a:chOff x="3040277" y="2457118"/>
              <a:chExt cx="1463476" cy="1435472"/>
            </a:xfrm>
          </p:grpSpPr>
          <p:sp>
            <p:nvSpPr>
              <p:cNvPr id="27" name="任意多边形 10"/>
              <p:cNvSpPr/>
              <p:nvPr/>
            </p:nvSpPr>
            <p:spPr>
              <a:xfrm>
                <a:off x="3040277" y="2457118"/>
                <a:ext cx="1463476" cy="1435472"/>
              </a:xfrm>
              <a:prstGeom prst="ellipse">
                <a:avLst/>
              </a:prstGeom>
              <a:solidFill>
                <a:srgbClr val="36B4A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sym typeface="Arial" panose="020B0604020202020204" pitchFamily="34" charset="0"/>
                </a:endParaRPr>
              </a:p>
            </p:txBody>
          </p:sp>
          <p:sp>
            <p:nvSpPr>
              <p:cNvPr id="29" name="矩形 28"/>
              <p:cNvSpPr/>
              <p:nvPr/>
            </p:nvSpPr>
            <p:spPr>
              <a:xfrm>
                <a:off x="3157977" y="2649708"/>
                <a:ext cx="1228078" cy="1050295"/>
              </a:xfrm>
              <a:prstGeom prst="rect">
                <a:avLst/>
              </a:prstGeom>
            </p:spPr>
            <p:txBody>
              <a:bodyPr vert="horz" wrap="none">
                <a:sp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en-US" altLang="zh-CN" sz="2600" b="0" i="0" u="none" strike="noStrike" kern="0" cap="none" spc="0" normalizeH="0" baseline="0" noProof="0">
                    <a:ln>
                      <a:noFill/>
                    </a:ln>
                    <a:solidFill>
                      <a:prstClr val="white"/>
                    </a:solidFill>
                    <a:effectLst/>
                    <a:uLnTx/>
                    <a:uFillTx/>
                    <a:ea typeface="微软雅黑" panose="020B0503020204020204" pitchFamily="34" charset="-122"/>
                    <a:sym typeface="Arial" panose="020B0604020202020204" pitchFamily="34" charset="0"/>
                  </a:rPr>
                  <a:t>02</a:t>
                </a:r>
                <a:endParaRPr kumimoji="0" lang="zh-CN" altLang="en-US" sz="2600" b="0" i="0" u="none" strike="noStrike" kern="0" cap="none" spc="0" normalizeH="0" baseline="0" noProof="0">
                  <a:ln>
                    <a:noFill/>
                  </a:ln>
                  <a:solidFill>
                    <a:prstClr val="white"/>
                  </a:solidFill>
                  <a:effectLst/>
                  <a:uLnTx/>
                  <a:uFillTx/>
                  <a:ea typeface="微软雅黑" panose="020B0503020204020204" pitchFamily="34" charset="-122"/>
                  <a:sym typeface="Arial" panose="020B0604020202020204" pitchFamily="34" charset="0"/>
                </a:endParaRPr>
              </a:p>
            </p:txBody>
          </p:sp>
        </p:grpSp>
        <p:sp>
          <p:nvSpPr>
            <p:cNvPr id="26" name="矩形 25"/>
            <p:cNvSpPr/>
            <p:nvPr/>
          </p:nvSpPr>
          <p:spPr>
            <a:xfrm>
              <a:off x="2997115" y="3001054"/>
              <a:ext cx="3262432" cy="461665"/>
            </a:xfrm>
            <a:prstGeom prst="rect">
              <a:avLst/>
            </a:prstGeom>
          </p:spPr>
          <p:txBody>
            <a:bodyPr wrap="none">
              <a:spAutoFit/>
            </a:bodyPr>
            <a:lstStyle/>
            <a:p>
              <a:pPr>
                <a:defRPr/>
              </a:pPr>
              <a:r>
                <a:rPr lang="zh-CN" altLang="en-US" sz="24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专业野外生存技能培训</a:t>
              </a:r>
            </a:p>
          </p:txBody>
        </p:sp>
      </p:grpSp>
      <p:grpSp>
        <p:nvGrpSpPr>
          <p:cNvPr id="30" name="组合 29"/>
          <p:cNvGrpSpPr/>
          <p:nvPr/>
        </p:nvGrpSpPr>
        <p:grpSpPr>
          <a:xfrm>
            <a:off x="5095347" y="2029190"/>
            <a:ext cx="2265796" cy="673038"/>
            <a:chOff x="1773960" y="4085798"/>
            <a:chExt cx="2265796" cy="673038"/>
          </a:xfrm>
        </p:grpSpPr>
        <p:grpSp>
          <p:nvGrpSpPr>
            <p:cNvPr id="31" name="组合 30"/>
            <p:cNvGrpSpPr/>
            <p:nvPr/>
          </p:nvGrpSpPr>
          <p:grpSpPr>
            <a:xfrm>
              <a:off x="1773960" y="4085798"/>
              <a:ext cx="686168" cy="673038"/>
              <a:chOff x="3040277" y="2457118"/>
              <a:chExt cx="1463476" cy="1435472"/>
            </a:xfrm>
          </p:grpSpPr>
          <p:sp>
            <p:nvSpPr>
              <p:cNvPr id="33" name="任意多边形 10"/>
              <p:cNvSpPr/>
              <p:nvPr/>
            </p:nvSpPr>
            <p:spPr>
              <a:xfrm>
                <a:off x="3040277" y="2457118"/>
                <a:ext cx="1463476" cy="1435472"/>
              </a:xfrm>
              <a:prstGeom prst="ellipse">
                <a:avLst/>
              </a:prstGeom>
              <a:solidFill>
                <a:srgbClr val="36B4A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sym typeface="Arial" panose="020B0604020202020204" pitchFamily="34" charset="0"/>
                </a:endParaRPr>
              </a:p>
            </p:txBody>
          </p:sp>
          <p:sp>
            <p:nvSpPr>
              <p:cNvPr id="34" name="矩形 33"/>
              <p:cNvSpPr/>
              <p:nvPr/>
            </p:nvSpPr>
            <p:spPr>
              <a:xfrm>
                <a:off x="3157977" y="2649708"/>
                <a:ext cx="1228078" cy="1050295"/>
              </a:xfrm>
              <a:prstGeom prst="rect">
                <a:avLst/>
              </a:prstGeom>
            </p:spPr>
            <p:txBody>
              <a:bodyPr vert="horz" wrap="none">
                <a:sp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en-US" altLang="zh-CN" sz="2600" b="0" i="0" u="none" strike="noStrike" kern="0" cap="none" spc="0" normalizeH="0" baseline="0" noProof="0">
                    <a:ln>
                      <a:noFill/>
                    </a:ln>
                    <a:solidFill>
                      <a:prstClr val="white"/>
                    </a:solidFill>
                    <a:effectLst/>
                    <a:uLnTx/>
                    <a:uFillTx/>
                    <a:ea typeface="微软雅黑" panose="020B0503020204020204" pitchFamily="34" charset="-122"/>
                    <a:sym typeface="Arial" panose="020B0604020202020204" pitchFamily="34" charset="0"/>
                  </a:rPr>
                  <a:t>03</a:t>
                </a:r>
                <a:endParaRPr kumimoji="0" lang="zh-CN" altLang="en-US" sz="2600" b="0" i="0" u="none" strike="noStrike" kern="0" cap="none" spc="0" normalizeH="0" baseline="0" noProof="0">
                  <a:ln>
                    <a:noFill/>
                  </a:ln>
                  <a:solidFill>
                    <a:prstClr val="white"/>
                  </a:solidFill>
                  <a:effectLst/>
                  <a:uLnTx/>
                  <a:uFillTx/>
                  <a:ea typeface="微软雅黑" panose="020B0503020204020204" pitchFamily="34" charset="-122"/>
                  <a:sym typeface="Arial" panose="020B0604020202020204" pitchFamily="34" charset="0"/>
                </a:endParaRPr>
              </a:p>
            </p:txBody>
          </p:sp>
        </p:grpSp>
        <p:sp>
          <p:nvSpPr>
            <p:cNvPr id="32" name="矩形 31"/>
            <p:cNvSpPr/>
            <p:nvPr/>
          </p:nvSpPr>
          <p:spPr>
            <a:xfrm>
              <a:off x="2623984" y="4191484"/>
              <a:ext cx="1415772" cy="461665"/>
            </a:xfrm>
            <a:prstGeom prst="rect">
              <a:avLst/>
            </a:prstGeom>
          </p:spPr>
          <p:txBody>
            <a:bodyPr wrap="none">
              <a:spAutoFit/>
            </a:bodyPr>
            <a:lstStyle/>
            <a:p>
              <a:pPr>
                <a:defRPr/>
              </a:pPr>
              <a:r>
                <a:rPr lang="zh-CN" altLang="en-US" sz="24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情商训练</a:t>
              </a:r>
            </a:p>
          </p:txBody>
        </p:sp>
      </p:grpSp>
      <p:grpSp>
        <p:nvGrpSpPr>
          <p:cNvPr id="35" name="组合 34"/>
          <p:cNvGrpSpPr/>
          <p:nvPr/>
        </p:nvGrpSpPr>
        <p:grpSpPr>
          <a:xfrm>
            <a:off x="7305958" y="3609819"/>
            <a:ext cx="3510818" cy="673038"/>
            <a:chOff x="2340158" y="4971568"/>
            <a:chExt cx="3510818" cy="673038"/>
          </a:xfrm>
        </p:grpSpPr>
        <p:grpSp>
          <p:nvGrpSpPr>
            <p:cNvPr id="36" name="组合 35"/>
            <p:cNvGrpSpPr/>
            <p:nvPr/>
          </p:nvGrpSpPr>
          <p:grpSpPr>
            <a:xfrm>
              <a:off x="2340158" y="4971568"/>
              <a:ext cx="686168" cy="673038"/>
              <a:chOff x="3040277" y="2457118"/>
              <a:chExt cx="1463476" cy="1435472"/>
            </a:xfrm>
          </p:grpSpPr>
          <p:sp>
            <p:nvSpPr>
              <p:cNvPr id="38" name="任意多边形 10"/>
              <p:cNvSpPr/>
              <p:nvPr/>
            </p:nvSpPr>
            <p:spPr>
              <a:xfrm>
                <a:off x="3040277" y="2457118"/>
                <a:ext cx="1463476" cy="1435472"/>
              </a:xfrm>
              <a:prstGeom prst="ellipse">
                <a:avLst/>
              </a:prstGeom>
              <a:solidFill>
                <a:srgbClr val="36B4A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sym typeface="Arial" panose="020B0604020202020204" pitchFamily="34" charset="0"/>
                </a:endParaRPr>
              </a:p>
            </p:txBody>
          </p:sp>
          <p:sp>
            <p:nvSpPr>
              <p:cNvPr id="39" name="矩形 38"/>
              <p:cNvSpPr/>
              <p:nvPr/>
            </p:nvSpPr>
            <p:spPr>
              <a:xfrm>
                <a:off x="3157977" y="2649708"/>
                <a:ext cx="1228078" cy="1050295"/>
              </a:xfrm>
              <a:prstGeom prst="rect">
                <a:avLst/>
              </a:prstGeom>
            </p:spPr>
            <p:txBody>
              <a:bodyPr vert="horz" wrap="none">
                <a:sp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en-US" altLang="zh-CN" sz="2600" b="0" i="0" u="none" strike="noStrike" kern="0" cap="none" spc="0" normalizeH="0" baseline="0" noProof="0">
                    <a:ln>
                      <a:noFill/>
                    </a:ln>
                    <a:solidFill>
                      <a:prstClr val="white"/>
                    </a:solidFill>
                    <a:effectLst/>
                    <a:uLnTx/>
                    <a:uFillTx/>
                    <a:ea typeface="微软雅黑" panose="020B0503020204020204" pitchFamily="34" charset="-122"/>
                    <a:sym typeface="Arial" panose="020B0604020202020204" pitchFamily="34" charset="0"/>
                  </a:rPr>
                  <a:t>04</a:t>
                </a:r>
                <a:endParaRPr kumimoji="0" lang="zh-CN" altLang="en-US" sz="2600" b="0" i="0" u="none" strike="noStrike" kern="0" cap="none" spc="0" normalizeH="0" baseline="0" noProof="0">
                  <a:ln>
                    <a:noFill/>
                  </a:ln>
                  <a:solidFill>
                    <a:prstClr val="white"/>
                  </a:solidFill>
                  <a:effectLst/>
                  <a:uLnTx/>
                  <a:uFillTx/>
                  <a:ea typeface="微软雅黑" panose="020B0503020204020204" pitchFamily="34" charset="-122"/>
                  <a:sym typeface="Arial" panose="020B0604020202020204" pitchFamily="34" charset="0"/>
                </a:endParaRPr>
              </a:p>
            </p:txBody>
          </p:sp>
        </p:grpSp>
        <p:sp>
          <p:nvSpPr>
            <p:cNvPr id="37" name="矩形 36"/>
            <p:cNvSpPr/>
            <p:nvPr/>
          </p:nvSpPr>
          <p:spPr>
            <a:xfrm>
              <a:off x="3204098" y="5061866"/>
              <a:ext cx="2646878" cy="461665"/>
            </a:xfrm>
            <a:prstGeom prst="rect">
              <a:avLst/>
            </a:prstGeom>
          </p:spPr>
          <p:txBody>
            <a:bodyPr wrap="none">
              <a:spAutoFit/>
            </a:bodyPr>
            <a:lstStyle/>
            <a:p>
              <a:pPr>
                <a:defRPr/>
              </a:pPr>
              <a:r>
                <a:rPr lang="zh-CN" altLang="en-US" sz="24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儿童健康心理调理</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400" advClick="0" advTm="0">
        <p15:prstTrans prst="drap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2" presetClass="entr" presetSubtype="4"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ppt_x"/>
                                          </p:val>
                                        </p:tav>
                                        <p:tav tm="100000">
                                          <p:val>
                                            <p:strVal val="#ppt_x"/>
                                          </p:val>
                                        </p:tav>
                                      </p:tavLst>
                                    </p:anim>
                                    <p:anim calcmode="lin" valueType="num">
                                      <p:cBhvr additive="base">
                                        <p:cTn id="31" dur="500" fill="hold"/>
                                        <p:tgtEl>
                                          <p:spTgt spid="8"/>
                                        </p:tgtEl>
                                        <p:attrNameLst>
                                          <p:attrName>ppt_y</p:attrName>
                                        </p:attrNameLst>
                                      </p:cBhvr>
                                      <p:tavLst>
                                        <p:tav tm="0">
                                          <p:val>
                                            <p:strVal val="1+#ppt_h/2"/>
                                          </p:val>
                                        </p:tav>
                                        <p:tav tm="100000">
                                          <p:val>
                                            <p:strVal val="#ppt_y"/>
                                          </p:val>
                                        </p:tav>
                                      </p:tavLst>
                                    </p:anim>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1000"/>
                                        <p:tgtEl>
                                          <p:spTgt spid="9"/>
                                        </p:tgtEl>
                                      </p:cBhvr>
                                    </p:animEffect>
                                    <p:anim calcmode="lin" valueType="num">
                                      <p:cBhvr>
                                        <p:cTn id="42" dur="1000" fill="hold"/>
                                        <p:tgtEl>
                                          <p:spTgt spid="9"/>
                                        </p:tgtEl>
                                        <p:attrNameLst>
                                          <p:attrName>ppt_x</p:attrName>
                                        </p:attrNameLst>
                                      </p:cBhvr>
                                      <p:tavLst>
                                        <p:tav tm="0">
                                          <p:val>
                                            <p:strVal val="#ppt_x"/>
                                          </p:val>
                                        </p:tav>
                                        <p:tav tm="100000">
                                          <p:val>
                                            <p:strVal val="#ppt_x"/>
                                          </p:val>
                                        </p:tav>
                                      </p:tavLst>
                                    </p:anim>
                                    <p:anim calcmode="lin" valueType="num">
                                      <p:cBhvr>
                                        <p:cTn id="43" dur="1000" fill="hold"/>
                                        <p:tgtEl>
                                          <p:spTgt spid="9"/>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childTnLst>
                          </p:cTn>
                        </p:par>
                        <p:par>
                          <p:cTn id="50" fill="hold">
                            <p:stCondLst>
                              <p:cond delay="7000"/>
                            </p:stCondLst>
                            <p:childTnLst>
                              <p:par>
                                <p:cTn id="51" presetID="42" presetClass="entr" presetSubtype="0" fill="hold" nodeType="after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1000"/>
                                        <p:tgtEl>
                                          <p:spTgt spid="11"/>
                                        </p:tgtEl>
                                      </p:cBhvr>
                                    </p:animEffect>
                                    <p:anim calcmode="lin" valueType="num">
                                      <p:cBhvr>
                                        <p:cTn id="54" dur="1000" fill="hold"/>
                                        <p:tgtEl>
                                          <p:spTgt spid="11"/>
                                        </p:tgtEl>
                                        <p:attrNameLst>
                                          <p:attrName>ppt_x</p:attrName>
                                        </p:attrNameLst>
                                      </p:cBhvr>
                                      <p:tavLst>
                                        <p:tav tm="0">
                                          <p:val>
                                            <p:strVal val="#ppt_x"/>
                                          </p:val>
                                        </p:tav>
                                        <p:tav tm="100000">
                                          <p:val>
                                            <p:strVal val="#ppt_x"/>
                                          </p:val>
                                        </p:tav>
                                      </p:tavLst>
                                    </p:anim>
                                    <p:anim calcmode="lin" valueType="num">
                                      <p:cBhvr>
                                        <p:cTn id="5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1.7601 Service Pack 1"/>
  <p:tag name="AS_RELEASE_DATE" val="2022.11.14"/>
  <p:tag name="AS_TITLE" val="Aspose.Slides for .NET 4.0 Client Profile"/>
  <p:tag name="AS_VERSION" val="22.11"/>
  <p:tag name="COMMONDATA" val="eyJoZGlkIjoiMmMxNzY4NzliODJmOGYzMWEyZDdkODA0MWI0NTdiODcifQ=="/>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4.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5.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7.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8.xml><?xml version="1.0" encoding="utf-8"?>
<p:tagLst xmlns:a="http://schemas.openxmlformats.org/drawingml/2006/main" xmlns:r="http://schemas.openxmlformats.org/officeDocument/2006/relationships" xmlns:p="http://schemas.openxmlformats.org/presentationml/2006/main">
  <p:tag name="KSO_WM_BEAUTIFY_FLAG" val="#wm#"/>
  <p:tag name="KSO_WM_SLIDE_ID" val="custom20187308_1"/>
  <p:tag name="KSO_WM_SLIDE_INDEX" val="1"/>
  <p:tag name="KSO_WM_SLIDE_ITEM_CNT" val="0"/>
  <p:tag name="KSO_WM_SLIDE_LAYOUT" val="a_b"/>
  <p:tag name="KSO_WM_SLIDE_LAYOUT_CNT" val="1_1"/>
  <p:tag name="KSO_WM_SLIDE_SUBTYPE" val="defaultBlank"/>
  <p:tag name="KSO_WM_SLIDE_TYPE" val="title"/>
  <p:tag name="KSO_WM_TAG_VERSION" val="1.0"/>
  <p:tag name="KSO_WM_TEMPLATE_CATEGORY" val="custom"/>
  <p:tag name="KSO_WM_TEMPLATE_INDEX" val="20187308"/>
  <p:tag name="KSO_WM_TEMPLATE_SUBCATEGORY" val="0"/>
  <p:tag name="KSO_WM_TEMPLATE_THUMBS_INDEX" val="1"/>
</p:tagLst>
</file>

<file path=ppt/tags/tag19.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custom"/>
  <p:tag name="KSO_WM_TEMPLATE_INDEX" val="20187308"/>
  <p:tag name="KSO_WM_UNIT_COMPATIBLE" val="0"/>
  <p:tag name="KSO_WM_UNIT_DIAGRAM_ISNUMVISUAL" val="0"/>
  <p:tag name="KSO_WM_UNIT_DIAGRAM_ISREFERUNIT" val="0"/>
  <p:tag name="KSO_WM_UNIT_HIGHLIGHT" val="0"/>
  <p:tag name="KSO_WM_UNIT_ID" val="custom20187308_1*a*1"/>
  <p:tag name="KSO_WM_UNIT_INDEX" val="1"/>
  <p:tag name="KSO_WM_UNIT_ISCONTENTSTITLE" val="0"/>
  <p:tag name="KSO_WM_UNIT_LAYERLEVEL" val="1"/>
  <p:tag name="KSO_WM_UNIT_NOCLEAR" val="0"/>
  <p:tag name="KSO_WM_UNIT_PRESET_TEXT" val="空白演示"/>
  <p:tag name="KSO_WM_UNIT_TYPE" val="a"/>
  <p:tag name="KSO_WM_UNIT_VALUE" val="13"/>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custom"/>
  <p:tag name="KSO_WM_TEMPLATE_INDEX" val="20187308"/>
  <p:tag name="KSO_WM_UNIT_COMPATIBLE" val="0"/>
  <p:tag name="KSO_WM_UNIT_DIAGRAM_ISNUMVISUAL" val="0"/>
  <p:tag name="KSO_WM_UNIT_DIAGRAM_ISREFERUNIT" val="0"/>
  <p:tag name="KSO_WM_UNIT_HIGHLIGHT" val="0"/>
  <p:tag name="KSO_WM_UNIT_ID" val="_0**"/>
  <p:tag name="KSO_WM_UNIT_LAYERLEVEL" val="1"/>
</p:tagLst>
</file>

<file path=ppt/tags/tag20.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custom"/>
  <p:tag name="KSO_WM_TEMPLATE_INDEX" val="20187308"/>
  <p:tag name="KSO_WM_UNIT_COMPATIBLE" val="0"/>
  <p:tag name="KSO_WM_UNIT_DIAGRAM_ISNUMVISUAL" val="0"/>
  <p:tag name="KSO_WM_UNIT_DIAGRAM_ISREFERUNIT" val="0"/>
  <p:tag name="KSO_WM_UNIT_HIGHLIGHT" val="0"/>
  <p:tag name="KSO_WM_UNIT_ID" val="custom20187308_1*b*1"/>
  <p:tag name="KSO_WM_UNIT_INDEX" val="1"/>
  <p:tag name="KSO_WM_UNIT_ISCONTENTSTITLE" val="0"/>
  <p:tag name="KSO_WM_UNIT_LAYERLEVEL" val="1"/>
  <p:tag name="KSO_WM_UNIT_NOCLEAR" val="0"/>
  <p:tag name="KSO_WM_UNIT_PRESET_TEXT" val="在此输入您的封面副标题"/>
  <p:tag name="KSO_WM_UNIT_TYPE" val="b"/>
  <p:tag name="KSO_WM_UNIT_VALUE" val="156"/>
</p:tagLst>
</file>

<file path=ppt/tags/tag21.xml><?xml version="1.0" encoding="utf-8"?>
<p:tagLst xmlns:a="http://schemas.openxmlformats.org/drawingml/2006/main" xmlns:r="http://schemas.openxmlformats.org/officeDocument/2006/relationships" xmlns:p="http://schemas.openxmlformats.org/presentationml/2006/main">
  <p:tag name="KSO_WM_DIAGRAM_VIRTUALLY_FRAME" val="{&quot;height&quot;:155.57795275590553,&quot;left&quot;:144.91889763779528,&quot;top&quot;:208.40456692913386,&quot;width&quot;:739.8593700787402}"/>
</p:tagLst>
</file>

<file path=ppt/tags/tag22.xml><?xml version="1.0" encoding="utf-8"?>
<p:tagLst xmlns:a="http://schemas.openxmlformats.org/drawingml/2006/main" xmlns:r="http://schemas.openxmlformats.org/officeDocument/2006/relationships" xmlns:p="http://schemas.openxmlformats.org/presentationml/2006/main">
  <p:tag name="KSO_WM_DIAGRAM_VIRTUALLY_FRAME" val="{&quot;height&quot;:155.57795275590553,&quot;left&quot;:144.91889763779528,&quot;top&quot;:208.40456692913386,&quot;width&quot;:739.8593700787402}"/>
</p:tagLst>
</file>

<file path=ppt/tags/tag23.xml><?xml version="1.0" encoding="utf-8"?>
<p:tagLst xmlns:a="http://schemas.openxmlformats.org/drawingml/2006/main" xmlns:r="http://schemas.openxmlformats.org/officeDocument/2006/relationships" xmlns:p="http://schemas.openxmlformats.org/presentationml/2006/main">
  <p:tag name="KSO_WM_DIAGRAM_VIRTUALLY_FRAME" val="{&quot;height&quot;:155.57795275590553,&quot;left&quot;:144.91889763779528,&quot;top&quot;:208.40456692913386,&quot;width&quot;:739.8593700787402}"/>
</p:tagLst>
</file>

<file path=ppt/tags/tag24.xml><?xml version="1.0" encoding="utf-8"?>
<p:tagLst xmlns:a="http://schemas.openxmlformats.org/drawingml/2006/main" xmlns:r="http://schemas.openxmlformats.org/officeDocument/2006/relationships" xmlns:p="http://schemas.openxmlformats.org/presentationml/2006/main">
  <p:tag name="KSO_WM_DIAGRAM_VIRTUALLY_FRAME" val="{&quot;height&quot;:155.57795275590553,&quot;left&quot;:144.91889763779528,&quot;top&quot;:208.40456692913386,&quot;width&quot;:739.8593700787402}"/>
</p:tagLst>
</file>

<file path=ppt/tags/tag25.xml><?xml version="1.0" encoding="utf-8"?>
<p:tagLst xmlns:a="http://schemas.openxmlformats.org/drawingml/2006/main" xmlns:r="http://schemas.openxmlformats.org/officeDocument/2006/relationships" xmlns:p="http://schemas.openxmlformats.org/presentationml/2006/main">
  <p:tag name="KSO_WM_DIAGRAM_VIRTUALLY_FRAME" val="{&quot;height&quot;:155.57795275590553,&quot;left&quot;:144.91889763779528,&quot;top&quot;:208.40456692913386,&quot;width&quot;:739.8593700787402}"/>
</p:tagLst>
</file>

<file path=ppt/tags/tag26.xml><?xml version="1.0" encoding="utf-8"?>
<p:tagLst xmlns:a="http://schemas.openxmlformats.org/drawingml/2006/main" xmlns:r="http://schemas.openxmlformats.org/officeDocument/2006/relationships" xmlns:p="http://schemas.openxmlformats.org/presentationml/2006/main">
  <p:tag name="KSO_WM_DIAGRAM_VIRTUALLY_FRAME" val="{&quot;height&quot;:155.57795275590553,&quot;left&quot;:144.91889763779528,&quot;top&quot;:208.40456692913386,&quot;width&quot;:739.8593700787402}"/>
</p:tagLst>
</file>

<file path=ppt/tags/tag27.xml><?xml version="1.0" encoding="utf-8"?>
<p:tagLst xmlns:a="http://schemas.openxmlformats.org/drawingml/2006/main" xmlns:r="http://schemas.openxmlformats.org/officeDocument/2006/relationships" xmlns:p="http://schemas.openxmlformats.org/presentationml/2006/main">
  <p:tag name="KSO_WM_DIAGRAM_VIRTUALLY_FRAME" val="{&quot;height&quot;:155.57795275590553,&quot;left&quot;:144.91889763779528,&quot;top&quot;:208.40456692913386,&quot;width&quot;:739.8593700787402}"/>
</p:tagLst>
</file>

<file path=ppt/tags/tag28.xml><?xml version="1.0" encoding="utf-8"?>
<p:tagLst xmlns:a="http://schemas.openxmlformats.org/drawingml/2006/main" xmlns:r="http://schemas.openxmlformats.org/officeDocument/2006/relationships" xmlns:p="http://schemas.openxmlformats.org/presentationml/2006/main">
  <p:tag name="KSO_WM_DIAGRAM_VIRTUALLY_FRAME" val="{&quot;height&quot;:155.57795275590553,&quot;left&quot;:144.91889763779528,&quot;top&quot;:208.40456692913386,&quot;width&quot;:739.8593700787402}"/>
</p:tagLst>
</file>

<file path=ppt/tags/tag29.xml><?xml version="1.0" encoding="utf-8"?>
<p:tagLst xmlns:a="http://schemas.openxmlformats.org/drawingml/2006/main" xmlns:r="http://schemas.openxmlformats.org/officeDocument/2006/relationships" xmlns:p="http://schemas.openxmlformats.org/presentationml/2006/main">
  <p:tag name="KSO_WM_DIAGRAM_VIRTUALLY_FRAME" val="{&quot;height&quot;:155.57795275590553,&quot;left&quot;:144.91889763779528,&quot;top&quot;:208.40456692913386,&quot;width&quot;:739.8593700787402}"/>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custom"/>
  <p:tag name="KSO_WM_TEMPLATE_INDEX" val="20187308"/>
  <p:tag name="KSO_WM_UNIT_COMPATIBLE" val="0"/>
  <p:tag name="KSO_WM_UNIT_DIAGRAM_ISNUMVISUAL" val="0"/>
  <p:tag name="KSO_WM_UNIT_DIAGRAM_ISREFERUNIT" val="0"/>
  <p:tag name="KSO_WM_UNIT_HIGHLIGHT" val="0"/>
  <p:tag name="KSO_WM_UNIT_ID" val="_0**"/>
  <p:tag name="KSO_WM_UNIT_LAYERLEVEL" val="1"/>
</p:tagLst>
</file>

<file path=ppt/tags/tag30.xml><?xml version="1.0" encoding="utf-8"?>
<p:tagLst xmlns:a="http://schemas.openxmlformats.org/drawingml/2006/main" xmlns:r="http://schemas.openxmlformats.org/officeDocument/2006/relationships" xmlns:p="http://schemas.openxmlformats.org/presentationml/2006/main">
  <p:tag name="KSO_WM_DIAGRAM_VIRTUALLY_FRAME" val="{&quot;height&quot;:155.57795275590553,&quot;left&quot;:144.91889763779528,&quot;top&quot;:208.40456692913386,&quot;width&quot;:739.8593700787402}"/>
</p:tagLst>
</file>

<file path=ppt/tags/tag31.xml><?xml version="1.0" encoding="utf-8"?>
<p:tagLst xmlns:a="http://schemas.openxmlformats.org/drawingml/2006/main" xmlns:r="http://schemas.openxmlformats.org/officeDocument/2006/relationships" xmlns:p="http://schemas.openxmlformats.org/presentationml/2006/main">
  <p:tag name="KSO_WM_DIAGRAM_VIRTUALLY_FRAME" val="{&quot;height&quot;:155.57795275590553,&quot;left&quot;:144.91889763779528,&quot;top&quot;:208.40456692913386,&quot;width&quot;:739.8593700787402}"/>
</p:tagLst>
</file>

<file path=ppt/tags/tag32.xml><?xml version="1.0" encoding="utf-8"?>
<p:tagLst xmlns:a="http://schemas.openxmlformats.org/drawingml/2006/main" xmlns:r="http://schemas.openxmlformats.org/officeDocument/2006/relationships" xmlns:p="http://schemas.openxmlformats.org/presentationml/2006/main">
  <p:tag name="KSO_WM_DIAGRAM_VIRTUALLY_FRAME" val="{&quot;height&quot;:155.57795275590553,&quot;left&quot;:144.91889763779528,&quot;top&quot;:208.40456692913386,&quot;width&quot;:739.8593700787402}"/>
</p:tagLst>
</file>

<file path=ppt/tags/tag33.xml><?xml version="1.0" encoding="utf-8"?>
<p:tagLst xmlns:a="http://schemas.openxmlformats.org/drawingml/2006/main" xmlns:r="http://schemas.openxmlformats.org/officeDocument/2006/relationships" xmlns:p="http://schemas.openxmlformats.org/presentationml/2006/main">
  <p:tag name="KSO_WM_DIAGRAM_VIRTUALLY_FRAME" val="{&quot;height&quot;:155.57795275590553,&quot;left&quot;:144.91889763779528,&quot;top&quot;:208.40456692913386,&quot;width&quot;:739.8593700787402}"/>
</p:tagLst>
</file>

<file path=ppt/tags/tag34.xml><?xml version="1.0" encoding="utf-8"?>
<p:tagLst xmlns:a="http://schemas.openxmlformats.org/drawingml/2006/main" xmlns:r="http://schemas.openxmlformats.org/officeDocument/2006/relationships" xmlns:p="http://schemas.openxmlformats.org/presentationml/2006/main">
  <p:tag name="KSO_WM_DIAGRAM_VIRTUALLY_FRAME" val="{&quot;height&quot;:155.57795275590553,&quot;left&quot;:144.91889763779528,&quot;top&quot;:208.40456692913386,&quot;width&quot;:739.8593700787402}"/>
</p:tagLst>
</file>

<file path=ppt/tags/tag35.xml><?xml version="1.0" encoding="utf-8"?>
<p:tagLst xmlns:a="http://schemas.openxmlformats.org/drawingml/2006/main" xmlns:r="http://schemas.openxmlformats.org/officeDocument/2006/relationships" xmlns:p="http://schemas.openxmlformats.org/presentationml/2006/main">
  <p:tag name="KSO_WM_DIAGRAM_VIRTUALLY_FRAME" val="{&quot;height&quot;:155.57795275590553,&quot;left&quot;:144.91889763779528,&quot;top&quot;:208.40456692913386,&quot;width&quot;:739.8593700787402}"/>
</p:tagLst>
</file>

<file path=ppt/tags/tag36.xml><?xml version="1.0" encoding="utf-8"?>
<p:tagLst xmlns:a="http://schemas.openxmlformats.org/drawingml/2006/main" xmlns:r="http://schemas.openxmlformats.org/officeDocument/2006/relationships" xmlns:p="http://schemas.openxmlformats.org/presentationml/2006/main">
  <p:tag name="KSO_WM_DIAGRAM_VIRTUALLY_FRAME" val="{&quot;height&quot;:155.57795275590553,&quot;left&quot;:144.91889763779528,&quot;top&quot;:208.40456692913386,&quot;width&quot;:739.8593700787402}"/>
</p:tagLst>
</file>

<file path=ppt/tags/tag37.xml><?xml version="1.0" encoding="utf-8"?>
<p:tagLst xmlns:a="http://schemas.openxmlformats.org/drawingml/2006/main" xmlns:r="http://schemas.openxmlformats.org/officeDocument/2006/relationships" xmlns:p="http://schemas.openxmlformats.org/presentationml/2006/main">
  <p:tag name="ID" val="626775"/>
  <p:tag name="MH" val="20180514093224"/>
  <p:tag name="MH_LIBRARY" val="CONTENTS"/>
  <p:tag name="MH_ORDER" val="1"/>
  <p:tag name="MH_TYPE" val="ENTRY"/>
</p:tagLst>
</file>

<file path=ppt/tags/tag38.xml><?xml version="1.0" encoding="utf-8"?>
<p:tagLst xmlns:a="http://schemas.openxmlformats.org/drawingml/2006/main" xmlns:r="http://schemas.openxmlformats.org/officeDocument/2006/relationships" xmlns:p="http://schemas.openxmlformats.org/presentationml/2006/main">
  <p:tag name="ID" val="626775"/>
  <p:tag name="MH" val="20180514093224"/>
  <p:tag name="MH_LIBRARY" val="CONTENTS"/>
  <p:tag name="MH_ORDER" val="1"/>
  <p:tag name="MH_TYPE" val="ENTRY"/>
</p:tagLst>
</file>

<file path=ppt/tags/tag39.xml><?xml version="1.0" encoding="utf-8"?>
<p:tagLst xmlns:a="http://schemas.openxmlformats.org/drawingml/2006/main" xmlns:r="http://schemas.openxmlformats.org/officeDocument/2006/relationships" xmlns:p="http://schemas.openxmlformats.org/presentationml/2006/main">
  <p:tag name="ID" val="626775"/>
  <p:tag name="MH" val="20180514093224"/>
  <p:tag name="MH_LIBRARY" val="CONTENTS"/>
  <p:tag name="MH_ORDER" val="1"/>
  <p:tag name="MH_TYPE" val="ENTRY"/>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40.xml><?xml version="1.0" encoding="utf-8"?>
<p:tagLst xmlns:a="http://schemas.openxmlformats.org/drawingml/2006/main" xmlns:r="http://schemas.openxmlformats.org/officeDocument/2006/relationships" xmlns:p="http://schemas.openxmlformats.org/presentationml/2006/main">
  <p:tag name="ID" val="626775"/>
  <p:tag name="MH" val="20180514093224"/>
  <p:tag name="MH_LIBRARY" val="CONTENTS"/>
  <p:tag name="MH_ORDER" val="1"/>
  <p:tag name="MH_TYPE" val="ENTRY"/>
</p:tagLst>
</file>

<file path=ppt/tags/tag41.xml><?xml version="1.0" encoding="utf-8"?>
<p:tagLst xmlns:a="http://schemas.openxmlformats.org/drawingml/2006/main" xmlns:r="http://schemas.openxmlformats.org/officeDocument/2006/relationships" xmlns:p="http://schemas.openxmlformats.org/presentationml/2006/main">
  <p:tag name="ID" val="626775"/>
  <p:tag name="MH" val="20180514093224"/>
  <p:tag name="MH_LIBRARY" val="CONTENTS"/>
  <p:tag name="MH_ORDER" val="1"/>
  <p:tag name="MH_TYPE" val="ENTRY"/>
</p:tagLst>
</file>

<file path=ppt/tags/tag42.xml><?xml version="1.0" encoding="utf-8"?>
<p:tagLst xmlns:a="http://schemas.openxmlformats.org/drawingml/2006/main" xmlns:r="http://schemas.openxmlformats.org/officeDocument/2006/relationships" xmlns:p="http://schemas.openxmlformats.org/presentationml/2006/main">
  <p:tag name="ID" val="626775"/>
  <p:tag name="MH" val="20180514093224"/>
  <p:tag name="MH_LIBRARY" val="CONTENTS"/>
  <p:tag name="MH_ORDER" val="1"/>
  <p:tag name="MH_TYPE" val="ENTRY"/>
</p:tagLst>
</file>

<file path=ppt/tags/tag43.xml><?xml version="1.0" encoding="utf-8"?>
<p:tagLst xmlns:a="http://schemas.openxmlformats.org/drawingml/2006/main" xmlns:r="http://schemas.openxmlformats.org/officeDocument/2006/relationships" xmlns:p="http://schemas.openxmlformats.org/presentationml/2006/main">
  <p:tag name="ID" val="626775"/>
  <p:tag name="MH" val="20180514093224"/>
  <p:tag name="MH_LIBRARY" val="CONTENTS"/>
  <p:tag name="MH_ORDER" val="1"/>
  <p:tag name="MH_TYPE" val="ENTRY"/>
</p:tagLst>
</file>

<file path=ppt/tags/tag44.xml><?xml version="1.0" encoding="utf-8"?>
<p:tagLst xmlns:a="http://schemas.openxmlformats.org/drawingml/2006/main" xmlns:r="http://schemas.openxmlformats.org/officeDocument/2006/relationships" xmlns:p="http://schemas.openxmlformats.org/presentationml/2006/main">
  <p:tag name="ID" val="626775"/>
  <p:tag name="MH" val="20180514093224"/>
  <p:tag name="MH_LIBRARY" val="CONTENTS"/>
  <p:tag name="MH_ORDER" val="1"/>
  <p:tag name="MH_TYPE" val="ENTRY"/>
</p:tagLst>
</file>

<file path=ppt/tags/tag45.xml><?xml version="1.0" encoding="utf-8"?>
<p:tagLst xmlns:a="http://schemas.openxmlformats.org/drawingml/2006/main" xmlns:r="http://schemas.openxmlformats.org/officeDocument/2006/relationships" xmlns:p="http://schemas.openxmlformats.org/presentationml/2006/main">
  <p:tag name="ID" val="626775"/>
  <p:tag name="MH" val="20180514093224"/>
  <p:tag name="MH_LIBRARY" val="CONTENTS"/>
  <p:tag name="MH_ORDER" val="1"/>
  <p:tag name="MH_TYPE" val="ENTRY"/>
</p:tagLst>
</file>

<file path=ppt/tags/tag46.xml><?xml version="1.0" encoding="utf-8"?>
<p:tagLst xmlns:a="http://schemas.openxmlformats.org/drawingml/2006/main" xmlns:r="http://schemas.openxmlformats.org/officeDocument/2006/relationships" xmlns:p="http://schemas.openxmlformats.org/presentationml/2006/main">
  <p:tag name="ID" val="626775"/>
  <p:tag name="MH" val="20180514093224"/>
  <p:tag name="MH_LIBRARY" val="CONTENTS"/>
  <p:tag name="MH_ORDER" val="1"/>
  <p:tag name="MH_TYPE" val="ENTRY"/>
</p:tagLst>
</file>

<file path=ppt/tags/tag47.xml><?xml version="1.0" encoding="utf-8"?>
<p:tagLst xmlns:a="http://schemas.openxmlformats.org/drawingml/2006/main" xmlns:r="http://schemas.openxmlformats.org/officeDocument/2006/relationships" xmlns:p="http://schemas.openxmlformats.org/presentationml/2006/main">
  <p:tag name="ID" val="626775"/>
  <p:tag name="MH" val="20180514093224"/>
  <p:tag name="MH_LIBRARY" val="CONTENTS"/>
  <p:tag name="MH_ORDER" val="1"/>
  <p:tag name="MH_TYPE" val="ENTRY"/>
</p:tagLst>
</file>

<file path=ppt/tags/tag48.xml><?xml version="1.0" encoding="utf-8"?>
<p:tagLst xmlns:a="http://schemas.openxmlformats.org/drawingml/2006/main" xmlns:r="http://schemas.openxmlformats.org/officeDocument/2006/relationships" xmlns:p="http://schemas.openxmlformats.org/presentationml/2006/main">
  <p:tag name="ID" val="626775"/>
  <p:tag name="MH" val="20180514093224"/>
  <p:tag name="MH_LIBRARY" val="CONTENTS"/>
  <p:tag name="MH_ORDER" val="1"/>
  <p:tag name="MH_TYPE" val="ENTRY"/>
</p:tagLst>
</file>

<file path=ppt/tags/tag49.xml><?xml version="1.0" encoding="utf-8"?>
<p:tagLst xmlns:a="http://schemas.openxmlformats.org/drawingml/2006/main" xmlns:r="http://schemas.openxmlformats.org/officeDocument/2006/relationships" xmlns:p="http://schemas.openxmlformats.org/presentationml/2006/main">
  <p:tag name="ID" val="626775"/>
  <p:tag name="MH" val="20180514093224"/>
  <p:tag name="MH_LIBRARY" val="CONTENTS"/>
  <p:tag name="MH_ORDER" val="1"/>
  <p:tag name="MH_TYPE" val="ENTRY"/>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0.xml><?xml version="1.0" encoding="utf-8"?>
<p:tagLst xmlns:a="http://schemas.openxmlformats.org/drawingml/2006/main" xmlns:r="http://schemas.openxmlformats.org/officeDocument/2006/relationships" xmlns:p="http://schemas.openxmlformats.org/presentationml/2006/main">
  <p:tag name="ID" val="626775"/>
  <p:tag name="MH" val="20180514093224"/>
  <p:tag name="MH_LIBRARY" val="CONTENTS"/>
  <p:tag name="MH_ORDER" val="1"/>
  <p:tag name="MH_TYPE" val="ENTRY"/>
</p:tagLst>
</file>

<file path=ppt/tags/tag51.xml><?xml version="1.0" encoding="utf-8"?>
<p:tagLst xmlns:a="http://schemas.openxmlformats.org/drawingml/2006/main" xmlns:r="http://schemas.openxmlformats.org/officeDocument/2006/relationships" xmlns:p="http://schemas.openxmlformats.org/presentationml/2006/main">
  <p:tag name="ID" val="626775"/>
  <p:tag name="MH" val="20180514093224"/>
  <p:tag name="MH_LIBRARY" val="CONTENTS"/>
  <p:tag name="MH_ORDER" val="1"/>
  <p:tag name="MH_TYPE" val="ENTRY"/>
</p:tagLst>
</file>

<file path=ppt/tags/tag52.xml><?xml version="1.0" encoding="utf-8"?>
<p:tagLst xmlns:a="http://schemas.openxmlformats.org/drawingml/2006/main" xmlns:r="http://schemas.openxmlformats.org/officeDocument/2006/relationships" xmlns:p="http://schemas.openxmlformats.org/presentationml/2006/main">
  <p:tag name="ID" val="626775"/>
  <p:tag name="MH" val="20180514093224"/>
  <p:tag name="MH_LIBRARY" val="CONTENTS"/>
  <p:tag name="MH_ORDER" val="1"/>
  <p:tag name="MH_TYPE" val="ENTRY"/>
</p:tagLst>
</file>

<file path=ppt/tags/tag53.xml><?xml version="1.0" encoding="utf-8"?>
<p:tagLst xmlns:a="http://schemas.openxmlformats.org/drawingml/2006/main" xmlns:r="http://schemas.openxmlformats.org/officeDocument/2006/relationships" xmlns:p="http://schemas.openxmlformats.org/presentationml/2006/main">
  <p:tag name="ID" val="626775"/>
  <p:tag name="MH" val="20180514093224"/>
  <p:tag name="MH_LIBRARY" val="CONTENTS"/>
  <p:tag name="MH_ORDER" val="1"/>
  <p:tag name="MH_TYPE" val="ENTRY"/>
</p:tagLst>
</file>

<file path=ppt/tags/tag54.xml><?xml version="1.0" encoding="utf-8"?>
<p:tagLst xmlns:a="http://schemas.openxmlformats.org/drawingml/2006/main" xmlns:r="http://schemas.openxmlformats.org/officeDocument/2006/relationships" xmlns:p="http://schemas.openxmlformats.org/presentationml/2006/main">
  <p:tag name="ID" val="626775"/>
  <p:tag name="MH" val="20180514093224"/>
  <p:tag name="MH_LIBRARY" val="CONTENTS"/>
  <p:tag name="MH_ORDER" val="1"/>
  <p:tag name="MH_TYPE" val="ENTRY"/>
</p:tagLst>
</file>

<file path=ppt/tags/tag55.xml><?xml version="1.0" encoding="utf-8"?>
<p:tagLst xmlns:a="http://schemas.openxmlformats.org/drawingml/2006/main" xmlns:r="http://schemas.openxmlformats.org/officeDocument/2006/relationships" xmlns:p="http://schemas.openxmlformats.org/presentationml/2006/main">
  <p:tag name="ID" val="626775"/>
  <p:tag name="MH" val="20180514093224"/>
  <p:tag name="MH_LIBRARY" val="CONTENTS"/>
  <p:tag name="MH_ORDER" val="1"/>
  <p:tag name="MH_TYPE" val="ENTRY"/>
</p:tagLst>
</file>

<file path=ppt/tags/tag56.xml><?xml version="1.0" encoding="utf-8"?>
<p:tagLst xmlns:a="http://schemas.openxmlformats.org/drawingml/2006/main" xmlns:r="http://schemas.openxmlformats.org/officeDocument/2006/relationships" xmlns:p="http://schemas.openxmlformats.org/presentationml/2006/main">
  <p:tag name="ID" val="626775"/>
  <p:tag name="MH" val="20180514093224"/>
  <p:tag name="MH_LIBRARY" val="CONTENTS"/>
  <p:tag name="MH_ORDER" val="1"/>
  <p:tag name="MH_TYPE" val="ENTRY"/>
</p:tagLst>
</file>

<file path=ppt/tags/tag57.xml><?xml version="1.0" encoding="utf-8"?>
<p:tagLst xmlns:a="http://schemas.openxmlformats.org/drawingml/2006/main" xmlns:r="http://schemas.openxmlformats.org/officeDocument/2006/relationships" xmlns:p="http://schemas.openxmlformats.org/presentationml/2006/main">
  <p:tag name="ID" val="626775"/>
  <p:tag name="MH" val="20180514093224"/>
  <p:tag name="MH_LIBRARY" val="CONTENTS"/>
  <p:tag name="MH_ORDER" val="1"/>
  <p:tag name="MH_TYPE" val="ENTRY"/>
</p:tagLst>
</file>

<file path=ppt/tags/tag58.xml><?xml version="1.0" encoding="utf-8"?>
<p:tagLst xmlns:a="http://schemas.openxmlformats.org/drawingml/2006/main" xmlns:r="http://schemas.openxmlformats.org/officeDocument/2006/relationships" xmlns:p="http://schemas.openxmlformats.org/presentationml/2006/main">
  <p:tag name="ID" val="626775"/>
  <p:tag name="MH" val="20180514093224"/>
  <p:tag name="MH_LIBRARY" val="CONTENTS"/>
  <p:tag name="MH_ORDER" val="1"/>
  <p:tag name="MH_TYPE" val="ENTRY"/>
</p:tagLst>
</file>

<file path=ppt/tags/tag59.xml><?xml version="1.0" encoding="utf-8"?>
<p:tagLst xmlns:a="http://schemas.openxmlformats.org/drawingml/2006/main" xmlns:r="http://schemas.openxmlformats.org/officeDocument/2006/relationships" xmlns:p="http://schemas.openxmlformats.org/presentationml/2006/main">
  <p:tag name="ID" val="626775"/>
  <p:tag name="MH" val="20180514093224"/>
  <p:tag name="MH_LIBRARY" val="CONTENTS"/>
  <p:tag name="MH_ORDER" val="1"/>
  <p:tag name="MH_TYPE" val="ENTRY"/>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0.xml><?xml version="1.0" encoding="utf-8"?>
<p:tagLst xmlns:a="http://schemas.openxmlformats.org/drawingml/2006/main" xmlns:r="http://schemas.openxmlformats.org/officeDocument/2006/relationships" xmlns:p="http://schemas.openxmlformats.org/presentationml/2006/main">
  <p:tag name="ID" val="626775"/>
  <p:tag name="MH" val="20180514093224"/>
  <p:tag name="MH_LIBRARY" val="CONTENTS"/>
  <p:tag name="MH_ORDER" val="1"/>
  <p:tag name="MH_TYPE" val="ENTRY"/>
</p:tagLst>
</file>

<file path=ppt/tags/tag61.xml><?xml version="1.0" encoding="utf-8"?>
<p:tagLst xmlns:a="http://schemas.openxmlformats.org/drawingml/2006/main" xmlns:r="http://schemas.openxmlformats.org/officeDocument/2006/relationships" xmlns:p="http://schemas.openxmlformats.org/presentationml/2006/main">
  <p:tag name="ID" val="626775"/>
  <p:tag name="MH" val="20180514093224"/>
  <p:tag name="MH_LIBRARY" val="CONTENTS"/>
  <p:tag name="MH_ORDER" val="1"/>
  <p:tag name="MH_TYPE" val="ENTRY"/>
</p:tagLst>
</file>

<file path=ppt/tags/tag62.xml><?xml version="1.0" encoding="utf-8"?>
<p:tagLst xmlns:a="http://schemas.openxmlformats.org/drawingml/2006/main" xmlns:r="http://schemas.openxmlformats.org/officeDocument/2006/relationships" xmlns:p="http://schemas.openxmlformats.org/presentationml/2006/main">
  <p:tag name="ID" val="626775"/>
  <p:tag name="MH" val="20180514093224"/>
  <p:tag name="MH_LIBRARY" val="CONTENTS"/>
  <p:tag name="MH_ORDER" val="1"/>
  <p:tag name="MH_TYPE" val="ENTRY"/>
</p:tagLst>
</file>

<file path=ppt/tags/tag63.xml><?xml version="1.0" encoding="utf-8"?>
<p:tagLst xmlns:a="http://schemas.openxmlformats.org/drawingml/2006/main" xmlns:r="http://schemas.openxmlformats.org/officeDocument/2006/relationships" xmlns:p="http://schemas.openxmlformats.org/presentationml/2006/main">
  <p:tag name="ID" val="626775"/>
  <p:tag name="MH" val="20180514093224"/>
  <p:tag name="MH_LIBRARY" val="CONTENTS"/>
  <p:tag name="MH_ORDER" val="1"/>
  <p:tag name="MH_TYPE" val="ENTRY"/>
</p:tagLst>
</file>

<file path=ppt/tags/tag64.xml><?xml version="1.0" encoding="utf-8"?>
<p:tagLst xmlns:a="http://schemas.openxmlformats.org/drawingml/2006/main" xmlns:r="http://schemas.openxmlformats.org/officeDocument/2006/relationships" xmlns:p="http://schemas.openxmlformats.org/presentationml/2006/main">
  <p:tag name="ID" val="626775"/>
  <p:tag name="MH" val="20180514093224"/>
  <p:tag name="MH_LIBRARY" val="CONTENTS"/>
  <p:tag name="MH_ORDER" val="1"/>
  <p:tag name="MH_TYPE" val="ENTRY"/>
</p:tagLst>
</file>

<file path=ppt/tags/tag65.xml><?xml version="1.0" encoding="utf-8"?>
<p:tagLst xmlns:a="http://schemas.openxmlformats.org/drawingml/2006/main" xmlns:r="http://schemas.openxmlformats.org/officeDocument/2006/relationships" xmlns:p="http://schemas.openxmlformats.org/presentationml/2006/main">
  <p:tag name="ID" val="626775"/>
  <p:tag name="MH" val="20180514093224"/>
  <p:tag name="MH_LIBRARY" val="CONTENTS"/>
  <p:tag name="MH_ORDER" val="1"/>
  <p:tag name="MH_TYPE" val="ENTRY"/>
</p:tagLst>
</file>

<file path=ppt/tags/tag66.xml><?xml version="1.0" encoding="utf-8"?>
<p:tagLst xmlns:a="http://schemas.openxmlformats.org/drawingml/2006/main" xmlns:r="http://schemas.openxmlformats.org/officeDocument/2006/relationships" xmlns:p="http://schemas.openxmlformats.org/presentationml/2006/main">
  <p:tag name="KSO_WM_BEAUTIFY_FLAG" val="#wm#"/>
  <p:tag name="KSO_WM_SLIDE_ID" val="custom20187308_1"/>
  <p:tag name="KSO_WM_SLIDE_INDEX" val="1"/>
  <p:tag name="KSO_WM_SLIDE_ITEM_CNT" val="0"/>
  <p:tag name="KSO_WM_SLIDE_LAYOUT" val="a_b"/>
  <p:tag name="KSO_WM_SLIDE_LAYOUT_CNT" val="1_1"/>
  <p:tag name="KSO_WM_SLIDE_SUBTYPE" val="defaultBlank"/>
  <p:tag name="KSO_WM_SLIDE_TYPE" val="title"/>
  <p:tag name="KSO_WM_TAG_VERSION" val="1.0"/>
  <p:tag name="KSO_WM_TEMPLATE_CATEGORY" val="custom"/>
  <p:tag name="KSO_WM_TEMPLATE_INDEX" val="20187308"/>
  <p:tag name="KSO_WM_TEMPLATE_SUBCATEGORY" val="0"/>
  <p:tag name="KSO_WM_TEMPLATE_THUMBS_INDEX" val="1"/>
</p:tagLst>
</file>

<file path=ppt/tags/tag67.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custom"/>
  <p:tag name="KSO_WM_TEMPLATE_INDEX" val="20187308"/>
  <p:tag name="KSO_WM_UNIT_COMPATIBLE" val="0"/>
  <p:tag name="KSO_WM_UNIT_DIAGRAM_ISNUMVISUAL" val="0"/>
  <p:tag name="KSO_WM_UNIT_DIAGRAM_ISREFERUNIT" val="0"/>
  <p:tag name="KSO_WM_UNIT_HIGHLIGHT" val="0"/>
  <p:tag name="KSO_WM_UNIT_ID" val="custom20187308_1*a*1"/>
  <p:tag name="KSO_WM_UNIT_INDEX" val="1"/>
  <p:tag name="KSO_WM_UNIT_ISCONTENTSTITLE" val="0"/>
  <p:tag name="KSO_WM_UNIT_LAYERLEVEL" val="1"/>
  <p:tag name="KSO_WM_UNIT_NOCLEAR" val="0"/>
  <p:tag name="KSO_WM_UNIT_PRESET_TEXT" val="空白演示"/>
  <p:tag name="KSO_WM_UNIT_TYPE" val="a"/>
  <p:tag name="KSO_WM_UNIT_VALUE" val="13"/>
</p:tagLst>
</file>

<file path=ppt/tags/tag68.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custom"/>
  <p:tag name="KSO_WM_TEMPLATE_INDEX" val="20187308"/>
  <p:tag name="KSO_WM_UNIT_COMPATIBLE" val="0"/>
  <p:tag name="KSO_WM_UNIT_DIAGRAM_ISNUMVISUAL" val="0"/>
  <p:tag name="KSO_WM_UNIT_DIAGRAM_ISREFERUNIT" val="0"/>
  <p:tag name="KSO_WM_UNIT_HIGHLIGHT" val="0"/>
  <p:tag name="KSO_WM_UNIT_ID" val="custom20187308_1*b*1"/>
  <p:tag name="KSO_WM_UNIT_INDEX" val="1"/>
  <p:tag name="KSO_WM_UNIT_ISCONTENTSTITLE" val="0"/>
  <p:tag name="KSO_WM_UNIT_LAYERLEVEL" val="1"/>
  <p:tag name="KSO_WM_UNIT_NOCLEAR" val="0"/>
  <p:tag name="KSO_WM_UNIT_PRESET_TEXT" val="在此输入您的封面副标题"/>
  <p:tag name="KSO_WM_UNIT_TYPE" val="b"/>
  <p:tag name="KSO_WM_UNIT_VALUE" val="156"/>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custom"/>
  <p:tag name="KSO_WM_TEMPLATE_INDEX" val="20187308"/>
  <p:tag name="KSO_WM_TEMPLATE_SUBCATEGORY" val="0"/>
  <p:tag name="KSO_WM_TEMPLATE_THUMBS_INDEX" val="1"/>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第一PPT，www.1ppt.com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宋体"/>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宋体"/>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等线 Light"/>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等线"/>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Template>
  <TotalTime>1</TotalTime>
  <Words>1953</Words>
  <Application>Microsoft Office PowerPoint</Application>
  <PresentationFormat>宽屏</PresentationFormat>
  <Paragraphs>186</Paragraphs>
  <Slides>28</Slides>
  <Notes>5</Notes>
  <HiddenSlides>0</HiddenSlides>
  <MMClips>0</MMClips>
  <ScaleCrop>false</ScaleCrop>
  <HeadingPairs>
    <vt:vector size="6" baseType="variant">
      <vt:variant>
        <vt:lpstr>已用的字体</vt:lpstr>
      </vt:variant>
      <vt:variant>
        <vt:i4>9</vt:i4>
      </vt:variant>
      <vt:variant>
        <vt:lpstr>主题</vt:lpstr>
      </vt:variant>
      <vt:variant>
        <vt:i4>3</vt:i4>
      </vt:variant>
      <vt:variant>
        <vt:lpstr>幻灯片标题</vt:lpstr>
      </vt:variant>
      <vt:variant>
        <vt:i4>28</vt:i4>
      </vt:variant>
    </vt:vector>
  </HeadingPairs>
  <TitlesOfParts>
    <vt:vector size="40" baseType="lpstr">
      <vt:lpstr>Meiryo</vt:lpstr>
      <vt:lpstr>华文楷体</vt:lpstr>
      <vt:lpstr>宋体</vt:lpstr>
      <vt:lpstr>微软雅黑</vt:lpstr>
      <vt:lpstr>印品灵秀体（非商用）</vt:lpstr>
      <vt:lpstr>Arial</vt:lpstr>
      <vt:lpstr>Calibri</vt:lpstr>
      <vt:lpstr>Calibri Light</vt:lpstr>
      <vt:lpstr>Wingdings</vt:lpstr>
      <vt:lpstr>第一PPT，www.1ppt.com</vt:lpstr>
      <vt:lpstr>第一PPT，www.1ppt.com </vt:lpstr>
      <vt:lpstr>Office Theme</vt:lpstr>
      <vt:lpstr>空白演示</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空白演示</vt:lpstr>
      <vt:lpstr>PowerPoint 演示文稿</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优品PPT</dc:creator>
  <cp:keywords/>
  <dc:description/>
  <cp:lastModifiedBy>kan</cp:lastModifiedBy>
  <cp:revision>82</cp:revision>
  <dcterms:created xsi:type="dcterms:W3CDTF">2019-06-19T02:08:00Z</dcterms:created>
  <dcterms:modified xsi:type="dcterms:W3CDTF">2024-09-21T04:09:35Z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AF4E5036C82A4E05A15B83661712261A</vt:lpwstr>
  </property>
  <property fmtid="{D5CDD505-2E9C-101B-9397-08002B2CF9AE}" pid="3" name="KSOProductBuildVer">
    <vt:lpwstr>2052-12.1.0.18240</vt:lpwstr>
  </property>
</Properties>
</file>